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Почему-то у весны</a:t>
            </a:r>
            <a:br>
              <a:rPr lang="ru-RU" dirty="0" smtClean="0"/>
            </a:br>
            <a:r>
              <a:rPr lang="ru-RU" dirty="0" smtClean="0"/>
              <a:t>очень много желтизны.</a:t>
            </a:r>
            <a:br>
              <a:rPr lang="ru-RU" dirty="0" smtClean="0"/>
            </a:br>
            <a:r>
              <a:rPr lang="ru-RU" dirty="0" smtClean="0"/>
              <a:t>Распускаются на кочке</a:t>
            </a:r>
            <a:br>
              <a:rPr lang="ru-RU" dirty="0" smtClean="0"/>
            </a:br>
            <a:r>
              <a:rPr lang="ru-RU" dirty="0" smtClean="0"/>
              <a:t>очень </a:t>
            </a:r>
            <a:r>
              <a:rPr lang="ru-RU" b="1" dirty="0" smtClean="0"/>
              <a:t>жёлтые</a:t>
            </a:r>
            <a:r>
              <a:rPr lang="ru-RU" dirty="0" smtClean="0"/>
              <a:t> цветочки.</a:t>
            </a:r>
            <a:br>
              <a:rPr lang="ru-RU" dirty="0" smtClean="0"/>
            </a:br>
            <a:r>
              <a:rPr lang="ru-RU" dirty="0" smtClean="0"/>
              <a:t>Очень ярко надо мной</a:t>
            </a:r>
            <a:br>
              <a:rPr lang="ru-RU" dirty="0" smtClean="0"/>
            </a:br>
            <a:r>
              <a:rPr lang="ru-RU" dirty="0" smtClean="0"/>
              <a:t>солнце светит желтизной.</a:t>
            </a:r>
            <a:br>
              <a:rPr lang="ru-RU" dirty="0" smtClean="0"/>
            </a:br>
            <a:r>
              <a:rPr lang="ru-RU" dirty="0" smtClean="0"/>
              <a:t>По ночам в окно видна</a:t>
            </a:r>
            <a:br>
              <a:rPr lang="ru-RU" dirty="0" smtClean="0"/>
            </a:br>
            <a:r>
              <a:rPr lang="ru-RU" dirty="0" smtClean="0"/>
              <a:t>очень жёлтая луна.</a:t>
            </a:r>
            <a:br>
              <a:rPr lang="ru-RU" dirty="0" smtClean="0"/>
            </a:br>
            <a:r>
              <a:rPr lang="ru-RU" dirty="0" smtClean="0"/>
              <a:t>Очень жёлтые цыплята,</a:t>
            </a:r>
            <a:br>
              <a:rPr lang="ru-RU" dirty="0" smtClean="0"/>
            </a:br>
            <a:r>
              <a:rPr lang="ru-RU" dirty="0" smtClean="0"/>
              <a:t>очень жёлтые утята,</a:t>
            </a:r>
            <a:br>
              <a:rPr lang="ru-RU" dirty="0" smtClean="0"/>
            </a:br>
            <a:r>
              <a:rPr lang="ru-RU" dirty="0" smtClean="0"/>
              <a:t>очень жёлтый палисадник.</a:t>
            </a:r>
            <a:br>
              <a:rPr lang="ru-RU" dirty="0" smtClean="0"/>
            </a:br>
            <a:r>
              <a:rPr lang="ru-RU" dirty="0" smtClean="0"/>
              <a:t>Может это жёлтый праздник?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tsphoto.ru/photocache/7e/7e4297c2abc94ba2d20bf595e493aa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84776" cy="5937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vitaminen.ru/wp-content/uploads/2014/10/askorbinovaja-kisl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353175" cy="538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liubavyshka.ru/_ph/77/2/7100715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3528392" cy="3572867"/>
          </a:xfrm>
          <a:prstGeom prst="rect">
            <a:avLst/>
          </a:prstGeom>
          <a:noFill/>
        </p:spPr>
      </p:pic>
      <p:sp>
        <p:nvSpPr>
          <p:cNvPr id="4" name="Арка 3"/>
          <p:cNvSpPr/>
          <p:nvPr/>
        </p:nvSpPr>
        <p:spPr>
          <a:xfrm>
            <a:off x="395536" y="260648"/>
            <a:ext cx="8352928" cy="12259428"/>
          </a:xfrm>
          <a:prstGeom prst="blockArc">
            <a:avLst>
              <a:gd name="adj1" fmla="val 10898604"/>
              <a:gd name="adj2" fmla="val 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iscoverwellingborough.co.uk/wp-content/uploads/2015/06/little_rainbows.jpg-e14344480107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016979"/>
          </a:xfrm>
          <a:prstGeom prst="rect">
            <a:avLst/>
          </a:prstGeom>
          <a:noFill/>
        </p:spPr>
      </p:pic>
      <p:pic>
        <p:nvPicPr>
          <p:cNvPr id="1026" name="Picture 2" descr="http://lisyonok.ucoz.ru/_ld/0/427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865521" cy="1834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zdrawlandiya.ru/_ph/153/2/115243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59055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ombob.ru/img/picture/Jul/12/b125eb9c3e4cd5a14222b9cf8a7d8626/mini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3824"/>
            <a:ext cx="5616624" cy="420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yl.ru/misc/i/ai/78924/118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98170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g-fotki.yandex.ru/get/6207/108329075.10/0_7c17a_97046d7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184576" cy="6042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dn3.imgbb.ru/user/198/1984045/201510/b1eeb810d7c0a8089866f5677835b9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200800" cy="5088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nglishmagazin.ru/_fr/4/1169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128792" cy="5323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rasotagiznj.ru/wp-content/uploads/2014/11/poleznie-svojstva-syra-e1415385250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444604" cy="553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3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user-pc</cp:lastModifiedBy>
  <cp:revision>5</cp:revision>
  <dcterms:modified xsi:type="dcterms:W3CDTF">2016-04-20T04:16:37Z</dcterms:modified>
</cp:coreProperties>
</file>