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6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A73C-D29A-4ED5-85AC-40FF86461E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A970-860C-40C6-A467-525F204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1285860"/>
            <a:ext cx="585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Лепка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Тема: пластический этюд       «Паучок на паутинке»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030" name="Picture 6" descr="Паучок из пластилина"/>
          <p:cNvPicPr>
            <a:picLocks noChangeAspect="1" noChangeArrowheads="1"/>
          </p:cNvPicPr>
          <p:nvPr/>
        </p:nvPicPr>
        <p:blipFill>
          <a:blip r:embed="rId3"/>
          <a:srcRect b="10828"/>
          <a:stretch>
            <a:fillRect/>
          </a:stretch>
        </p:blipFill>
        <p:spPr bwMode="auto">
          <a:xfrm>
            <a:off x="2571736" y="2643182"/>
            <a:ext cx="4569040" cy="306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142984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После закрепляем эти жгутики по бокам туловища паучка, одновременно немного изгибая их и делая лапки более правдоподобными. 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3554" name="Picture 2" descr="https://at-last.ru/uploads/posts/2019-01/1546954836_6.jpg"/>
          <p:cNvPicPr>
            <a:picLocks noChangeAspect="1" noChangeArrowheads="1"/>
          </p:cNvPicPr>
          <p:nvPr/>
        </p:nvPicPr>
        <p:blipFill>
          <a:blip r:embed="rId3"/>
          <a:srcRect t="7500" b="7500"/>
          <a:stretch>
            <a:fillRect/>
          </a:stretch>
        </p:blipFill>
        <p:spPr bwMode="auto">
          <a:xfrm>
            <a:off x="2143108" y="2428868"/>
            <a:ext cx="5255596" cy="335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142984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Также из темно-коричневого пластилина сделаем несколько полосок на спинке нашего паучка. 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5602" name="Picture 2" descr="https://at-last.ru/uploads/posts/2019-01/1546954837_7.jpg"/>
          <p:cNvPicPr>
            <a:picLocks noChangeAspect="1" noChangeArrowheads="1"/>
          </p:cNvPicPr>
          <p:nvPr/>
        </p:nvPicPr>
        <p:blipFill>
          <a:blip r:embed="rId3"/>
          <a:srcRect l="5714" t="6667" b="5714"/>
          <a:stretch>
            <a:fillRect/>
          </a:stretch>
        </p:blipFill>
        <p:spPr bwMode="auto">
          <a:xfrm>
            <a:off x="2000232" y="2000240"/>
            <a:ext cx="5286412" cy="368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142984"/>
            <a:ext cx="66437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Из небольших шариков белого пластилина </a:t>
            </a:r>
            <a:endParaRPr lang="ru-RU" sz="20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сделаем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основу для глаз.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s://at-last.ru/uploads/posts/2019-01/1546954822_8.jpg"/>
          <p:cNvPicPr>
            <a:picLocks noChangeAspect="1" noChangeArrowheads="1"/>
          </p:cNvPicPr>
          <p:nvPr/>
        </p:nvPicPr>
        <p:blipFill>
          <a:blip r:embed="rId3"/>
          <a:srcRect l="12500" t="7407" r="6944" b="7407"/>
          <a:stretch>
            <a:fillRect/>
          </a:stretch>
        </p:blipFill>
        <p:spPr bwMode="auto">
          <a:xfrm>
            <a:off x="2357422" y="2143116"/>
            <a:ext cx="4500594" cy="356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142984"/>
            <a:ext cx="63579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Дополнительно оформим глазки маленькими кусочками черного и белого пластилина.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s://at-last.ru/uploads/posts/2019-01/1546954849_9.jpg"/>
          <p:cNvPicPr>
            <a:picLocks noChangeAspect="1" noChangeArrowheads="1"/>
          </p:cNvPicPr>
          <p:nvPr/>
        </p:nvPicPr>
        <p:blipFill>
          <a:blip r:embed="rId3"/>
          <a:srcRect l="10313" r="6249" b="12499"/>
          <a:stretch>
            <a:fillRect/>
          </a:stretch>
        </p:blipFill>
        <p:spPr bwMode="auto">
          <a:xfrm>
            <a:off x="2571736" y="2143116"/>
            <a:ext cx="4572032" cy="359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1142984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Стекой обозначим рот паучка</a:t>
            </a:r>
          </a:p>
        </p:txBody>
      </p:sp>
      <p:pic>
        <p:nvPicPr>
          <p:cNvPr id="16386" name="Picture 2" descr="https://at-last.ru/uploads/posts/2019-01/1546954912_10.jpg"/>
          <p:cNvPicPr>
            <a:picLocks noChangeAspect="1" noChangeArrowheads="1"/>
          </p:cNvPicPr>
          <p:nvPr/>
        </p:nvPicPr>
        <p:blipFill>
          <a:blip r:embed="rId3"/>
          <a:srcRect b="7099"/>
          <a:stretch>
            <a:fillRect/>
          </a:stretch>
        </p:blipFill>
        <p:spPr bwMode="auto">
          <a:xfrm>
            <a:off x="2214546" y="2071678"/>
            <a:ext cx="492141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i.pinimg.com/736x/01/bc/0d/01bc0db5cd2bd78f833eba62575739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2714644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ya-umeu.ru/wp-content/uploads/2012/11/SPIDER17.jpg"/>
          <p:cNvPicPr>
            <a:picLocks noChangeAspect="1" noChangeArrowheads="1"/>
          </p:cNvPicPr>
          <p:nvPr/>
        </p:nvPicPr>
        <p:blipFill>
          <a:blip r:embed="rId4"/>
          <a:srcRect l="11628" b="9404"/>
          <a:stretch>
            <a:fillRect/>
          </a:stretch>
        </p:blipFill>
        <p:spPr bwMode="auto">
          <a:xfrm>
            <a:off x="4286248" y="2500306"/>
            <a:ext cx="3643338" cy="280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1000108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Для того, что бы сделать паутинку, тебе понадобятся тонкие длинные жгутики из пластилина белого цвета.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Прояви фантазию и создай свой узор паутинки.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1285860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У тебя получился чудесный паучок на паутинке.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Молодец!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0722" name="Picture 2" descr="https://avatars.mds.yandex.net/get-pdb/1016956/c00f5e68-852a-44b5-8075-da48d2a39cc7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4286280" cy="282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500174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Задачи: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Развивать творческое воображение, пространственное мышление, мелкую моторику рук.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12858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Послушай загадку</a:t>
            </a:r>
          </a:p>
          <a:p>
            <a:endParaRPr lang="ru-RU" sz="2400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Растянул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он свои сети,</a:t>
            </a:r>
          </a:p>
          <a:p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Даже муха не заметит –</a:t>
            </a:r>
          </a:p>
          <a:p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Попадётся " на крючок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",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Будет рад наш …</a:t>
            </a:r>
            <a:endParaRPr lang="ru-RU" sz="24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4338" name="Picture 2" descr="https://img2.freepng.ru/20180805/wgi/kisspng-widow-spiders-halloween-clip-art-image-%E7%B6%9C-%E5%90%88-%E5%AE%89-%E5%9D%87-%E7%A7%91-%E6%8A%80-%E6%9C%89-%E9%99%90-%E5%85%AC-%E5%8F%B8-5b67282e22a113.92974421153348715014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35756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785794"/>
            <a:ext cx="664373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latin typeface="Constantia" pitchFamily="18" charset="0"/>
              </a:rPr>
              <a:t>    Уважаемые, родители! </a:t>
            </a:r>
          </a:p>
          <a:p>
            <a:pPr algn="ctr"/>
            <a:r>
              <a:rPr lang="ru-RU" sz="1600" smtClean="0">
                <a:latin typeface="Constantia" pitchFamily="18" charset="0"/>
              </a:rPr>
              <a:t>Расскажите детям о паучках..</a:t>
            </a:r>
          </a:p>
          <a:p>
            <a:r>
              <a:rPr lang="ru-RU" sz="1500" smtClean="0">
                <a:latin typeface="Constantia" pitchFamily="18" charset="0"/>
              </a:rPr>
              <a:t>На </a:t>
            </a:r>
            <a:r>
              <a:rPr lang="ru-RU" sz="1500" dirty="0">
                <a:latin typeface="Constantia" pitchFamily="18" charset="0"/>
              </a:rPr>
              <a:t>земле </a:t>
            </a:r>
            <a:r>
              <a:rPr lang="ru-RU" sz="1500" dirty="0" smtClean="0">
                <a:latin typeface="Constantia" pitchFamily="18" charset="0"/>
              </a:rPr>
              <a:t> </a:t>
            </a:r>
            <a:r>
              <a:rPr lang="ru-RU" sz="1500" smtClean="0">
                <a:latin typeface="Constantia" pitchFamily="18" charset="0"/>
              </a:rPr>
              <a:t>очень много разных </a:t>
            </a:r>
            <a:r>
              <a:rPr lang="ru-RU" sz="1500" dirty="0">
                <a:latin typeface="Constantia" pitchFamily="18" charset="0"/>
              </a:rPr>
              <a:t>видов пауков. Почти все они не опасны для человека</a:t>
            </a:r>
            <a:r>
              <a:rPr lang="ru-RU" sz="1500">
                <a:latin typeface="Constantia" pitchFamily="18" charset="0"/>
              </a:rPr>
              <a:t>. </a:t>
            </a:r>
            <a:endParaRPr lang="ru-RU" sz="1500" dirty="0" smtClean="0">
              <a:latin typeface="Constantia" pitchFamily="18" charset="0"/>
            </a:endParaRPr>
          </a:p>
          <a:p>
            <a:pPr algn="just"/>
            <a:r>
              <a:rPr lang="ru-RU" sz="1500" dirty="0" smtClean="0">
                <a:latin typeface="Constantia" pitchFamily="18" charset="0"/>
              </a:rPr>
              <a:t>Пауки </a:t>
            </a:r>
            <a:r>
              <a:rPr lang="ru-RU" sz="1500" dirty="0">
                <a:latin typeface="Constantia" pitchFamily="18" charset="0"/>
              </a:rPr>
              <a:t>– это не </a:t>
            </a:r>
            <a:r>
              <a:rPr lang="ru-RU" sz="1500" dirty="0" smtClean="0">
                <a:latin typeface="Constantia" pitchFamily="18" charset="0"/>
              </a:rPr>
              <a:t>насекомые. </a:t>
            </a:r>
            <a:r>
              <a:rPr lang="ru-RU" sz="1500" dirty="0">
                <a:latin typeface="Constantia" pitchFamily="18" charset="0"/>
              </a:rPr>
              <a:t>Посчитайте у паука лапки, их восемь (в то время как у насекомых их шесть). Тело паука состоит из двух </a:t>
            </a:r>
            <a:r>
              <a:rPr lang="ru-RU" sz="1500" dirty="0" smtClean="0">
                <a:latin typeface="Constantia" pitchFamily="18" charset="0"/>
              </a:rPr>
              <a:t>частей: голова и брюшко. На </a:t>
            </a:r>
            <a:r>
              <a:rPr lang="ru-RU" sz="1500" dirty="0">
                <a:latin typeface="Constantia" pitchFamily="18" charset="0"/>
              </a:rPr>
              <a:t>брюшке у паука есть паутинные бородавки, именно они выпускают жидкость, которая подобно клею застывает на воздухе, образуя нить. Все пауки плетут паутину. При этом у каждого паука свой вид паутины.</a:t>
            </a:r>
            <a:r>
              <a:rPr lang="ru-RU" sz="1500" dirty="0" smtClean="0">
                <a:latin typeface="Constantia" pitchFamily="18" charset="0"/>
              </a:rPr>
              <a:t/>
            </a:r>
            <a:br>
              <a:rPr lang="ru-RU" sz="1500" dirty="0" smtClean="0">
                <a:latin typeface="Constantia" pitchFamily="18" charset="0"/>
              </a:rPr>
            </a:br>
            <a:r>
              <a:rPr lang="ru-RU" sz="1500" dirty="0" smtClean="0">
                <a:latin typeface="Constantia" pitchFamily="18" charset="0"/>
              </a:rPr>
              <a:t>С </a:t>
            </a:r>
            <a:r>
              <a:rPr lang="ru-RU" sz="1500" dirty="0">
                <a:latin typeface="Constantia" pitchFamily="18" charset="0"/>
              </a:rPr>
              <a:t>помощью паутины паук ловит свою добычу, обычно это насекомые. </a:t>
            </a:r>
            <a:r>
              <a:rPr lang="ru-RU" sz="1500" dirty="0" smtClean="0">
                <a:latin typeface="Constantia" pitchFamily="18" charset="0"/>
              </a:rPr>
              <a:t/>
            </a:r>
            <a:br>
              <a:rPr lang="ru-RU" sz="1500" dirty="0" smtClean="0">
                <a:latin typeface="Constantia" pitchFamily="18" charset="0"/>
              </a:rPr>
            </a:br>
            <a:r>
              <a:rPr lang="ru-RU" sz="1500" dirty="0">
                <a:latin typeface="Constantia" pitchFamily="18" charset="0"/>
              </a:rPr>
              <a:t>Паутина - очень прочный материал, кроме того она липкая (покрыта капельками клея). Но как тогда паук по ней передвигается и не прилипает? Дело в том, что на лапках паука есть волоски, так что лапка не соприкасается с клеем, паук буквально скользит по паутине «на цыпочках».</a:t>
            </a:r>
            <a:r>
              <a:rPr lang="ru-RU" sz="1500" dirty="0" smtClean="0">
                <a:latin typeface="Constantia" pitchFamily="18" charset="0"/>
              </a:rPr>
              <a:t/>
            </a:r>
            <a:br>
              <a:rPr lang="ru-RU" sz="1500" dirty="0" smtClean="0">
                <a:latin typeface="Constantia" pitchFamily="18" charset="0"/>
              </a:rPr>
            </a:br>
            <a:r>
              <a:rPr lang="ru-RU" sz="1500" dirty="0">
                <a:latin typeface="Constantia" pitchFamily="18" charset="0"/>
              </a:rPr>
              <a:t>Паутина нужна паукам не только для ловли добычи. Паутину молодые паучки используют как </a:t>
            </a:r>
            <a:r>
              <a:rPr lang="ru-RU" sz="1500">
                <a:latin typeface="Constantia" pitchFamily="18" charset="0"/>
              </a:rPr>
              <a:t>средство </a:t>
            </a:r>
            <a:r>
              <a:rPr lang="ru-RU" sz="1500" smtClean="0">
                <a:latin typeface="Constantia" pitchFamily="18" charset="0"/>
              </a:rPr>
              <a:t>передвижения.Очень часто  мможно </a:t>
            </a:r>
            <a:r>
              <a:rPr lang="ru-RU" sz="1500" dirty="0">
                <a:latin typeface="Constantia" pitchFamily="18" charset="0"/>
              </a:rPr>
              <a:t>увидеть, что в воздухе летает множество нитей паутины. На концах такой нити прицепились маленькие паучки. Так вылупившиеся паучки расселяются по свету.</a:t>
            </a:r>
            <a:r>
              <a:rPr lang="ru-RU" sz="1500" dirty="0" smtClean="0">
                <a:latin typeface="Constantia" pitchFamily="18" charset="0"/>
              </a:rPr>
              <a:t/>
            </a:r>
            <a:br>
              <a:rPr lang="ru-RU" sz="1500" dirty="0" smtClean="0">
                <a:latin typeface="Constantia" pitchFamily="18" charset="0"/>
              </a:rPr>
            </a:br>
            <a:r>
              <a:rPr lang="ru-RU" sz="1500" dirty="0">
                <a:latin typeface="Constantia" pitchFamily="18" charset="0"/>
              </a:rPr>
              <a:t>Кроме того, паутина служит паукам еще и гнездом, а также в паутину же пауки откладывают яйца (паутина – это колыбель)</a:t>
            </a:r>
            <a:r>
              <a:rPr lang="ru-RU" sz="1600" dirty="0">
                <a:latin typeface="Constantia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785794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).</a:t>
            </a:r>
            <a:endParaRPr lang="ru-RU" sz="16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4255714" cy="322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024" y="1928802"/>
            <a:ext cx="418173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14546" y="1142984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Рассмотри 2 паутинки.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Найди сходства и различия.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142984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Чтобы у нас получился </a:t>
            </a:r>
            <a:endParaRPr lang="ru-RU" sz="24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пластилиновый 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паучок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возьмем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21506" name="Picture 2" descr="https://at-last.ru/uploads/posts/2019-01/1546954880_2.jpg"/>
          <p:cNvPicPr>
            <a:picLocks noChangeAspect="1" noChangeArrowheads="1"/>
          </p:cNvPicPr>
          <p:nvPr/>
        </p:nvPicPr>
        <p:blipFill>
          <a:blip r:embed="rId3"/>
          <a:srcRect l="24490" r="12754" b="6121"/>
          <a:stretch>
            <a:fillRect/>
          </a:stretch>
        </p:blipFill>
        <p:spPr bwMode="auto">
          <a:xfrm>
            <a:off x="3000364" y="2071678"/>
            <a:ext cx="292895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1214422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Начнем работу над нашей поделкой со светло-коричневого пластилина. Из него мы слепим две круглые заготовки: одна из которых будет телом паучка, а вторая станет головой. </a:t>
            </a:r>
          </a:p>
        </p:txBody>
      </p:sp>
      <p:pic>
        <p:nvPicPr>
          <p:cNvPr id="20482" name="Picture 2" descr="https://at-last.ru/uploads/posts/2019-01/1546954889_3.jpg"/>
          <p:cNvPicPr>
            <a:picLocks noChangeAspect="1" noChangeArrowheads="1"/>
          </p:cNvPicPr>
          <p:nvPr/>
        </p:nvPicPr>
        <p:blipFill>
          <a:blip r:embed="rId3"/>
          <a:srcRect t="20513" b="12821"/>
          <a:stretch>
            <a:fillRect/>
          </a:stretch>
        </p:blipFill>
        <p:spPr bwMode="auto">
          <a:xfrm>
            <a:off x="2357422" y="3000372"/>
            <a:ext cx="471490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142984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Теперь соединяем вместе эти две заготовки паучка.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9458" name="Picture 2" descr="https://at-last.ru/uploads/posts/2019-01/1546954887_4.jpg"/>
          <p:cNvPicPr>
            <a:picLocks noChangeAspect="1" noChangeArrowheads="1"/>
          </p:cNvPicPr>
          <p:nvPr/>
        </p:nvPicPr>
        <p:blipFill>
          <a:blip r:embed="rId3"/>
          <a:srcRect l="14151" t="22641" r="8019" b="11321"/>
          <a:stretch>
            <a:fillRect/>
          </a:stretch>
        </p:blipFill>
        <p:spPr bwMode="auto">
          <a:xfrm>
            <a:off x="2143108" y="2214554"/>
            <a:ext cx="493942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4d2/000e4929-ec7d7fb5/hello_html_41e1e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071546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Для лап нашего 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паучка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 мы будем использовать пластилин темно-коричневого цвета. Из него 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нам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предстоит сделать восемь одинаковых жгутиков. </a:t>
            </a:r>
          </a:p>
        </p:txBody>
      </p:sp>
      <p:pic>
        <p:nvPicPr>
          <p:cNvPr id="24578" name="Picture 2" descr="https://at-last.ru/uploads/posts/2019-01/1546954819_5.jpg"/>
          <p:cNvPicPr>
            <a:picLocks noChangeAspect="1" noChangeArrowheads="1"/>
          </p:cNvPicPr>
          <p:nvPr/>
        </p:nvPicPr>
        <p:blipFill>
          <a:blip r:embed="rId3"/>
          <a:srcRect t="12766" b="17021"/>
          <a:stretch>
            <a:fillRect/>
          </a:stretch>
        </p:blipFill>
        <p:spPr bwMode="auto">
          <a:xfrm>
            <a:off x="2000232" y="2357430"/>
            <a:ext cx="556206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274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hp_pc</dc:creator>
  <cp:lastModifiedBy>hp_pc</cp:lastModifiedBy>
  <cp:revision>12</cp:revision>
  <dcterms:created xsi:type="dcterms:W3CDTF">2020-05-10T22:19:19Z</dcterms:created>
  <dcterms:modified xsi:type="dcterms:W3CDTF">2020-08-31T17:57:38Z</dcterms:modified>
</cp:coreProperties>
</file>