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oldnews.md/thumb.php?id=55644&amp;mod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osuda.admos-gifts.ru/i/product/325829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otohomka.ru/images/Jan/09/4e79b63b309ea8c063f45b772c8e8f0b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089304" cy="5316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10/111/258/111258188____7_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5973"/>
            <a:ext cx="4824536" cy="6792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llustrators.ru/uploads/illustration/image/523119/main_52311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599"/>
            <a:ext cx="8136904" cy="588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atfoto.com/uploads/images/00/00/72/2011/02/19/c2d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-fKVl-431eRw/Twr9QzM9BqI/AAAAAAAAA40/zSTI3wK9vXM/s1600/apricot%2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544616" cy="5125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liparthut.com/clip-arts/948/orange-pencil-948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6371360" cy="5837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xn--d1aigoeoc.xn--p1ai/upload/iblock/f8f/f8f8e49b87afbef810e6310aa48b47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96175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3.st.klumba-ua.com/img/used/2015/03/15/6973/l/697364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520952" cy="6025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user-pc</dc:creator>
  <cp:lastModifiedBy>user-pc</cp:lastModifiedBy>
  <cp:revision>3</cp:revision>
  <dcterms:created xsi:type="dcterms:W3CDTF">2016-04-26T12:08:40Z</dcterms:created>
  <dcterms:modified xsi:type="dcterms:W3CDTF">2016-04-26T12:37:25Z</dcterms:modified>
</cp:coreProperties>
</file>