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F1B7-77EA-497A-80F6-EBC9D3862166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8E41-79CB-4293-9BF6-7E1BE535B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2B3E-FB7E-4A7D-ABAD-EB6F2EDD52A0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EA2-C3B6-4EF0-8597-D8F82793C8EF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A7C6-D8BD-4598-8883-CD800BAD053E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37C2-9731-42B5-877C-D14BDAD07677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71E4-466E-4E87-8AA1-39E2F4F35AC5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8F10-5EC5-4302-A877-9A6151557012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11BE-E958-4D75-B92A-9B8401C9F421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37DD-D755-4E01-8262-A3EBBA05DA86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00EA-ED89-42C9-A637-A739FDCE720E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8CC8-C1FB-4E23-8C31-D0DC49E5E7DC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34B8-5169-494F-98EE-58E3922143F7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A748-EF07-4806-851C-F5AF07A7B254}" type="datetime1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2596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Памятники и скульптуры, посвящённые кошкам и собакам 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АПА-МАМА )))\Desktop\interesting_20120716114202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507" b="7507"/>
          <a:stretch>
            <a:fillRect/>
          </a:stretch>
        </p:blipFill>
        <p:spPr bwMode="auto">
          <a:xfrm>
            <a:off x="1146137" y="1285860"/>
            <a:ext cx="6851727" cy="53835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85728"/>
            <a:ext cx="54864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Котёнок с улицы </a:t>
            </a:r>
            <a:r>
              <a:rPr lang="ru-RU" sz="2800" b="1" dirty="0" err="1" smtClean="0">
                <a:solidFill>
                  <a:srgbClr val="FFFF00"/>
                </a:solidFill>
              </a:rPr>
              <a:t>Лизюкова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</a:rPr>
              <a:t>Воронеж.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АПА-МАМА )))\Desktop\pamyatnik_kotu_Creativing.net_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250" r="6250"/>
          <a:stretch>
            <a:fillRect/>
          </a:stretch>
        </p:blipFill>
        <p:spPr bwMode="auto">
          <a:xfrm>
            <a:off x="1170715" y="1434686"/>
            <a:ext cx="6802570" cy="516266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85728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коту с сосисками. Кузбасс.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11</a:t>
            </a:fld>
            <a:endParaRPr lang="ru-RU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АПА-МАМА )))\Desktop\interesting_20120716115259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739" y="1298308"/>
            <a:ext cx="6746522" cy="52270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28604"/>
            <a:ext cx="5486400" cy="6608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 </a:t>
            </a:r>
            <a:r>
              <a:rPr lang="ru-RU" sz="2800" b="1" dirty="0" err="1" smtClean="0">
                <a:solidFill>
                  <a:srgbClr val="FFFF00"/>
                </a:solidFill>
              </a:rPr>
              <a:t>Матроскин</a:t>
            </a:r>
            <a:r>
              <a:rPr lang="ru-RU" sz="2800" b="1" dirty="0" smtClean="0">
                <a:solidFill>
                  <a:srgbClr val="FFFF00"/>
                </a:solidFill>
              </a:rPr>
              <a:t>. Тверь.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12</a:t>
            </a:fld>
            <a:endParaRPr lang="ru-RU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АПА-МАМА )))\Desktop\interesting_20120716114202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57" b="21857"/>
          <a:stretch>
            <a:fillRect/>
          </a:stretch>
        </p:blipFill>
        <p:spPr bwMode="auto">
          <a:xfrm>
            <a:off x="1144603" y="1214422"/>
            <a:ext cx="6854794" cy="531092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14290"/>
            <a:ext cx="5486400" cy="8048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бездомным котам. Германия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13</a:t>
            </a:fld>
            <a:endParaRPr lang="ru-RU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АПА-МАМА )))\Desktop\pamyatnik_kotu_Creativing.net_0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494" y="1349208"/>
            <a:ext cx="6741012" cy="51761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357166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Дед и кот. Иваново.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14</a:t>
            </a:fld>
            <a:endParaRPr lang="ru-RU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АПА-МАМА )))\Desktop\interesting_20120716115259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116" b="15116"/>
          <a:stretch>
            <a:fillRect/>
          </a:stretch>
        </p:blipFill>
        <p:spPr bwMode="auto">
          <a:xfrm>
            <a:off x="1127301" y="1139086"/>
            <a:ext cx="6889398" cy="538625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285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шагающему коту. Клайпеда. Латвия.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15</a:t>
            </a:fld>
            <a:endParaRPr lang="ru-RU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АПА-МАМА )))\Desktop\interesting_2012071611525926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5224" b="5224"/>
          <a:stretch>
            <a:fillRect/>
          </a:stretch>
        </p:blipFill>
        <p:spPr bwMode="auto">
          <a:xfrm>
            <a:off x="1127016" y="1234832"/>
            <a:ext cx="6889968" cy="529051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285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</a:t>
            </a:r>
            <a:r>
              <a:rPr lang="ru-RU" sz="2800" b="1" dirty="0" err="1" smtClean="0">
                <a:solidFill>
                  <a:srgbClr val="FFFF00"/>
                </a:solidFill>
              </a:rPr>
              <a:t>Матроскину</a:t>
            </a:r>
            <a:r>
              <a:rPr lang="ru-RU" sz="2800" b="1" dirty="0" smtClean="0">
                <a:solidFill>
                  <a:srgbClr val="FFFF00"/>
                </a:solidFill>
              </a:rPr>
              <a:t> и Шарику.  Московская область.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16</a:t>
            </a:fld>
            <a:endParaRPr lang="ru-RU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АПА-МАМА )))\Desktop\interesting_20120716114202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5000" b="25000"/>
          <a:stretch>
            <a:fillRect/>
          </a:stretch>
        </p:blipFill>
        <p:spPr bwMode="auto">
          <a:xfrm>
            <a:off x="1121127" y="1225788"/>
            <a:ext cx="6901747" cy="529955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285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коту Казанскому.  Казань. Россия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17</a:t>
            </a:fld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FF00"/>
                </a:solidFill>
              </a:rPr>
              <a:t>Памятник</a:t>
            </a:r>
            <a:r>
              <a:rPr lang="ru-RU" sz="2400" dirty="0" smtClean="0">
                <a:solidFill>
                  <a:srgbClr val="FFFF00"/>
                </a:solidFill>
              </a:rPr>
              <a:t> собаке-спасателю в Перми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4789" y="6072206"/>
            <a:ext cx="5994422" cy="5515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Памятник собаке породы ньюфаундленд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785786" y="785794"/>
            <a:ext cx="7746654" cy="509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Памятник преданности в Тольятти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556" y="5517232"/>
            <a:ext cx="7992888" cy="1152128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FF00"/>
                </a:solidFill>
              </a:rPr>
              <a:t>Памятник немецкой овчарке по кличке Верный. 7 лет ждал пёс своих хозяев, не сходя с места, которые, к сожалению, разбились в автомобильной катастрофе. 7 долгих лет Верный заглядывал в проезжающие мимо машины, надеясь, что хозяева вернутся. Горожане кормили пса, построили ему будку и даже хотели забрать его домой, но пёс был непреклонен. Через 7 лет </a:t>
            </a:r>
            <a:r>
              <a:rPr lang="ru-RU" dirty="0" smtClean="0">
                <a:solidFill>
                  <a:srgbClr val="FFFF00"/>
                </a:solidFill>
              </a:rPr>
              <a:t>пса </a:t>
            </a:r>
            <a:r>
              <a:rPr lang="ru-RU" dirty="0" smtClean="0">
                <a:solidFill>
                  <a:srgbClr val="FFFF00"/>
                </a:solidFill>
              </a:rPr>
              <a:t>нашли мёртвым в лесу.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627235" y="714356"/>
            <a:ext cx="7889530" cy="465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Кот. Барселона. Испания.</a:t>
            </a:r>
            <a:endParaRPr lang="ru-RU" dirty="0"/>
          </a:p>
        </p:txBody>
      </p:sp>
      <p:pic>
        <p:nvPicPr>
          <p:cNvPr id="1026" name="Picture 2" descr="C:\Users\ПАПА-МАМА )))\Desktop\pamyatnik_kotu_Creativing.net_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21" b="221"/>
          <a:stretch>
            <a:fillRect/>
          </a:stretch>
        </p:blipFill>
        <p:spPr bwMode="auto">
          <a:xfrm>
            <a:off x="948421" y="903156"/>
            <a:ext cx="7247158" cy="569419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14290"/>
            <a:ext cx="548640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Кот. Барселона. Испания.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400" smtClean="0"/>
              <a:pPr/>
              <a:t>2</a:t>
            </a:fld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360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Памятник </a:t>
            </a:r>
            <a:r>
              <a:rPr lang="ru-RU" sz="2400" dirty="0" err="1" smtClean="0">
                <a:solidFill>
                  <a:srgbClr val="FFFF00"/>
                </a:solidFill>
              </a:rPr>
              <a:t>Биму</a:t>
            </a:r>
            <a:r>
              <a:rPr lang="ru-RU" sz="2400" dirty="0" smtClean="0">
                <a:solidFill>
                  <a:srgbClr val="FFFF00"/>
                </a:solidFill>
              </a:rPr>
              <a:t> в Воронеже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929330"/>
            <a:ext cx="8064896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Недалеко от </a:t>
            </a:r>
            <a:r>
              <a:rPr lang="ru-RU" sz="1600" dirty="0" smtClean="0">
                <a:solidFill>
                  <a:srgbClr val="FFFF00"/>
                </a:solidFill>
              </a:rPr>
              <a:t> театра </a:t>
            </a:r>
            <a:r>
              <a:rPr lang="ru-RU" sz="1600" dirty="0" smtClean="0">
                <a:solidFill>
                  <a:srgbClr val="FFFF00"/>
                </a:solidFill>
              </a:rPr>
              <a:t>кукол в г. </a:t>
            </a:r>
            <a:r>
              <a:rPr lang="ru-RU" sz="1600" dirty="0" smtClean="0">
                <a:solidFill>
                  <a:srgbClr val="FFFF00"/>
                </a:solidFill>
              </a:rPr>
              <a:t>Воронеже </a:t>
            </a:r>
            <a:r>
              <a:rPr lang="ru-RU" sz="1600" dirty="0" smtClean="0">
                <a:solidFill>
                  <a:srgbClr val="FFFF00"/>
                </a:solidFill>
              </a:rPr>
              <a:t>стоит памятник собаке породы сеттер, который тоже был очень предан своему хозяину.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555512" y="642918"/>
            <a:ext cx="8032976" cy="516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54868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собаке космонавту Лайке в Москве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8208912" cy="1152128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Первой </a:t>
            </a:r>
            <a:r>
              <a:rPr lang="ru-RU" sz="1600" dirty="0" smtClean="0">
                <a:solidFill>
                  <a:srgbClr val="FFFF00"/>
                </a:solidFill>
              </a:rPr>
              <a:t>собакой, </a:t>
            </a:r>
            <a:r>
              <a:rPr lang="ru-RU" sz="1600" dirty="0" smtClean="0">
                <a:solidFill>
                  <a:srgbClr val="FFFF00"/>
                </a:solidFill>
              </a:rPr>
              <a:t>побывавшей в космосе стала маленькая дворняжка по имени Лайка. Именно её памятник поставили в Москве. Полёт для Лайки закончился неудачно, она погибла на орбите, через несколько часов после запуска от перегрева. Но навсегда осталась в сердцах людей.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555227" y="857232"/>
            <a:ext cx="8033546" cy="45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326" y="142852"/>
            <a:ext cx="6029348" cy="47840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собаке космонавту Звёздочке в Ижевске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8064896" cy="86409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Последней на орбиту отправили </a:t>
            </a:r>
            <a:r>
              <a:rPr lang="ru-RU" sz="1600" dirty="0" smtClean="0">
                <a:solidFill>
                  <a:srgbClr val="FFFF00"/>
                </a:solidFill>
              </a:rPr>
              <a:t>собаку-космонавта Звёздочку, </a:t>
            </a:r>
            <a:r>
              <a:rPr lang="ru-RU" sz="1600" dirty="0" smtClean="0">
                <a:solidFill>
                  <a:srgbClr val="FFFF00"/>
                </a:solidFill>
              </a:rPr>
              <a:t>и она вернулась благополучно живой и здоровой. Звёздочка стала последней собакой, побывавшей в космосе, проложив туда дорогу людям.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591231" y="714356"/>
            <a:ext cx="7961538" cy="50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308774" cy="47783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«Влюблённые собачки» в Краснодаре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6165304"/>
            <a:ext cx="7488832" cy="504056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 smtClean="0">
                <a:solidFill>
                  <a:srgbClr val="FFFF00"/>
                </a:solidFill>
              </a:rPr>
              <a:t>Большой 2-х метровый памятник, посвящён  двум влюблённым собачкам и установлен в  г. Краснодаре 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827584" y="692695"/>
            <a:ext cx="7488832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собакам подрывникам в Волгограде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589240"/>
            <a:ext cx="7128792" cy="1008112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В День пограничника в городе-герое Волгограде был установлен памятник собакам-подрывникам, самоотверженно сражавшимся в годы Великой Отечественной войны нашего народа против фашистских  захватчиков. Вечная память собакам-героям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914412" y="571480"/>
            <a:ext cx="7315176" cy="487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4320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собаке Бобке в Костроме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7920880" cy="108012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Добрый и грустный памятник  установлен в Костроме собаке Бобке. Бобка, собака пожарник, он помогал спасать детей из огня. А позднее, рядом с </a:t>
            </a:r>
            <a:r>
              <a:rPr lang="ru-RU" sz="1600" dirty="0" err="1" smtClean="0">
                <a:solidFill>
                  <a:srgbClr val="FFFF00"/>
                </a:solidFill>
              </a:rPr>
              <a:t>Бобкой</a:t>
            </a:r>
            <a:r>
              <a:rPr lang="ru-RU" sz="1600" dirty="0" smtClean="0">
                <a:solidFill>
                  <a:srgbClr val="FFFF00"/>
                </a:solidFill>
              </a:rPr>
              <a:t> поставили </a:t>
            </a:r>
            <a:r>
              <a:rPr lang="ru-RU" sz="1600" dirty="0" smtClean="0">
                <a:solidFill>
                  <a:srgbClr val="FFFF00"/>
                </a:solidFill>
              </a:rPr>
              <a:t>копилку и </a:t>
            </a:r>
            <a:r>
              <a:rPr lang="ru-RU" sz="1600" dirty="0" smtClean="0">
                <a:solidFill>
                  <a:srgbClr val="FFFF00"/>
                </a:solidFill>
              </a:rPr>
              <a:t>все собранные средства передают на помощь в приют для бездомных животных.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698673" y="785794"/>
            <a:ext cx="7746654" cy="473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36004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Памятник собаке в Санкт-Петербурге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7920880" cy="936104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Один из старейших  памятников  в  России установлен возле мед. Института в Санкт-Петербурге. Это памятник-фонтан безымянным собакам, </a:t>
            </a:r>
            <a:r>
              <a:rPr lang="ru-RU" sz="1600" dirty="0" smtClean="0">
                <a:solidFill>
                  <a:srgbClr val="FFFF00"/>
                </a:solidFill>
              </a:rPr>
              <a:t>над которыми </a:t>
            </a:r>
            <a:r>
              <a:rPr lang="ru-RU" sz="1600" dirty="0" smtClean="0">
                <a:solidFill>
                  <a:srgbClr val="FFFF00"/>
                </a:solidFill>
              </a:rPr>
              <a:t>проводились медицинские опыты во благо человечества.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662954" y="785794"/>
            <a:ext cx="7818092" cy="47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FF00"/>
                </a:solidFill>
              </a:rPr>
              <a:t>Памятник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фронтовой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собаке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в Москве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949280"/>
            <a:ext cx="7920880" cy="720080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600" dirty="0" smtClean="0">
                <a:solidFill>
                  <a:srgbClr val="FFFF00"/>
                </a:solidFill>
              </a:rPr>
              <a:t>На поклонной горе в Москве был открыт памятник фронтовой собаке. Наши четвероногие друзья  самоотверженно сражались за нашу Родину в годы войны.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" name="Рисунок 5" descr="10 памятников собакам в России фото "/>
          <p:cNvPicPr>
            <a:picLocks noGrp="1"/>
          </p:cNvPicPr>
          <p:nvPr>
            <p:ph type="pic" idx="1"/>
          </p:nvPr>
        </p:nvPicPr>
        <p:blipFill>
          <a:blip r:embed="rId3" cstate="print"/>
          <a:srcRect t="1562" b="1562"/>
          <a:stretch>
            <a:fillRect/>
          </a:stretch>
        </p:blipFill>
        <p:spPr bwMode="auto">
          <a:xfrm>
            <a:off x="611560" y="548680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 увидели и узнали о 10 памятниках собакам в России. Конечно, это не единственные памятники, посвящённые собакам, есть множество других. Хочу, чтобы вы все помнили любовь, преданность, верность и бескорыстность наших четвероногих друзей.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на камне. Санкт-Петербург.</a:t>
            </a:r>
            <a:endParaRPr lang="ru-RU" dirty="0"/>
          </a:p>
        </p:txBody>
      </p:sp>
      <p:pic>
        <p:nvPicPr>
          <p:cNvPr id="2050" name="Picture 2" descr="C:\Users\ПАПА-МАМА )))\Desktop\interesting_201207161142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57" b="21857"/>
          <a:stretch>
            <a:fillRect/>
          </a:stretch>
        </p:blipFill>
        <p:spPr bwMode="auto">
          <a:xfrm>
            <a:off x="1027839" y="1083777"/>
            <a:ext cx="7088322" cy="545191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9692" y="214290"/>
            <a:ext cx="554461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 на камне. Санкт-Петербург.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3</a:t>
            </a:fld>
            <a:endParaRPr 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АПА-МАМА )))\Desktop\interesting_20120716114202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2594" b="12594"/>
          <a:stretch>
            <a:fillRect/>
          </a:stretch>
        </p:blipFill>
        <p:spPr bwMode="auto">
          <a:xfrm>
            <a:off x="1024101" y="1001520"/>
            <a:ext cx="7095798" cy="544855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0"/>
            <a:ext cx="54864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коту </a:t>
            </a:r>
            <a:r>
              <a:rPr lang="ru-RU" sz="2800" b="1" dirty="0" err="1" smtClean="0">
                <a:solidFill>
                  <a:srgbClr val="FFFF00"/>
                </a:solidFill>
              </a:rPr>
              <a:t>Пантелеймону</a:t>
            </a:r>
            <a:r>
              <a:rPr lang="ru-RU" sz="2800" b="1" dirty="0" smtClean="0">
                <a:solidFill>
                  <a:srgbClr val="FFFF00"/>
                </a:solidFill>
              </a:rPr>
              <a:t>. Киев. Украина.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4</a:t>
            </a:fld>
            <a:endParaRPr lang="ru-RU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АПА-МАМА )))\Desktop\pamyatnik_kotu_Creativing.net_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247" b="18247"/>
          <a:stretch>
            <a:fillRect/>
          </a:stretch>
        </p:blipFill>
        <p:spPr bwMode="auto">
          <a:xfrm>
            <a:off x="1069878" y="1118696"/>
            <a:ext cx="7004244" cy="533463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0202" y="142852"/>
            <a:ext cx="5743596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Памятник коту. </a:t>
            </a:r>
            <a:r>
              <a:rPr lang="ru-RU" sz="2800" b="1" dirty="0" smtClean="0">
                <a:solidFill>
                  <a:srgbClr val="FFFF00"/>
                </a:solidFill>
              </a:rPr>
              <a:t>Нижний Новгород</a:t>
            </a:r>
            <a:r>
              <a:rPr lang="ru-RU" sz="2800" b="1" dirty="0" smtClean="0">
                <a:solidFill>
                  <a:srgbClr val="FFFF00"/>
                </a:solidFill>
              </a:rPr>
              <a:t>. Россия.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5</a:t>
            </a:fld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АПА-МАМА )))\Desktop\interesting_20120716114202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7462" b="17462"/>
          <a:stretch>
            <a:fillRect/>
          </a:stretch>
        </p:blipFill>
        <p:spPr bwMode="auto">
          <a:xfrm>
            <a:off x="1063701" y="1047859"/>
            <a:ext cx="7016599" cy="554949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4483" y="0"/>
            <a:ext cx="5815034" cy="8048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 у развлекательного </a:t>
            </a:r>
            <a:r>
              <a:rPr lang="ru-RU" sz="2800" b="1" dirty="0" err="1" smtClean="0">
                <a:solidFill>
                  <a:srgbClr val="FFFF00"/>
                </a:solidFill>
              </a:rPr>
              <a:t>тц</a:t>
            </a:r>
            <a:r>
              <a:rPr lang="ru-RU" sz="2800" b="1" dirty="0" smtClean="0">
                <a:solidFill>
                  <a:srgbClr val="FFFF00"/>
                </a:solidFill>
              </a:rPr>
              <a:t>. Ереван. Армения.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6</a:t>
            </a:fld>
            <a:endParaRPr lang="ru-RU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АПА-МАМА )))\Desktop\pamyatnik_kotu_Creativing.net_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681" y="1000108"/>
            <a:ext cx="7012638" cy="559724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85728"/>
            <a:ext cx="5486400" cy="5109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Кот. Тель-Авив. Израиль.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АПА-МАМА )))\Desktop\interesting_2012071611420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1857" b="21857"/>
          <a:stretch>
            <a:fillRect/>
          </a:stretch>
        </p:blipFill>
        <p:spPr bwMode="auto">
          <a:xfrm>
            <a:off x="1054216" y="785794"/>
            <a:ext cx="7035569" cy="566754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71414"/>
            <a:ext cx="5486400" cy="5829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Кот Бегемот. Киев. Украина.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АПА-МАМА )))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АПА-МАМА )))\Desktop\interesting_2012071611532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229" b="2229"/>
          <a:stretch>
            <a:fillRect/>
          </a:stretch>
        </p:blipFill>
        <p:spPr bwMode="auto">
          <a:xfrm>
            <a:off x="1061144" y="1142984"/>
            <a:ext cx="7021713" cy="545436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357166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Учёный кот. Тула. Россия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570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Памятники и скульптуры, посвящённые кошкам и собакам </vt:lpstr>
      <vt:lpstr>Кот. Барселона. Испания.</vt:lpstr>
      <vt:lpstr>Кот на камне. Санкт-Петербург.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Памятник собаке-спасателю в Перми</vt:lpstr>
      <vt:lpstr>Памятник преданности в Тольятти</vt:lpstr>
      <vt:lpstr>Памятник Биму в Воронеже</vt:lpstr>
      <vt:lpstr>Памятник собаке космонавту Лайке в Москве</vt:lpstr>
      <vt:lpstr>Памятник собаке космонавту Звёздочке в Ижевске</vt:lpstr>
      <vt:lpstr>Памятник «Влюблённые собачки» в Краснодаре</vt:lpstr>
      <vt:lpstr>Памятник собакам подрывникам в Волгограде</vt:lpstr>
      <vt:lpstr>Памятник собаке Бобке в Костроме</vt:lpstr>
      <vt:lpstr>Памятник собаке в Санкт-Петербурге</vt:lpstr>
      <vt:lpstr>Памятник фронтовой собаке в Москве</vt:lpstr>
      <vt:lpstr>Вы увидели и узнали о 10 памятниках собакам в России. Конечно, это не единственные памятники, посвящённые собакам, есть множество других. Хочу, чтобы вы все помнили любовь, преданность, верность и бескорыстность наших четвероногих друзей.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и скульптуры, посвящённые кошкам и собакам</dc:title>
  <dc:creator>ПАПА-МАМА )))</dc:creator>
  <cp:lastModifiedBy>Профи</cp:lastModifiedBy>
  <cp:revision>54</cp:revision>
  <dcterms:created xsi:type="dcterms:W3CDTF">2017-01-13T16:53:48Z</dcterms:created>
  <dcterms:modified xsi:type="dcterms:W3CDTF">2017-01-16T11:36:50Z</dcterms:modified>
</cp:coreProperties>
</file>