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79" r:id="rId7"/>
    <p:sldId id="280" r:id="rId8"/>
    <p:sldId id="264" r:id="rId9"/>
    <p:sldId id="266" r:id="rId10"/>
    <p:sldId id="268" r:id="rId11"/>
    <p:sldId id="269" r:id="rId12"/>
    <p:sldId id="270" r:id="rId13"/>
    <p:sldId id="273" r:id="rId14"/>
    <p:sldId id="274" r:id="rId15"/>
    <p:sldId id="281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3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AFDDF7-CCEA-4396-9A44-970C32875FB6}" type="datetimeFigureOut">
              <a:rPr lang="ru-RU"/>
              <a:pPr>
                <a:defRPr/>
              </a:pPr>
              <a:t>12.11.2023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28CAFC-F826-4AD3-A01C-C7C86AB44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A1110F-7534-4F28-8859-2DCD7098FE6D}" type="datetimeFigureOut">
              <a:rPr lang="ru-RU"/>
              <a:pPr>
                <a:defRPr/>
              </a:pPr>
              <a:t>12.11.2023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853D40-998C-4D0A-9EA9-69E16FDD8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82F127-6026-4C49-A502-87FF2E7F3E2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435949-1277-4C54-A288-83A774535B37}" type="datetimeFigureOut">
              <a:rPr lang="ru-RU" smtClean="0"/>
              <a:pPr>
                <a:defRPr/>
              </a:pPr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65D1A44B-1D26-4CE2-9E13-49FCE1FD19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69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5596CE-16C4-42F5-96DA-AFA6F42F8C3B}" type="datetimeFigureOut">
              <a:rPr lang="ru-RU" smtClean="0"/>
              <a:pPr>
                <a:defRPr/>
              </a:pPr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491CF551-AFB6-4AC8-8E06-E080533CEF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07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5596CE-16C4-42F5-96DA-AFA6F42F8C3B}" type="datetimeFigureOut">
              <a:rPr lang="ru-RU" smtClean="0"/>
              <a:pPr>
                <a:defRPr/>
              </a:pPr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491CF551-AFB6-4AC8-8E06-E080533CEF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1754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5596CE-16C4-42F5-96DA-AFA6F42F8C3B}" type="datetimeFigureOut">
              <a:rPr lang="ru-RU" smtClean="0"/>
              <a:pPr>
                <a:defRPr/>
              </a:pPr>
              <a:t>12.11.2023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91CF551-AFB6-4AC8-8E06-E080533CEF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416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5596CE-16C4-42F5-96DA-AFA6F42F8C3B}" type="datetimeFigureOut">
              <a:rPr lang="ru-RU" smtClean="0"/>
              <a:pPr>
                <a:defRPr/>
              </a:pPr>
              <a:t>12.11.2023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91CF551-AFB6-4AC8-8E06-E080533CEF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5405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5596CE-16C4-42F5-96DA-AFA6F42F8C3B}" type="datetimeFigureOut">
              <a:rPr lang="ru-RU" smtClean="0"/>
              <a:pPr>
                <a:defRPr/>
              </a:pPr>
              <a:t>12.11.2023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91CF551-AFB6-4AC8-8E06-E080533CEF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646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0A481C-685D-4475-87F1-291F40AFC0FD}" type="datetimeFigureOut">
              <a:rPr lang="ru-RU" smtClean="0"/>
              <a:pPr>
                <a:defRPr/>
              </a:pPr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5D510-C017-447C-9E20-FE1D6F3DD9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042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F3B967-904F-4298-8F9C-47DA8263DFDD}" type="datetimeFigureOut">
              <a:rPr lang="ru-RU" smtClean="0"/>
              <a:pPr>
                <a:defRPr/>
              </a:pPr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171C1-7A0E-4A9F-BC51-7E4278BB95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C7F87-11CA-49F1-9E40-81E535B1DBBE}" type="datetimeFigureOut">
              <a:rPr lang="ru-RU" smtClean="0"/>
              <a:pPr>
                <a:defRPr/>
              </a:pPr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5C26D-7E62-4013-B13D-FA6B36971A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0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94CCFA-33D9-4C2B-AC41-08937DEB3B17}" type="datetimeFigureOut">
              <a:rPr lang="ru-RU" smtClean="0"/>
              <a:pPr>
                <a:defRPr/>
              </a:pPr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E5C949F-5840-4164-A4FF-4A9D810974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6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DB1206-8340-427A-8C6D-CAD357FC3FF4}" type="datetimeFigureOut">
              <a:rPr lang="ru-RU" smtClean="0"/>
              <a:pPr>
                <a:defRPr/>
              </a:pPr>
              <a:t>12.11.2023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304C6A34-CBC1-4283-AC9E-532FC9FDA4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11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F728FA-3982-488A-95D7-F201F64465A9}" type="datetimeFigureOut">
              <a:rPr lang="ru-RU" smtClean="0"/>
              <a:pPr>
                <a:defRPr/>
              </a:pPr>
              <a:t>12.11.2023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D7393201-0F25-4E0A-9104-0CECFBE5A5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79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8CB-D420-4DDB-8A31-1D6FCE5528C0}" type="datetimeFigureOut">
              <a:rPr lang="ru-RU" smtClean="0"/>
              <a:pPr>
                <a:defRPr/>
              </a:pPr>
              <a:t>12.11.2023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7827C-5A96-4114-A2E0-D477A9CD99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081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F627BE-6BC6-450B-9538-969DD036B66A}" type="datetimeFigureOut">
              <a:rPr lang="ru-RU" smtClean="0"/>
              <a:pPr>
                <a:defRPr/>
              </a:pPr>
              <a:t>12.11.2023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9203E-28C5-4D57-AEAD-D8E1BE997A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991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E1911F-F279-4F92-B8FF-1810265DB3A5}" type="datetimeFigureOut">
              <a:rPr lang="ru-RU" smtClean="0"/>
              <a:pPr>
                <a:defRPr/>
              </a:pPr>
              <a:t>12.11.2023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ABFA5-AD4C-4CCB-9F62-B29234FFC9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38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FAADA6-9AE2-40AD-8591-64702042C5EF}" type="datetimeFigureOut">
              <a:rPr lang="ru-RU" smtClean="0"/>
              <a:pPr>
                <a:defRPr/>
              </a:pPr>
              <a:t>12.11.2023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BD4AB80-9A8C-431A-B1A0-DDB5A768A4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976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5596CE-16C4-42F5-96DA-AFA6F42F8C3B}" type="datetimeFigureOut">
              <a:rPr lang="ru-RU" smtClean="0"/>
              <a:pPr>
                <a:defRPr/>
              </a:pPr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491CF551-AFB6-4AC8-8E06-E080533CEF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18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wmf"/><Relationship Id="rId4" Type="http://schemas.openxmlformats.org/officeDocument/2006/relationships/image" Target="../media/image4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5.emf"/><Relationship Id="rId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187450" y="2133600"/>
            <a:ext cx="6769100" cy="1582738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0070C0"/>
                </a:solidFill>
              </a:rPr>
              <a:t>ПРОФЕСИИ</a:t>
            </a:r>
          </a:p>
        </p:txBody>
      </p:sp>
      <p:pic>
        <p:nvPicPr>
          <p:cNvPr id="2052" name="Рисунок 9" descr="продавец(1)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2190" y="127568"/>
            <a:ext cx="1571625" cy="2433637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3" name="Рисунок 5" descr="парикмахер(1)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153" y="336325"/>
            <a:ext cx="1500188" cy="20161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4" name="Рисунок 3" descr="строитель(1)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0272" y="388143"/>
            <a:ext cx="1643062" cy="194468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5" name="Рисунок 6" descr="повар(1).jpg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62658" y="245950"/>
            <a:ext cx="1584325" cy="24288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6" name="Рисунок 4" descr="милиционер(1).jpg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97529" y="4110775"/>
            <a:ext cx="1511300" cy="25003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7" name="Рисунок 7" descr="педиатр(1).jpg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72914" y="4118774"/>
            <a:ext cx="1571625" cy="25527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8" name="Рисунок 8" descr="пожарный(1).jpg"/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90811" y="2774758"/>
            <a:ext cx="1714500" cy="25717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9" name="Рисунок 10" descr="тракторист(1).jpg"/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89112" y="3722913"/>
            <a:ext cx="1593850" cy="24288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к труду\IMG_01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781300"/>
            <a:ext cx="317976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к труду\3242226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56632">
            <a:off x="5843588" y="1508125"/>
            <a:ext cx="1857375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Рабочий стол\к труду\1214009_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164039">
            <a:off x="5514181" y="3123407"/>
            <a:ext cx="50006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Рабочий стол\к труду\00000034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1800" y="260648"/>
            <a:ext cx="3888432" cy="3456384"/>
          </a:xfrm>
          <a:prstGeom prst="roundRect">
            <a:avLst/>
          </a:prstGeom>
          <a:ln w="28575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07504" y="260648"/>
            <a:ext cx="2428892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Дворник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к труду\0_2cb54_a9f2a28_X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549275"/>
            <a:ext cx="35115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Admin\Рабочий стол\к труду\0006-011-Dolot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012543">
            <a:off x="5137150" y="2746375"/>
            <a:ext cx="2449513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Рабочий стол\к труду\katalogI6182pic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598547">
            <a:off x="5226050" y="3582988"/>
            <a:ext cx="3119437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Рабочий стол\к труду\442494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60" y="1844824"/>
            <a:ext cx="3143272" cy="4218602"/>
          </a:xfrm>
          <a:prstGeom prst="roundRect">
            <a:avLst/>
          </a:prstGeom>
          <a:ln w="28575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043608" y="620688"/>
            <a:ext cx="2428892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Столяр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Picture 3" descr="C:\Documents and Settings\Admin\Рабочий стол\к труду\0012-012-Nozhovk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332656"/>
            <a:ext cx="2820987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" name="Picture 4" descr="C:\Documents and Settings\Admin\Рабочий стол\к труду\gallery_8_10049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115888"/>
            <a:ext cx="3643313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" name="Picture 2" descr="C:\Documents and Settings\Admin\Рабочий стол\к труду\10846b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2708275"/>
            <a:ext cx="308292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" name="Picture 2" descr="C:\Documents and Settings\Admin\Рабочий стол\к труду\santehnik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576" y="2564904"/>
            <a:ext cx="2880320" cy="4176464"/>
          </a:xfrm>
          <a:prstGeom prst="roundRect">
            <a:avLst/>
          </a:prstGeom>
          <a:ln w="28575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18" name="Скругленный прямоугольник 517"/>
          <p:cNvSpPr/>
          <p:nvPr/>
        </p:nvSpPr>
        <p:spPr>
          <a:xfrm>
            <a:off x="4139952" y="5661248"/>
            <a:ext cx="2428892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Слесарь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96"/>
          <p:cNvSpPr>
            <a:spLocks noChangeArrowheads="1" noChangeShapeType="1" noTextEdit="1"/>
          </p:cNvSpPr>
          <p:nvPr/>
        </p:nvSpPr>
        <p:spPr bwMode="auto">
          <a:xfrm>
            <a:off x="2209800" y="381000"/>
            <a:ext cx="47244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152" y="1575205"/>
            <a:ext cx="1981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371600"/>
            <a:ext cx="2335213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335"/>
          <p:cNvGrpSpPr>
            <a:grpSpLocks/>
          </p:cNvGrpSpPr>
          <p:nvPr/>
        </p:nvGrpSpPr>
        <p:grpSpPr bwMode="auto">
          <a:xfrm>
            <a:off x="381000" y="3429000"/>
            <a:ext cx="1981200" cy="3200400"/>
            <a:chOff x="6578600" y="4305300"/>
            <a:chExt cx="2048130" cy="2187576"/>
          </a:xfrm>
        </p:grpSpPr>
        <p:sp>
          <p:nvSpPr>
            <p:cNvPr id="14344" name="Полилиния 7"/>
            <p:cNvSpPr>
              <a:spLocks noChangeArrowheads="1"/>
            </p:cNvSpPr>
            <p:nvPr/>
          </p:nvSpPr>
          <p:spPr bwMode="auto">
            <a:xfrm>
              <a:off x="6578600" y="4459288"/>
              <a:ext cx="2013201" cy="1965326"/>
            </a:xfrm>
            <a:custGeom>
              <a:avLst/>
              <a:gdLst>
                <a:gd name="T0" fmla="*/ 955699 w 2013078"/>
                <a:gd name="T1" fmla="*/ 1966596 h 1964945"/>
                <a:gd name="T2" fmla="*/ 854311 w 2013078"/>
                <a:gd name="T3" fmla="*/ 1956549 h 1964945"/>
                <a:gd name="T4" fmla="*/ 756226 w 2013078"/>
                <a:gd name="T5" fmla="*/ 1936709 h 1964945"/>
                <a:gd name="T6" fmla="*/ 661314 w 2013078"/>
                <a:gd name="T7" fmla="*/ 1907970 h 1964945"/>
                <a:gd name="T8" fmla="*/ 571110 w 2013078"/>
                <a:gd name="T9" fmla="*/ 1870453 h 1964945"/>
                <a:gd name="T10" fmla="*/ 485095 w 2013078"/>
                <a:gd name="T11" fmla="*/ 1825182 h 1964945"/>
                <a:gd name="T12" fmla="*/ 404543 w 2013078"/>
                <a:gd name="T13" fmla="*/ 1772276 h 1964945"/>
                <a:gd name="T14" fmla="*/ 329578 w 2013078"/>
                <a:gd name="T15" fmla="*/ 1711363 h 1964945"/>
                <a:gd name="T16" fmla="*/ 261096 w 2013078"/>
                <a:gd name="T17" fmla="*/ 1645106 h 1964945"/>
                <a:gd name="T18" fmla="*/ 200616 w 2013078"/>
                <a:gd name="T19" fmla="*/ 1572236 h 1964945"/>
                <a:gd name="T20" fmla="*/ 145478 w 2013078"/>
                <a:gd name="T21" fmla="*/ 1494025 h 1964945"/>
                <a:gd name="T22" fmla="*/ 99228 w 2013078"/>
                <a:gd name="T23" fmla="*/ 1410088 h 1964945"/>
                <a:gd name="T24" fmla="*/ 60607 w 2013078"/>
                <a:gd name="T25" fmla="*/ 1321577 h 1964945"/>
                <a:gd name="T26" fmla="*/ 31891 w 2013078"/>
                <a:gd name="T27" fmla="*/ 1228867 h 1964945"/>
                <a:gd name="T28" fmla="*/ 12199 w 2013078"/>
                <a:gd name="T29" fmla="*/ 1132983 h 1964945"/>
                <a:gd name="T30" fmla="*/ 1143 w 2013078"/>
                <a:gd name="T31" fmla="*/ 1033656 h 1964945"/>
                <a:gd name="T32" fmla="*/ 1143 w 2013078"/>
                <a:gd name="T33" fmla="*/ 931795 h 1964945"/>
                <a:gd name="T34" fmla="*/ 12199 w 2013078"/>
                <a:gd name="T35" fmla="*/ 833618 h 1964945"/>
                <a:gd name="T36" fmla="*/ 31891 w 2013078"/>
                <a:gd name="T37" fmla="*/ 737729 h 1964945"/>
                <a:gd name="T38" fmla="*/ 60607 w 2013078"/>
                <a:gd name="T39" fmla="*/ 644892 h 1964945"/>
                <a:gd name="T40" fmla="*/ 99228 w 2013078"/>
                <a:gd name="T41" fmla="*/ 556509 h 1964945"/>
                <a:gd name="T42" fmla="*/ 145478 w 2013078"/>
                <a:gd name="T43" fmla="*/ 473719 h 1964945"/>
                <a:gd name="T44" fmla="*/ 200616 w 2013078"/>
                <a:gd name="T45" fmla="*/ 395382 h 1964945"/>
                <a:gd name="T46" fmla="*/ 261096 w 2013078"/>
                <a:gd name="T47" fmla="*/ 322384 h 1964945"/>
                <a:gd name="T48" fmla="*/ 367057 w 2013078"/>
                <a:gd name="T49" fmla="*/ 224202 h 1964945"/>
                <a:gd name="T50" fmla="*/ 444181 w 2013078"/>
                <a:gd name="T51" fmla="*/ 167872 h 1964945"/>
                <a:gd name="T52" fmla="*/ 526892 w 2013078"/>
                <a:gd name="T53" fmla="*/ 119287 h 1964945"/>
                <a:gd name="T54" fmla="*/ 615199 w 2013078"/>
                <a:gd name="T55" fmla="*/ 77322 h 1964945"/>
                <a:gd name="T56" fmla="*/ 707691 w 2013078"/>
                <a:gd name="T57" fmla="*/ 44132 h 1964945"/>
                <a:gd name="T58" fmla="*/ 804761 w 2013078"/>
                <a:gd name="T59" fmla="*/ 19968 h 1964945"/>
                <a:gd name="T60" fmla="*/ 905132 w 2013078"/>
                <a:gd name="T61" fmla="*/ 5595 h 1964945"/>
                <a:gd name="T62" fmla="*/ 1007543 w 2013078"/>
                <a:gd name="T63" fmla="*/ 0 h 1964945"/>
                <a:gd name="T64" fmla="*/ 1109947 w 2013078"/>
                <a:gd name="T65" fmla="*/ 5595 h 1964945"/>
                <a:gd name="T66" fmla="*/ 1210320 w 2013078"/>
                <a:gd name="T67" fmla="*/ 19968 h 1964945"/>
                <a:gd name="T68" fmla="*/ 1306246 w 2013078"/>
                <a:gd name="T69" fmla="*/ 44132 h 1964945"/>
                <a:gd name="T70" fmla="*/ 1398745 w 2013078"/>
                <a:gd name="T71" fmla="*/ 77322 h 1964945"/>
                <a:gd name="T72" fmla="*/ 1486918 w 2013078"/>
                <a:gd name="T73" fmla="*/ 119287 h 1964945"/>
                <a:gd name="T74" fmla="*/ 1569629 w 2013078"/>
                <a:gd name="T75" fmla="*/ 167872 h 1964945"/>
                <a:gd name="T76" fmla="*/ 1646753 w 2013078"/>
                <a:gd name="T77" fmla="*/ 224202 h 1964945"/>
                <a:gd name="T78" fmla="*/ 1718410 w 2013078"/>
                <a:gd name="T79" fmla="*/ 288302 h 1964945"/>
                <a:gd name="T80" fmla="*/ 1783461 w 2013078"/>
                <a:gd name="T81" fmla="*/ 357862 h 1964945"/>
                <a:gd name="T82" fmla="*/ 1842036 w 2013078"/>
                <a:gd name="T83" fmla="*/ 433912 h 1964945"/>
                <a:gd name="T84" fmla="*/ 1892604 w 2013078"/>
                <a:gd name="T85" fmla="*/ 514669 h 1964945"/>
                <a:gd name="T86" fmla="*/ 1934528 w 2013078"/>
                <a:gd name="T87" fmla="*/ 600636 h 1964945"/>
                <a:gd name="T88" fmla="*/ 1968705 w 2013078"/>
                <a:gd name="T89" fmla="*/ 691311 h 1964945"/>
                <a:gd name="T90" fmla="*/ 1992975 w 2013078"/>
                <a:gd name="T91" fmla="*/ 785036 h 1964945"/>
                <a:gd name="T92" fmla="*/ 2008350 w 2013078"/>
                <a:gd name="T93" fmla="*/ 882196 h 1964945"/>
                <a:gd name="T94" fmla="*/ 2013938 w 2013078"/>
                <a:gd name="T95" fmla="*/ 982660 h 1964945"/>
                <a:gd name="T96" fmla="*/ 2008350 w 2013078"/>
                <a:gd name="T97" fmla="*/ 1083256 h 1964945"/>
                <a:gd name="T98" fmla="*/ 1992975 w 2013078"/>
                <a:gd name="T99" fmla="*/ 1181560 h 1964945"/>
                <a:gd name="T100" fmla="*/ 1968705 w 2013078"/>
                <a:gd name="T101" fmla="*/ 1275413 h 1964945"/>
                <a:gd name="T102" fmla="*/ 1934528 w 2013078"/>
                <a:gd name="T103" fmla="*/ 1365835 h 1964945"/>
                <a:gd name="T104" fmla="*/ 1892604 w 2013078"/>
                <a:gd name="T105" fmla="*/ 1451929 h 1964945"/>
                <a:gd name="T106" fmla="*/ 1842036 w 2013078"/>
                <a:gd name="T107" fmla="*/ 1533572 h 1964945"/>
                <a:gd name="T108" fmla="*/ 1783461 w 2013078"/>
                <a:gd name="T109" fmla="*/ 1609877 h 1964945"/>
                <a:gd name="T110" fmla="*/ 1718410 w 2013078"/>
                <a:gd name="T111" fmla="*/ 1679440 h 1964945"/>
                <a:gd name="T112" fmla="*/ 1646753 w 2013078"/>
                <a:gd name="T113" fmla="*/ 1742393 h 1964945"/>
                <a:gd name="T114" fmla="*/ 1569629 w 2013078"/>
                <a:gd name="T115" fmla="*/ 1799874 h 1964945"/>
                <a:gd name="T116" fmla="*/ 1486918 w 2013078"/>
                <a:gd name="T117" fmla="*/ 1848452 h 1964945"/>
                <a:gd name="T118" fmla="*/ 1398745 w 2013078"/>
                <a:gd name="T119" fmla="*/ 1890291 h 1964945"/>
                <a:gd name="T120" fmla="*/ 1306246 w 2013078"/>
                <a:gd name="T121" fmla="*/ 1923359 h 1964945"/>
                <a:gd name="T122" fmla="*/ 1210320 w 2013078"/>
                <a:gd name="T123" fmla="*/ 1947773 h 1964945"/>
                <a:gd name="T124" fmla="*/ 1109947 w 2013078"/>
                <a:gd name="T125" fmla="*/ 1962016 h 19649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13078"/>
                <a:gd name="T190" fmla="*/ 0 h 1964945"/>
                <a:gd name="T191" fmla="*/ 2013078 w 2013078"/>
                <a:gd name="T192" fmla="*/ 1964945 h 19649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13078" h="1964945">
                  <a:moveTo>
                    <a:pt x="1007109" y="1964944"/>
                  </a:moveTo>
                  <a:lnTo>
                    <a:pt x="955293" y="1963929"/>
                  </a:lnTo>
                  <a:lnTo>
                    <a:pt x="904747" y="1959356"/>
                  </a:lnTo>
                  <a:lnTo>
                    <a:pt x="853947" y="1953896"/>
                  </a:lnTo>
                  <a:lnTo>
                    <a:pt x="804418" y="1945132"/>
                  </a:lnTo>
                  <a:lnTo>
                    <a:pt x="755904" y="1934084"/>
                  </a:lnTo>
                  <a:lnTo>
                    <a:pt x="707390" y="1920749"/>
                  </a:lnTo>
                  <a:lnTo>
                    <a:pt x="661034" y="1905381"/>
                  </a:lnTo>
                  <a:lnTo>
                    <a:pt x="614933" y="1887729"/>
                  </a:lnTo>
                  <a:lnTo>
                    <a:pt x="570865" y="1867917"/>
                  </a:lnTo>
                  <a:lnTo>
                    <a:pt x="526668" y="1845946"/>
                  </a:lnTo>
                  <a:lnTo>
                    <a:pt x="484885" y="1822705"/>
                  </a:lnTo>
                  <a:lnTo>
                    <a:pt x="443992" y="1797431"/>
                  </a:lnTo>
                  <a:lnTo>
                    <a:pt x="404368" y="1769873"/>
                  </a:lnTo>
                  <a:lnTo>
                    <a:pt x="366903" y="1740028"/>
                  </a:lnTo>
                  <a:lnTo>
                    <a:pt x="329438" y="1709040"/>
                  </a:lnTo>
                  <a:lnTo>
                    <a:pt x="295275" y="1677162"/>
                  </a:lnTo>
                  <a:lnTo>
                    <a:pt x="260984" y="1642873"/>
                  </a:lnTo>
                  <a:lnTo>
                    <a:pt x="230123" y="1607693"/>
                  </a:lnTo>
                  <a:lnTo>
                    <a:pt x="200532" y="1570101"/>
                  </a:lnTo>
                  <a:lnTo>
                    <a:pt x="171957" y="1531493"/>
                  </a:lnTo>
                  <a:lnTo>
                    <a:pt x="145415" y="1491997"/>
                  </a:lnTo>
                  <a:lnTo>
                    <a:pt x="121284" y="1449960"/>
                  </a:lnTo>
                  <a:lnTo>
                    <a:pt x="99186" y="1408176"/>
                  </a:lnTo>
                  <a:lnTo>
                    <a:pt x="79375" y="1363980"/>
                  </a:lnTo>
                  <a:lnTo>
                    <a:pt x="60579" y="1319785"/>
                  </a:lnTo>
                  <a:lnTo>
                    <a:pt x="45211" y="1273684"/>
                  </a:lnTo>
                  <a:lnTo>
                    <a:pt x="31877" y="1227201"/>
                  </a:lnTo>
                  <a:lnTo>
                    <a:pt x="20955" y="1179957"/>
                  </a:lnTo>
                  <a:lnTo>
                    <a:pt x="12192" y="1131443"/>
                  </a:lnTo>
                  <a:lnTo>
                    <a:pt x="5588" y="1081786"/>
                  </a:lnTo>
                  <a:lnTo>
                    <a:pt x="1143" y="1032256"/>
                  </a:lnTo>
                  <a:lnTo>
                    <a:pt x="0" y="981330"/>
                  </a:lnTo>
                  <a:lnTo>
                    <a:pt x="1143" y="930530"/>
                  </a:lnTo>
                  <a:lnTo>
                    <a:pt x="5588" y="880999"/>
                  </a:lnTo>
                  <a:lnTo>
                    <a:pt x="12192" y="832486"/>
                  </a:lnTo>
                  <a:lnTo>
                    <a:pt x="20955" y="783972"/>
                  </a:lnTo>
                  <a:lnTo>
                    <a:pt x="31877" y="736728"/>
                  </a:lnTo>
                  <a:lnTo>
                    <a:pt x="45211" y="690373"/>
                  </a:lnTo>
                  <a:lnTo>
                    <a:pt x="60579" y="644017"/>
                  </a:lnTo>
                  <a:lnTo>
                    <a:pt x="79375" y="599822"/>
                  </a:lnTo>
                  <a:lnTo>
                    <a:pt x="99186" y="555753"/>
                  </a:lnTo>
                  <a:lnTo>
                    <a:pt x="121284" y="513969"/>
                  </a:lnTo>
                  <a:lnTo>
                    <a:pt x="145415" y="473075"/>
                  </a:lnTo>
                  <a:lnTo>
                    <a:pt x="171957" y="433324"/>
                  </a:lnTo>
                  <a:lnTo>
                    <a:pt x="200532" y="394843"/>
                  </a:lnTo>
                  <a:lnTo>
                    <a:pt x="230123" y="357379"/>
                  </a:lnTo>
                  <a:lnTo>
                    <a:pt x="260984" y="321946"/>
                  </a:lnTo>
                  <a:lnTo>
                    <a:pt x="329438" y="254890"/>
                  </a:lnTo>
                  <a:lnTo>
                    <a:pt x="366903" y="223901"/>
                  </a:lnTo>
                  <a:lnTo>
                    <a:pt x="404368" y="195199"/>
                  </a:lnTo>
                  <a:lnTo>
                    <a:pt x="443992" y="167641"/>
                  </a:lnTo>
                  <a:lnTo>
                    <a:pt x="484885" y="142241"/>
                  </a:lnTo>
                  <a:lnTo>
                    <a:pt x="526668" y="119126"/>
                  </a:lnTo>
                  <a:lnTo>
                    <a:pt x="570865" y="97155"/>
                  </a:lnTo>
                  <a:lnTo>
                    <a:pt x="614933" y="77217"/>
                  </a:lnTo>
                  <a:lnTo>
                    <a:pt x="661034" y="59563"/>
                  </a:lnTo>
                  <a:lnTo>
                    <a:pt x="707390" y="44069"/>
                  </a:lnTo>
                  <a:lnTo>
                    <a:pt x="755904" y="30988"/>
                  </a:lnTo>
                  <a:lnTo>
                    <a:pt x="804418" y="19940"/>
                  </a:lnTo>
                  <a:lnTo>
                    <a:pt x="853947" y="11049"/>
                  </a:lnTo>
                  <a:lnTo>
                    <a:pt x="904747" y="5588"/>
                  </a:lnTo>
                  <a:lnTo>
                    <a:pt x="955293" y="1143"/>
                  </a:lnTo>
                  <a:lnTo>
                    <a:pt x="1007109" y="0"/>
                  </a:lnTo>
                  <a:lnTo>
                    <a:pt x="1058926" y="1143"/>
                  </a:lnTo>
                  <a:lnTo>
                    <a:pt x="1109471" y="5588"/>
                  </a:lnTo>
                  <a:lnTo>
                    <a:pt x="1160144" y="11049"/>
                  </a:lnTo>
                  <a:lnTo>
                    <a:pt x="1209802" y="19940"/>
                  </a:lnTo>
                  <a:lnTo>
                    <a:pt x="1258189" y="30988"/>
                  </a:lnTo>
                  <a:lnTo>
                    <a:pt x="1305686" y="44069"/>
                  </a:lnTo>
                  <a:lnTo>
                    <a:pt x="1351788" y="59563"/>
                  </a:lnTo>
                  <a:lnTo>
                    <a:pt x="1398143" y="77217"/>
                  </a:lnTo>
                  <a:lnTo>
                    <a:pt x="1442211" y="97155"/>
                  </a:lnTo>
                  <a:lnTo>
                    <a:pt x="1486281" y="119126"/>
                  </a:lnTo>
                  <a:lnTo>
                    <a:pt x="1528191" y="142241"/>
                  </a:lnTo>
                  <a:lnTo>
                    <a:pt x="1568957" y="167641"/>
                  </a:lnTo>
                  <a:lnTo>
                    <a:pt x="1608581" y="195199"/>
                  </a:lnTo>
                  <a:lnTo>
                    <a:pt x="1646046" y="223901"/>
                  </a:lnTo>
                  <a:lnTo>
                    <a:pt x="1682368" y="254890"/>
                  </a:lnTo>
                  <a:lnTo>
                    <a:pt x="1717675" y="287910"/>
                  </a:lnTo>
                  <a:lnTo>
                    <a:pt x="1750694" y="321946"/>
                  </a:lnTo>
                  <a:lnTo>
                    <a:pt x="1782698" y="357379"/>
                  </a:lnTo>
                  <a:lnTo>
                    <a:pt x="1812417" y="394843"/>
                  </a:lnTo>
                  <a:lnTo>
                    <a:pt x="1841245" y="433324"/>
                  </a:lnTo>
                  <a:lnTo>
                    <a:pt x="1867534" y="473075"/>
                  </a:lnTo>
                  <a:lnTo>
                    <a:pt x="1891792" y="513969"/>
                  </a:lnTo>
                  <a:lnTo>
                    <a:pt x="1913890" y="555753"/>
                  </a:lnTo>
                  <a:lnTo>
                    <a:pt x="1933702" y="599822"/>
                  </a:lnTo>
                  <a:lnTo>
                    <a:pt x="1951481" y="644017"/>
                  </a:lnTo>
                  <a:lnTo>
                    <a:pt x="1967865" y="690373"/>
                  </a:lnTo>
                  <a:lnTo>
                    <a:pt x="1981072" y="736728"/>
                  </a:lnTo>
                  <a:lnTo>
                    <a:pt x="1992121" y="783972"/>
                  </a:lnTo>
                  <a:lnTo>
                    <a:pt x="2001011" y="832486"/>
                  </a:lnTo>
                  <a:lnTo>
                    <a:pt x="2007489" y="880999"/>
                  </a:lnTo>
                  <a:lnTo>
                    <a:pt x="2011933" y="930530"/>
                  </a:lnTo>
                  <a:lnTo>
                    <a:pt x="2013077" y="981330"/>
                  </a:lnTo>
                  <a:lnTo>
                    <a:pt x="2011933" y="1032256"/>
                  </a:lnTo>
                  <a:lnTo>
                    <a:pt x="2007489" y="1081786"/>
                  </a:lnTo>
                  <a:lnTo>
                    <a:pt x="2001011" y="1131443"/>
                  </a:lnTo>
                  <a:lnTo>
                    <a:pt x="1992121" y="1179957"/>
                  </a:lnTo>
                  <a:lnTo>
                    <a:pt x="1981072" y="1227201"/>
                  </a:lnTo>
                  <a:lnTo>
                    <a:pt x="1967865" y="1273684"/>
                  </a:lnTo>
                  <a:lnTo>
                    <a:pt x="1951481" y="1319785"/>
                  </a:lnTo>
                  <a:lnTo>
                    <a:pt x="1933702" y="1363980"/>
                  </a:lnTo>
                  <a:lnTo>
                    <a:pt x="1913890" y="1408176"/>
                  </a:lnTo>
                  <a:lnTo>
                    <a:pt x="1891792" y="1449960"/>
                  </a:lnTo>
                  <a:lnTo>
                    <a:pt x="1867534" y="1491997"/>
                  </a:lnTo>
                  <a:lnTo>
                    <a:pt x="1841245" y="1531493"/>
                  </a:lnTo>
                  <a:lnTo>
                    <a:pt x="1812417" y="1570101"/>
                  </a:lnTo>
                  <a:lnTo>
                    <a:pt x="1782698" y="1607693"/>
                  </a:lnTo>
                  <a:lnTo>
                    <a:pt x="1750694" y="1642873"/>
                  </a:lnTo>
                  <a:lnTo>
                    <a:pt x="1717675" y="1677162"/>
                  </a:lnTo>
                  <a:lnTo>
                    <a:pt x="1682368" y="1709040"/>
                  </a:lnTo>
                  <a:lnTo>
                    <a:pt x="1646046" y="1740028"/>
                  </a:lnTo>
                  <a:lnTo>
                    <a:pt x="1608581" y="1769873"/>
                  </a:lnTo>
                  <a:lnTo>
                    <a:pt x="1568957" y="1797431"/>
                  </a:lnTo>
                  <a:lnTo>
                    <a:pt x="1528191" y="1822705"/>
                  </a:lnTo>
                  <a:lnTo>
                    <a:pt x="1486281" y="1845946"/>
                  </a:lnTo>
                  <a:lnTo>
                    <a:pt x="1442211" y="1867917"/>
                  </a:lnTo>
                  <a:lnTo>
                    <a:pt x="1398143" y="1887729"/>
                  </a:lnTo>
                  <a:lnTo>
                    <a:pt x="1351788" y="1905381"/>
                  </a:lnTo>
                  <a:lnTo>
                    <a:pt x="1305686" y="1920749"/>
                  </a:lnTo>
                  <a:lnTo>
                    <a:pt x="1258189" y="1934084"/>
                  </a:lnTo>
                  <a:lnTo>
                    <a:pt x="1209802" y="1945132"/>
                  </a:lnTo>
                  <a:lnTo>
                    <a:pt x="1160144" y="1953896"/>
                  </a:lnTo>
                  <a:lnTo>
                    <a:pt x="1109471" y="1959356"/>
                  </a:lnTo>
                  <a:lnTo>
                    <a:pt x="1058926" y="1963929"/>
                  </a:lnTo>
                  <a:close/>
                </a:path>
              </a:pathLst>
            </a:custGeom>
            <a:solidFill>
              <a:srgbClr val="ADE000"/>
            </a:solidFill>
            <a:ln w="0" algn="ctr">
              <a:solidFill>
                <a:srgbClr val="ADE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45" name="Полилиния 8"/>
            <p:cNvSpPr>
              <a:spLocks noChangeArrowheads="1"/>
            </p:cNvSpPr>
            <p:nvPr/>
          </p:nvSpPr>
          <p:spPr bwMode="auto">
            <a:xfrm>
              <a:off x="6851684" y="4305300"/>
              <a:ext cx="1775046" cy="2187576"/>
            </a:xfrm>
            <a:custGeom>
              <a:avLst/>
              <a:gdLst>
                <a:gd name="T0" fmla="*/ 1158413 w 1774953"/>
                <a:gd name="T1" fmla="*/ 1953895 h 2187576"/>
                <a:gd name="T2" fmla="*/ 1046102 w 1774953"/>
                <a:gd name="T3" fmla="*/ 1952878 h 2187576"/>
                <a:gd name="T4" fmla="*/ 939254 w 1774953"/>
                <a:gd name="T5" fmla="*/ 1955927 h 2187576"/>
                <a:gd name="T6" fmla="*/ 789083 w 1774953"/>
                <a:gd name="T7" fmla="*/ 1968246 h 2187576"/>
                <a:gd name="T8" fmla="*/ 609569 w 1774953"/>
                <a:gd name="T9" fmla="*/ 1996947 h 2187576"/>
                <a:gd name="T10" fmla="*/ 491545 w 1774953"/>
                <a:gd name="T11" fmla="*/ 2022221 h 2187576"/>
                <a:gd name="T12" fmla="*/ 422302 w 1774953"/>
                <a:gd name="T13" fmla="*/ 2041016 h 2187576"/>
                <a:gd name="T14" fmla="*/ 304277 w 1774953"/>
                <a:gd name="T15" fmla="*/ 2078482 h 2187576"/>
                <a:gd name="T16" fmla="*/ 200736 w 1774953"/>
                <a:gd name="T17" fmla="*/ 2118232 h 2187576"/>
                <a:gd name="T18" fmla="*/ 148772 w 1774953"/>
                <a:gd name="T19" fmla="*/ 2141220 h 2187576"/>
                <a:gd name="T20" fmla="*/ 144455 w 1774953"/>
                <a:gd name="T21" fmla="*/ 2143504 h 2187576"/>
                <a:gd name="T22" fmla="*/ 90459 w 1774953"/>
                <a:gd name="T23" fmla="*/ 1929638 h 2187576"/>
                <a:gd name="T24" fmla="*/ 50821 w 1774953"/>
                <a:gd name="T25" fmla="*/ 1673859 h 2187576"/>
                <a:gd name="T26" fmla="*/ 21088 w 1774953"/>
                <a:gd name="T27" fmla="*/ 1362964 h 2187576"/>
                <a:gd name="T28" fmla="*/ 0 w 1774953"/>
                <a:gd name="T29" fmla="*/ 877696 h 2187576"/>
                <a:gd name="T30" fmla="*/ 9016 w 1774953"/>
                <a:gd name="T31" fmla="*/ 696721 h 2187576"/>
                <a:gd name="T32" fmla="*/ 29858 w 1774953"/>
                <a:gd name="T33" fmla="*/ 548004 h 2187576"/>
                <a:gd name="T34" fmla="*/ 57425 w 1774953"/>
                <a:gd name="T35" fmla="*/ 426720 h 2187576"/>
                <a:gd name="T36" fmla="*/ 88300 w 1774953"/>
                <a:gd name="T37" fmla="*/ 332994 h 2187576"/>
                <a:gd name="T38" fmla="*/ 156647 w 1774953"/>
                <a:gd name="T39" fmla="*/ 199516 h 2187576"/>
                <a:gd name="T40" fmla="*/ 260193 w 1774953"/>
                <a:gd name="T41" fmla="*/ 115696 h 2187576"/>
                <a:gd name="T42" fmla="*/ 381394 w 1774953"/>
                <a:gd name="T43" fmla="*/ 58546 h 2187576"/>
                <a:gd name="T44" fmla="*/ 480489 w 1774953"/>
                <a:gd name="T45" fmla="*/ 28702 h 2187576"/>
                <a:gd name="T46" fmla="*/ 674614 w 1774953"/>
                <a:gd name="T47" fmla="*/ 2159 h 2187576"/>
                <a:gd name="T48" fmla="*/ 863153 w 1774953"/>
                <a:gd name="T49" fmla="*/ 3428 h 2187576"/>
                <a:gd name="T50" fmla="*/ 981050 w 1774953"/>
                <a:gd name="T51" fmla="*/ 17653 h 2187576"/>
                <a:gd name="T52" fmla="*/ 1083581 w 1774953"/>
                <a:gd name="T53" fmla="*/ 37465 h 2187576"/>
                <a:gd name="T54" fmla="*/ 1184836 w 1774953"/>
                <a:gd name="T55" fmla="*/ 66166 h 2187576"/>
                <a:gd name="T56" fmla="*/ 1270976 w 1774953"/>
                <a:gd name="T57" fmla="*/ 103632 h 2187576"/>
                <a:gd name="T58" fmla="*/ 1370071 w 1774953"/>
                <a:gd name="T59" fmla="*/ 171958 h 2187576"/>
                <a:gd name="T60" fmla="*/ 1453793 w 1774953"/>
                <a:gd name="T61" fmla="*/ 286639 h 2187576"/>
                <a:gd name="T62" fmla="*/ 1481492 w 1774953"/>
                <a:gd name="T63" fmla="*/ 389254 h 2187576"/>
                <a:gd name="T64" fmla="*/ 1484667 w 1774953"/>
                <a:gd name="T65" fmla="*/ 463169 h 2187576"/>
                <a:gd name="T66" fmla="*/ 1447315 w 1774953"/>
                <a:gd name="T67" fmla="*/ 586485 h 2187576"/>
                <a:gd name="T68" fmla="*/ 1370071 w 1774953"/>
                <a:gd name="T69" fmla="*/ 658240 h 2187576"/>
                <a:gd name="T70" fmla="*/ 1262079 w 1774953"/>
                <a:gd name="T71" fmla="*/ 701294 h 2187576"/>
                <a:gd name="T72" fmla="*/ 1255476 w 1774953"/>
                <a:gd name="T73" fmla="*/ 678179 h 2187576"/>
                <a:gd name="T74" fmla="*/ 1202622 w 1774953"/>
                <a:gd name="T75" fmla="*/ 576707 h 2187576"/>
                <a:gd name="T76" fmla="*/ 1170606 w 1774953"/>
                <a:gd name="T77" fmla="*/ 654939 h 2187576"/>
                <a:gd name="T78" fmla="*/ 1143165 w 1774953"/>
                <a:gd name="T79" fmla="*/ 873378 h 2187576"/>
                <a:gd name="T80" fmla="*/ 1132109 w 1774953"/>
                <a:gd name="T81" fmla="*/ 1084834 h 2187576"/>
                <a:gd name="T82" fmla="*/ 1771412 w 1774953"/>
                <a:gd name="T83" fmla="*/ 2042033 h 2187576"/>
                <a:gd name="T84" fmla="*/ 1775603 w 1774953"/>
                <a:gd name="T85" fmla="*/ 2112770 h 2187576"/>
                <a:gd name="T86" fmla="*/ 1761498 w 1774953"/>
                <a:gd name="T87" fmla="*/ 2151252 h 2187576"/>
                <a:gd name="T88" fmla="*/ 1723893 w 1774953"/>
                <a:gd name="T89" fmla="*/ 2178810 h 2187576"/>
                <a:gd name="T90" fmla="*/ 1634583 w 1774953"/>
                <a:gd name="T91" fmla="*/ 2187574 h 2187576"/>
                <a:gd name="T92" fmla="*/ 1620352 w 1774953"/>
                <a:gd name="T93" fmla="*/ 2186432 h 2187576"/>
                <a:gd name="T94" fmla="*/ 1614764 w 1774953"/>
                <a:gd name="T95" fmla="*/ 2185288 h 218757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74953"/>
                <a:gd name="T145" fmla="*/ 0 h 2187576"/>
                <a:gd name="T146" fmla="*/ 1774953 w 1774953"/>
                <a:gd name="T147" fmla="*/ 2187576 h 218757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74953" h="2187576">
                  <a:moveTo>
                    <a:pt x="1137157" y="1578990"/>
                  </a:moveTo>
                  <a:lnTo>
                    <a:pt x="1157986" y="1953895"/>
                  </a:lnTo>
                  <a:lnTo>
                    <a:pt x="1101852" y="1952878"/>
                  </a:lnTo>
                  <a:lnTo>
                    <a:pt x="1045717" y="1952878"/>
                  </a:lnTo>
                  <a:lnTo>
                    <a:pt x="991742" y="1953895"/>
                  </a:lnTo>
                  <a:lnTo>
                    <a:pt x="938911" y="1955927"/>
                  </a:lnTo>
                  <a:lnTo>
                    <a:pt x="886967" y="1959355"/>
                  </a:lnTo>
                  <a:lnTo>
                    <a:pt x="788796" y="1968246"/>
                  </a:lnTo>
                  <a:lnTo>
                    <a:pt x="652271" y="1988058"/>
                  </a:lnTo>
                  <a:lnTo>
                    <a:pt x="609345" y="1996947"/>
                  </a:lnTo>
                  <a:lnTo>
                    <a:pt x="568579" y="2004567"/>
                  </a:lnTo>
                  <a:lnTo>
                    <a:pt x="491363" y="2022221"/>
                  </a:lnTo>
                  <a:lnTo>
                    <a:pt x="456183" y="2030984"/>
                  </a:lnTo>
                  <a:lnTo>
                    <a:pt x="422148" y="2041016"/>
                  </a:lnTo>
                  <a:lnTo>
                    <a:pt x="359282" y="2059685"/>
                  </a:lnTo>
                  <a:lnTo>
                    <a:pt x="304165" y="2078482"/>
                  </a:lnTo>
                  <a:lnTo>
                    <a:pt x="256920" y="2094991"/>
                  </a:lnTo>
                  <a:lnTo>
                    <a:pt x="200659" y="2118233"/>
                  </a:lnTo>
                  <a:lnTo>
                    <a:pt x="185166" y="2123694"/>
                  </a:lnTo>
                  <a:lnTo>
                    <a:pt x="148716" y="2141220"/>
                  </a:lnTo>
                  <a:lnTo>
                    <a:pt x="145541" y="2142363"/>
                  </a:lnTo>
                  <a:lnTo>
                    <a:pt x="144399" y="2143505"/>
                  </a:lnTo>
                  <a:lnTo>
                    <a:pt x="115824" y="2041016"/>
                  </a:lnTo>
                  <a:lnTo>
                    <a:pt x="90424" y="1929638"/>
                  </a:lnTo>
                  <a:lnTo>
                    <a:pt x="68326" y="1808226"/>
                  </a:lnTo>
                  <a:lnTo>
                    <a:pt x="50800" y="1673859"/>
                  </a:lnTo>
                  <a:lnTo>
                    <a:pt x="34163" y="1526032"/>
                  </a:lnTo>
                  <a:lnTo>
                    <a:pt x="21081" y="1362964"/>
                  </a:lnTo>
                  <a:lnTo>
                    <a:pt x="2286" y="979170"/>
                  </a:lnTo>
                  <a:lnTo>
                    <a:pt x="0" y="877696"/>
                  </a:lnTo>
                  <a:lnTo>
                    <a:pt x="3429" y="783971"/>
                  </a:lnTo>
                  <a:lnTo>
                    <a:pt x="9016" y="696721"/>
                  </a:lnTo>
                  <a:lnTo>
                    <a:pt x="17653" y="618616"/>
                  </a:lnTo>
                  <a:lnTo>
                    <a:pt x="29844" y="548004"/>
                  </a:lnTo>
                  <a:lnTo>
                    <a:pt x="42926" y="484123"/>
                  </a:lnTo>
                  <a:lnTo>
                    <a:pt x="57404" y="426720"/>
                  </a:lnTo>
                  <a:lnTo>
                    <a:pt x="72643" y="376173"/>
                  </a:lnTo>
                  <a:lnTo>
                    <a:pt x="88265" y="332994"/>
                  </a:lnTo>
                  <a:lnTo>
                    <a:pt x="117855" y="264540"/>
                  </a:lnTo>
                  <a:lnTo>
                    <a:pt x="156591" y="199516"/>
                  </a:lnTo>
                  <a:lnTo>
                    <a:pt x="206120" y="153161"/>
                  </a:lnTo>
                  <a:lnTo>
                    <a:pt x="260095" y="115696"/>
                  </a:lnTo>
                  <a:lnTo>
                    <a:pt x="318516" y="83820"/>
                  </a:lnTo>
                  <a:lnTo>
                    <a:pt x="381254" y="58546"/>
                  </a:lnTo>
                  <a:lnTo>
                    <a:pt x="424306" y="44069"/>
                  </a:lnTo>
                  <a:lnTo>
                    <a:pt x="480314" y="28702"/>
                  </a:lnTo>
                  <a:lnTo>
                    <a:pt x="563117" y="13080"/>
                  </a:lnTo>
                  <a:lnTo>
                    <a:pt x="674369" y="2159"/>
                  </a:lnTo>
                  <a:lnTo>
                    <a:pt x="790193" y="0"/>
                  </a:lnTo>
                  <a:lnTo>
                    <a:pt x="862838" y="3428"/>
                  </a:lnTo>
                  <a:lnTo>
                    <a:pt x="916813" y="8890"/>
                  </a:lnTo>
                  <a:lnTo>
                    <a:pt x="980693" y="17653"/>
                  </a:lnTo>
                  <a:lnTo>
                    <a:pt x="1042416" y="28702"/>
                  </a:lnTo>
                  <a:lnTo>
                    <a:pt x="1083182" y="37465"/>
                  </a:lnTo>
                  <a:lnTo>
                    <a:pt x="1136015" y="50800"/>
                  </a:lnTo>
                  <a:lnTo>
                    <a:pt x="1184402" y="66166"/>
                  </a:lnTo>
                  <a:lnTo>
                    <a:pt x="1229614" y="83820"/>
                  </a:lnTo>
                  <a:lnTo>
                    <a:pt x="1270507" y="103632"/>
                  </a:lnTo>
                  <a:lnTo>
                    <a:pt x="1306703" y="124714"/>
                  </a:lnTo>
                  <a:lnTo>
                    <a:pt x="1369567" y="171958"/>
                  </a:lnTo>
                  <a:lnTo>
                    <a:pt x="1418081" y="225933"/>
                  </a:lnTo>
                  <a:lnTo>
                    <a:pt x="1453261" y="286639"/>
                  </a:lnTo>
                  <a:lnTo>
                    <a:pt x="1474216" y="354076"/>
                  </a:lnTo>
                  <a:lnTo>
                    <a:pt x="1480946" y="389254"/>
                  </a:lnTo>
                  <a:lnTo>
                    <a:pt x="1484121" y="425703"/>
                  </a:lnTo>
                  <a:lnTo>
                    <a:pt x="1484121" y="463169"/>
                  </a:lnTo>
                  <a:lnTo>
                    <a:pt x="1473073" y="531367"/>
                  </a:lnTo>
                  <a:lnTo>
                    <a:pt x="1446783" y="586485"/>
                  </a:lnTo>
                  <a:lnTo>
                    <a:pt x="1410334" y="628522"/>
                  </a:lnTo>
                  <a:lnTo>
                    <a:pt x="1369567" y="658240"/>
                  </a:lnTo>
                  <a:lnTo>
                    <a:pt x="1310131" y="686942"/>
                  </a:lnTo>
                  <a:lnTo>
                    <a:pt x="1261617" y="701294"/>
                  </a:lnTo>
                  <a:lnTo>
                    <a:pt x="1259586" y="701294"/>
                  </a:lnTo>
                  <a:lnTo>
                    <a:pt x="1255014" y="678179"/>
                  </a:lnTo>
                  <a:lnTo>
                    <a:pt x="1235202" y="630682"/>
                  </a:lnTo>
                  <a:lnTo>
                    <a:pt x="1202181" y="576707"/>
                  </a:lnTo>
                  <a:lnTo>
                    <a:pt x="1192276" y="564515"/>
                  </a:lnTo>
                  <a:lnTo>
                    <a:pt x="1170178" y="654939"/>
                  </a:lnTo>
                  <a:lnTo>
                    <a:pt x="1153794" y="759714"/>
                  </a:lnTo>
                  <a:lnTo>
                    <a:pt x="1142745" y="873378"/>
                  </a:lnTo>
                  <a:lnTo>
                    <a:pt x="1136015" y="983615"/>
                  </a:lnTo>
                  <a:lnTo>
                    <a:pt x="1131696" y="1084834"/>
                  </a:lnTo>
                  <a:lnTo>
                    <a:pt x="1130554" y="1244853"/>
                  </a:lnTo>
                  <a:lnTo>
                    <a:pt x="1770761" y="2042033"/>
                  </a:lnTo>
                  <a:lnTo>
                    <a:pt x="1773936" y="2056510"/>
                  </a:lnTo>
                  <a:lnTo>
                    <a:pt x="1774952" y="2112771"/>
                  </a:lnTo>
                  <a:lnTo>
                    <a:pt x="1770761" y="2132457"/>
                  </a:lnTo>
                  <a:lnTo>
                    <a:pt x="1760854" y="2151253"/>
                  </a:lnTo>
                  <a:lnTo>
                    <a:pt x="1746504" y="2166746"/>
                  </a:lnTo>
                  <a:lnTo>
                    <a:pt x="1723263" y="2178811"/>
                  </a:lnTo>
                  <a:lnTo>
                    <a:pt x="1696974" y="2185289"/>
                  </a:lnTo>
                  <a:lnTo>
                    <a:pt x="1633981" y="2187575"/>
                  </a:lnTo>
                  <a:lnTo>
                    <a:pt x="1628520" y="2186432"/>
                  </a:lnTo>
                  <a:lnTo>
                    <a:pt x="1619757" y="2186432"/>
                  </a:lnTo>
                  <a:lnTo>
                    <a:pt x="1616455" y="2185289"/>
                  </a:lnTo>
                  <a:lnTo>
                    <a:pt x="1614169" y="2185289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46" name="Полилиния 9"/>
            <p:cNvSpPr>
              <a:spLocks noChangeArrowheads="1"/>
            </p:cNvSpPr>
            <p:nvPr/>
          </p:nvSpPr>
          <p:spPr bwMode="auto">
            <a:xfrm>
              <a:off x="6954884" y="4538663"/>
              <a:ext cx="1108213" cy="1804988"/>
            </a:xfrm>
            <a:custGeom>
              <a:avLst/>
              <a:gdLst>
                <a:gd name="T0" fmla="*/ 1100682 w 1109473"/>
                <a:gd name="T1" fmla="*/ 129061 h 1804925"/>
                <a:gd name="T2" fmla="*/ 1091988 w 1109473"/>
                <a:gd name="T3" fmla="*/ 137956 h 1804925"/>
                <a:gd name="T4" fmla="*/ 1082160 w 1109473"/>
                <a:gd name="T5" fmla="*/ 152054 h 1804925"/>
                <a:gd name="T6" fmla="*/ 1054694 w 1109473"/>
                <a:gd name="T7" fmla="*/ 206296 h 1804925"/>
                <a:gd name="T8" fmla="*/ 1039448 w 1109473"/>
                <a:gd name="T9" fmla="*/ 250379 h 1804925"/>
                <a:gd name="T10" fmla="*/ 1022942 w 1109473"/>
                <a:gd name="T11" fmla="*/ 306654 h 1804925"/>
                <a:gd name="T12" fmla="*/ 1007823 w 1109473"/>
                <a:gd name="T13" fmla="*/ 377154 h 1804925"/>
                <a:gd name="T14" fmla="*/ 992325 w 1109473"/>
                <a:gd name="T15" fmla="*/ 464169 h 1804925"/>
                <a:gd name="T16" fmla="*/ 980357 w 1109473"/>
                <a:gd name="T17" fmla="*/ 567956 h 1804925"/>
                <a:gd name="T18" fmla="*/ 970528 w 1109473"/>
                <a:gd name="T19" fmla="*/ 691556 h 1804925"/>
                <a:gd name="T20" fmla="*/ 964102 w 1109473"/>
                <a:gd name="T21" fmla="*/ 835862 h 1804925"/>
                <a:gd name="T22" fmla="*/ 961835 w 1109473"/>
                <a:gd name="T23" fmla="*/ 1002528 h 1804925"/>
                <a:gd name="T24" fmla="*/ 964102 w 1109473"/>
                <a:gd name="T25" fmla="*/ 1192189 h 1804925"/>
                <a:gd name="T26" fmla="*/ 972796 w 1109473"/>
                <a:gd name="T27" fmla="*/ 1407375 h 1804925"/>
                <a:gd name="T28" fmla="*/ 987033 w 1109473"/>
                <a:gd name="T29" fmla="*/ 1649882 h 1804925"/>
                <a:gd name="T30" fmla="*/ 960702 w 1109473"/>
                <a:gd name="T31" fmla="*/ 1647595 h 1804925"/>
                <a:gd name="T32" fmla="*/ 904886 w 1109473"/>
                <a:gd name="T33" fmla="*/ 1645556 h 1804925"/>
                <a:gd name="T34" fmla="*/ 842645 w 1109473"/>
                <a:gd name="T35" fmla="*/ 1646580 h 1804925"/>
                <a:gd name="T36" fmla="*/ 793511 w 1109473"/>
                <a:gd name="T37" fmla="*/ 1648993 h 1804925"/>
                <a:gd name="T38" fmla="*/ 737818 w 1109473"/>
                <a:gd name="T39" fmla="*/ 1653183 h 1804925"/>
                <a:gd name="T40" fmla="*/ 675452 w 1109473"/>
                <a:gd name="T41" fmla="*/ 1659914 h 1804925"/>
                <a:gd name="T42" fmla="*/ 607540 w 1109473"/>
                <a:gd name="T43" fmla="*/ 1668551 h 1804925"/>
                <a:gd name="T44" fmla="*/ 571634 w 1109473"/>
                <a:gd name="T45" fmla="*/ 1675158 h 1804925"/>
                <a:gd name="T46" fmla="*/ 495029 w 1109473"/>
                <a:gd name="T47" fmla="*/ 1688496 h 1804925"/>
                <a:gd name="T48" fmla="*/ 371680 w 1109473"/>
                <a:gd name="T49" fmla="*/ 1717206 h 1804925"/>
                <a:gd name="T50" fmla="*/ 282981 w 1109473"/>
                <a:gd name="T51" fmla="*/ 1741597 h 1804925"/>
                <a:gd name="T52" fmla="*/ 190124 w 1109473"/>
                <a:gd name="T53" fmla="*/ 1771195 h 1804925"/>
                <a:gd name="T54" fmla="*/ 93865 w 1109473"/>
                <a:gd name="T55" fmla="*/ 1805365 h 1804925"/>
                <a:gd name="T56" fmla="*/ 79626 w 1109473"/>
                <a:gd name="T57" fmla="*/ 1764717 h 1804925"/>
                <a:gd name="T58" fmla="*/ 65641 w 1109473"/>
                <a:gd name="T59" fmla="*/ 1710602 h 1804925"/>
                <a:gd name="T60" fmla="*/ 49137 w 1109473"/>
                <a:gd name="T61" fmla="*/ 1634507 h 1804925"/>
                <a:gd name="T62" fmla="*/ 31624 w 1109473"/>
                <a:gd name="T63" fmla="*/ 1535299 h 1804925"/>
                <a:gd name="T64" fmla="*/ 17385 w 1109473"/>
                <a:gd name="T65" fmla="*/ 1409407 h 1804925"/>
                <a:gd name="T66" fmla="*/ 5419 w 1109473"/>
                <a:gd name="T67" fmla="*/ 1258370 h 1804925"/>
                <a:gd name="T68" fmla="*/ 0 w 1109473"/>
                <a:gd name="T69" fmla="*/ 1080909 h 1804925"/>
                <a:gd name="T70" fmla="*/ 0 w 1109473"/>
                <a:gd name="T71" fmla="*/ 893407 h 1804925"/>
                <a:gd name="T72" fmla="*/ 4410 w 1109473"/>
                <a:gd name="T73" fmla="*/ 716836 h 1804925"/>
                <a:gd name="T74" fmla="*/ 13103 w 1109473"/>
                <a:gd name="T75" fmla="*/ 553726 h 1804925"/>
                <a:gd name="T76" fmla="*/ 27215 w 1109473"/>
                <a:gd name="T77" fmla="*/ 409037 h 1804925"/>
                <a:gd name="T78" fmla="*/ 45736 w 1109473"/>
                <a:gd name="T79" fmla="*/ 286835 h 1804925"/>
                <a:gd name="T80" fmla="*/ 69800 w 1109473"/>
                <a:gd name="T81" fmla="*/ 190675 h 1804925"/>
                <a:gd name="T82" fmla="*/ 101551 w 1109473"/>
                <a:gd name="T83" fmla="*/ 125630 h 1804925"/>
                <a:gd name="T84" fmla="*/ 138844 w 1109473"/>
                <a:gd name="T85" fmla="*/ 93873 h 1804925"/>
                <a:gd name="T86" fmla="*/ 199952 w 1109473"/>
                <a:gd name="T87" fmla="*/ 74951 h 1804925"/>
                <a:gd name="T88" fmla="*/ 270887 w 1109473"/>
                <a:gd name="T89" fmla="*/ 56275 h 1804925"/>
                <a:gd name="T90" fmla="*/ 326702 w 1109473"/>
                <a:gd name="T91" fmla="*/ 42940 h 1804925"/>
                <a:gd name="T92" fmla="*/ 389069 w 1109473"/>
                <a:gd name="T93" fmla="*/ 30740 h 1804925"/>
                <a:gd name="T94" fmla="*/ 421827 w 1109473"/>
                <a:gd name="T95" fmla="*/ 24264 h 1804925"/>
                <a:gd name="T96" fmla="*/ 490619 w 1109473"/>
                <a:gd name="T97" fmla="*/ 13207 h 1804925"/>
                <a:gd name="T98" fmla="*/ 526780 w 1109473"/>
                <a:gd name="T99" fmla="*/ 8763 h 1804925"/>
                <a:gd name="T100" fmla="*/ 598847 w 1109473"/>
                <a:gd name="T101" fmla="*/ 2286 h 1804925"/>
                <a:gd name="T102" fmla="*/ 673185 w 1109473"/>
                <a:gd name="T103" fmla="*/ 0 h 1804925"/>
                <a:gd name="T104" fmla="*/ 710477 w 1109473"/>
                <a:gd name="T105" fmla="*/ 0 h 1804925"/>
                <a:gd name="T106" fmla="*/ 747519 w 1109473"/>
                <a:gd name="T107" fmla="*/ 1143 h 1804925"/>
                <a:gd name="T108" fmla="*/ 819841 w 1109473"/>
                <a:gd name="T109" fmla="*/ 7746 h 1804925"/>
                <a:gd name="T110" fmla="*/ 890900 w 1109473"/>
                <a:gd name="T111" fmla="*/ 20834 h 1804925"/>
                <a:gd name="T112" fmla="*/ 924540 w 1109473"/>
                <a:gd name="T113" fmla="*/ 30740 h 1804925"/>
                <a:gd name="T114" fmla="*/ 957552 w 1109473"/>
                <a:gd name="T115" fmla="*/ 41789 h 1804925"/>
                <a:gd name="T116" fmla="*/ 989301 w 1109473"/>
                <a:gd name="T117" fmla="*/ 55132 h 1804925"/>
                <a:gd name="T118" fmla="*/ 1048143 w 1109473"/>
                <a:gd name="T119" fmla="*/ 87016 h 18049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09473"/>
                <a:gd name="T181" fmla="*/ 0 h 1804925"/>
                <a:gd name="T182" fmla="*/ 1109473 w 1109473"/>
                <a:gd name="T183" fmla="*/ 1804925 h 18049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09473" h="1804925">
                  <a:moveTo>
                    <a:pt x="1109472" y="129032"/>
                  </a:moveTo>
                  <a:lnTo>
                    <a:pt x="1100709" y="137921"/>
                  </a:lnTo>
                  <a:lnTo>
                    <a:pt x="1090802" y="152019"/>
                  </a:lnTo>
                  <a:lnTo>
                    <a:pt x="1063116" y="206247"/>
                  </a:lnTo>
                  <a:lnTo>
                    <a:pt x="1047750" y="250316"/>
                  </a:lnTo>
                  <a:lnTo>
                    <a:pt x="1031113" y="306577"/>
                  </a:lnTo>
                  <a:lnTo>
                    <a:pt x="1015873" y="377063"/>
                  </a:lnTo>
                  <a:lnTo>
                    <a:pt x="1000251" y="464057"/>
                  </a:lnTo>
                  <a:lnTo>
                    <a:pt x="988187" y="567816"/>
                  </a:lnTo>
                  <a:lnTo>
                    <a:pt x="978280" y="691388"/>
                  </a:lnTo>
                  <a:lnTo>
                    <a:pt x="971803" y="835659"/>
                  </a:lnTo>
                  <a:lnTo>
                    <a:pt x="969517" y="1002283"/>
                  </a:lnTo>
                  <a:lnTo>
                    <a:pt x="971803" y="1191895"/>
                  </a:lnTo>
                  <a:lnTo>
                    <a:pt x="980566" y="1407032"/>
                  </a:lnTo>
                  <a:lnTo>
                    <a:pt x="994917" y="1649476"/>
                  </a:lnTo>
                  <a:lnTo>
                    <a:pt x="968375" y="1647189"/>
                  </a:lnTo>
                  <a:lnTo>
                    <a:pt x="912113" y="1645157"/>
                  </a:lnTo>
                  <a:lnTo>
                    <a:pt x="849375" y="1646174"/>
                  </a:lnTo>
                  <a:lnTo>
                    <a:pt x="799846" y="1648587"/>
                  </a:lnTo>
                  <a:lnTo>
                    <a:pt x="743712" y="1652777"/>
                  </a:lnTo>
                  <a:lnTo>
                    <a:pt x="680847" y="1659508"/>
                  </a:lnTo>
                  <a:lnTo>
                    <a:pt x="612393" y="1668145"/>
                  </a:lnTo>
                  <a:lnTo>
                    <a:pt x="576199" y="1674749"/>
                  </a:lnTo>
                  <a:lnTo>
                    <a:pt x="498983" y="1688083"/>
                  </a:lnTo>
                  <a:lnTo>
                    <a:pt x="374650" y="1716786"/>
                  </a:lnTo>
                  <a:lnTo>
                    <a:pt x="285241" y="1741170"/>
                  </a:lnTo>
                  <a:lnTo>
                    <a:pt x="191642" y="1770761"/>
                  </a:lnTo>
                  <a:lnTo>
                    <a:pt x="94614" y="1804924"/>
                  </a:lnTo>
                  <a:lnTo>
                    <a:pt x="80263" y="1764283"/>
                  </a:lnTo>
                  <a:lnTo>
                    <a:pt x="66166" y="1710182"/>
                  </a:lnTo>
                  <a:lnTo>
                    <a:pt x="49529" y="1634108"/>
                  </a:lnTo>
                  <a:lnTo>
                    <a:pt x="31876" y="1534921"/>
                  </a:lnTo>
                  <a:lnTo>
                    <a:pt x="17525" y="1409064"/>
                  </a:lnTo>
                  <a:lnTo>
                    <a:pt x="5461" y="1258062"/>
                  </a:lnTo>
                  <a:lnTo>
                    <a:pt x="0" y="1080643"/>
                  </a:lnTo>
                  <a:lnTo>
                    <a:pt x="0" y="893190"/>
                  </a:lnTo>
                  <a:lnTo>
                    <a:pt x="4445" y="716661"/>
                  </a:lnTo>
                  <a:lnTo>
                    <a:pt x="13208" y="553593"/>
                  </a:lnTo>
                  <a:lnTo>
                    <a:pt x="27432" y="408939"/>
                  </a:lnTo>
                  <a:lnTo>
                    <a:pt x="46100" y="286765"/>
                  </a:lnTo>
                  <a:lnTo>
                    <a:pt x="70358" y="190626"/>
                  </a:lnTo>
                  <a:lnTo>
                    <a:pt x="102362" y="125602"/>
                  </a:lnTo>
                  <a:lnTo>
                    <a:pt x="139953" y="93852"/>
                  </a:lnTo>
                  <a:lnTo>
                    <a:pt x="201549" y="74930"/>
                  </a:lnTo>
                  <a:lnTo>
                    <a:pt x="273050" y="56261"/>
                  </a:lnTo>
                  <a:lnTo>
                    <a:pt x="329311" y="42926"/>
                  </a:lnTo>
                  <a:lnTo>
                    <a:pt x="392175" y="30733"/>
                  </a:lnTo>
                  <a:lnTo>
                    <a:pt x="425196" y="24257"/>
                  </a:lnTo>
                  <a:lnTo>
                    <a:pt x="494538" y="13207"/>
                  </a:lnTo>
                  <a:lnTo>
                    <a:pt x="530987" y="8763"/>
                  </a:lnTo>
                  <a:lnTo>
                    <a:pt x="603630" y="2286"/>
                  </a:lnTo>
                  <a:lnTo>
                    <a:pt x="678561" y="0"/>
                  </a:lnTo>
                  <a:lnTo>
                    <a:pt x="716152" y="0"/>
                  </a:lnTo>
                  <a:lnTo>
                    <a:pt x="753490" y="1143"/>
                  </a:lnTo>
                  <a:lnTo>
                    <a:pt x="826388" y="7746"/>
                  </a:lnTo>
                  <a:lnTo>
                    <a:pt x="898016" y="20827"/>
                  </a:lnTo>
                  <a:lnTo>
                    <a:pt x="931925" y="30733"/>
                  </a:lnTo>
                  <a:lnTo>
                    <a:pt x="965200" y="41782"/>
                  </a:lnTo>
                  <a:lnTo>
                    <a:pt x="997203" y="55118"/>
                  </a:lnTo>
                  <a:lnTo>
                    <a:pt x="1056513" y="8699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47" name="Полилиния 10"/>
            <p:cNvSpPr>
              <a:spLocks noChangeArrowheads="1"/>
            </p:cNvSpPr>
            <p:nvPr/>
          </p:nvSpPr>
          <p:spPr bwMode="auto">
            <a:xfrm>
              <a:off x="7008866" y="4518025"/>
              <a:ext cx="1000250" cy="568325"/>
            </a:xfrm>
            <a:custGeom>
              <a:avLst/>
              <a:gdLst>
                <a:gd name="T0" fmla="*/ 993401 w 1001396"/>
                <a:gd name="T1" fmla="*/ 104122 h 568833"/>
                <a:gd name="T2" fmla="*/ 983698 w 1001396"/>
                <a:gd name="T3" fmla="*/ 113967 h 568833"/>
                <a:gd name="T4" fmla="*/ 949682 w 1001396"/>
                <a:gd name="T5" fmla="*/ 172022 h 568833"/>
                <a:gd name="T6" fmla="*/ 938722 w 1001396"/>
                <a:gd name="T7" fmla="*/ 196127 h 568833"/>
                <a:gd name="T8" fmla="*/ 881903 w 1001396"/>
                <a:gd name="T9" fmla="*/ 201554 h 568833"/>
                <a:gd name="T10" fmla="*/ 838311 w 1001396"/>
                <a:gd name="T11" fmla="*/ 206981 h 568833"/>
                <a:gd name="T12" fmla="*/ 790186 w 1001396"/>
                <a:gd name="T13" fmla="*/ 213670 h 568833"/>
                <a:gd name="T14" fmla="*/ 737649 w 1001396"/>
                <a:gd name="T15" fmla="*/ 222505 h 568833"/>
                <a:gd name="T16" fmla="*/ 681837 w 1001396"/>
                <a:gd name="T17" fmla="*/ 234367 h 568833"/>
                <a:gd name="T18" fmla="*/ 623000 w 1001396"/>
                <a:gd name="T19" fmla="*/ 248756 h 568833"/>
                <a:gd name="T20" fmla="*/ 530023 w 1001396"/>
                <a:gd name="T21" fmla="*/ 275007 h 568833"/>
                <a:gd name="T22" fmla="*/ 498401 w 1001396"/>
                <a:gd name="T23" fmla="*/ 285987 h 568833"/>
                <a:gd name="T24" fmla="*/ 433896 w 1001396"/>
                <a:gd name="T25" fmla="*/ 310093 h 568833"/>
                <a:gd name="T26" fmla="*/ 400007 w 1001396"/>
                <a:gd name="T27" fmla="*/ 323219 h 568833"/>
                <a:gd name="T28" fmla="*/ 299343 w 1001396"/>
                <a:gd name="T29" fmla="*/ 368148 h 568833"/>
                <a:gd name="T30" fmla="*/ 265578 w 1001396"/>
                <a:gd name="T31" fmla="*/ 385692 h 568833"/>
                <a:gd name="T32" fmla="*/ 232822 w 1001396"/>
                <a:gd name="T33" fmla="*/ 404245 h 568833"/>
                <a:gd name="T34" fmla="*/ 198805 w 1001396"/>
                <a:gd name="T35" fmla="*/ 422923 h 568833"/>
                <a:gd name="T36" fmla="*/ 165042 w 1001396"/>
                <a:gd name="T37" fmla="*/ 443748 h 568833"/>
                <a:gd name="T38" fmla="*/ 131025 w 1001396"/>
                <a:gd name="T39" fmla="*/ 465581 h 568833"/>
                <a:gd name="T40" fmla="*/ 98395 w 1001396"/>
                <a:gd name="T41" fmla="*/ 488678 h 568833"/>
                <a:gd name="T42" fmla="*/ 65388 w 1001396"/>
                <a:gd name="T43" fmla="*/ 512783 h 568833"/>
                <a:gd name="T44" fmla="*/ 32754 w 1001396"/>
                <a:gd name="T45" fmla="*/ 537899 h 568833"/>
                <a:gd name="T46" fmla="*/ 0 w 1001396"/>
                <a:gd name="T47" fmla="*/ 565285 h 568833"/>
                <a:gd name="T48" fmla="*/ 5419 w 1001396"/>
                <a:gd name="T49" fmla="*/ 468989 h 568833"/>
                <a:gd name="T50" fmla="*/ 13103 w 1001396"/>
                <a:gd name="T51" fmla="*/ 382283 h 568833"/>
                <a:gd name="T52" fmla="*/ 24061 w 1001396"/>
                <a:gd name="T53" fmla="*/ 306812 h 568833"/>
                <a:gd name="T54" fmla="*/ 36157 w 1001396"/>
                <a:gd name="T55" fmla="*/ 242193 h 568833"/>
                <a:gd name="T56" fmla="*/ 51275 w 1001396"/>
                <a:gd name="T57" fmla="*/ 189691 h 568833"/>
                <a:gd name="T58" fmla="*/ 68788 w 1001396"/>
                <a:gd name="T59" fmla="*/ 148925 h 568833"/>
                <a:gd name="T60" fmla="*/ 88441 w 1001396"/>
                <a:gd name="T61" fmla="*/ 121538 h 568833"/>
                <a:gd name="T62" fmla="*/ 110489 w 1001396"/>
                <a:gd name="T63" fmla="*/ 107403 h 568833"/>
                <a:gd name="T64" fmla="*/ 185704 w 1001396"/>
                <a:gd name="T65" fmla="*/ 83171 h 568833"/>
                <a:gd name="T66" fmla="*/ 256885 w 1001396"/>
                <a:gd name="T67" fmla="*/ 62346 h 568833"/>
                <a:gd name="T68" fmla="*/ 311437 w 1001396"/>
                <a:gd name="T69" fmla="*/ 48212 h 568833"/>
                <a:gd name="T70" fmla="*/ 403280 w 1001396"/>
                <a:gd name="T71" fmla="*/ 28398 h 568833"/>
                <a:gd name="T72" fmla="*/ 435912 w 1001396"/>
                <a:gd name="T73" fmla="*/ 21958 h 568833"/>
                <a:gd name="T74" fmla="*/ 468920 w 1001396"/>
                <a:gd name="T75" fmla="*/ 16404 h 568833"/>
                <a:gd name="T76" fmla="*/ 536575 w 1001396"/>
                <a:gd name="T77" fmla="*/ 7570 h 568833"/>
                <a:gd name="T78" fmla="*/ 605490 w 1001396"/>
                <a:gd name="T79" fmla="*/ 1008 h 568833"/>
                <a:gd name="T80" fmla="*/ 639254 w 1001396"/>
                <a:gd name="T81" fmla="*/ 0 h 568833"/>
                <a:gd name="T82" fmla="*/ 674278 w 1001396"/>
                <a:gd name="T83" fmla="*/ 0 h 568833"/>
                <a:gd name="T84" fmla="*/ 707033 w 1001396"/>
                <a:gd name="T85" fmla="*/ 1008 h 568833"/>
                <a:gd name="T86" fmla="*/ 741049 w 1001396"/>
                <a:gd name="T87" fmla="*/ 3280 h 568833"/>
                <a:gd name="T88" fmla="*/ 773804 w 1001396"/>
                <a:gd name="T89" fmla="*/ 7570 h 568833"/>
                <a:gd name="T90" fmla="*/ 836171 w 1001396"/>
                <a:gd name="T91" fmla="*/ 19686 h 568833"/>
                <a:gd name="T92" fmla="*/ 893997 w 1001396"/>
                <a:gd name="T93" fmla="*/ 39379 h 568833"/>
                <a:gd name="T94" fmla="*/ 947540 w 1001396"/>
                <a:gd name="T95" fmla="*/ 67772 h 5688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01396"/>
                <a:gd name="T145" fmla="*/ 0 h 568833"/>
                <a:gd name="T146" fmla="*/ 1001396 w 1001396"/>
                <a:gd name="T147" fmla="*/ 568833 h 5688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01396" h="568833">
                  <a:moveTo>
                    <a:pt x="1001395" y="104775"/>
                  </a:moveTo>
                  <a:lnTo>
                    <a:pt x="991615" y="114681"/>
                  </a:lnTo>
                  <a:lnTo>
                    <a:pt x="957325" y="173101"/>
                  </a:lnTo>
                  <a:lnTo>
                    <a:pt x="946276" y="197357"/>
                  </a:lnTo>
                  <a:lnTo>
                    <a:pt x="889000" y="202819"/>
                  </a:lnTo>
                  <a:lnTo>
                    <a:pt x="845058" y="208280"/>
                  </a:lnTo>
                  <a:lnTo>
                    <a:pt x="796543" y="215011"/>
                  </a:lnTo>
                  <a:lnTo>
                    <a:pt x="743585" y="223901"/>
                  </a:lnTo>
                  <a:lnTo>
                    <a:pt x="687324" y="235838"/>
                  </a:lnTo>
                  <a:lnTo>
                    <a:pt x="628014" y="250317"/>
                  </a:lnTo>
                  <a:lnTo>
                    <a:pt x="534288" y="276732"/>
                  </a:lnTo>
                  <a:lnTo>
                    <a:pt x="502412" y="287782"/>
                  </a:lnTo>
                  <a:lnTo>
                    <a:pt x="437388" y="312038"/>
                  </a:lnTo>
                  <a:lnTo>
                    <a:pt x="403225" y="325246"/>
                  </a:lnTo>
                  <a:lnTo>
                    <a:pt x="301751" y="370458"/>
                  </a:lnTo>
                  <a:lnTo>
                    <a:pt x="267715" y="388112"/>
                  </a:lnTo>
                  <a:lnTo>
                    <a:pt x="234696" y="406781"/>
                  </a:lnTo>
                  <a:lnTo>
                    <a:pt x="200405" y="425576"/>
                  </a:lnTo>
                  <a:lnTo>
                    <a:pt x="166370" y="446532"/>
                  </a:lnTo>
                  <a:lnTo>
                    <a:pt x="132079" y="468502"/>
                  </a:lnTo>
                  <a:lnTo>
                    <a:pt x="99187" y="491744"/>
                  </a:lnTo>
                  <a:lnTo>
                    <a:pt x="65913" y="516001"/>
                  </a:lnTo>
                  <a:lnTo>
                    <a:pt x="33020" y="541274"/>
                  </a:lnTo>
                  <a:lnTo>
                    <a:pt x="0" y="568832"/>
                  </a:lnTo>
                  <a:lnTo>
                    <a:pt x="5461" y="471932"/>
                  </a:lnTo>
                  <a:lnTo>
                    <a:pt x="13208" y="384682"/>
                  </a:lnTo>
                  <a:lnTo>
                    <a:pt x="24257" y="308737"/>
                  </a:lnTo>
                  <a:lnTo>
                    <a:pt x="36449" y="243713"/>
                  </a:lnTo>
                  <a:lnTo>
                    <a:pt x="51688" y="190881"/>
                  </a:lnTo>
                  <a:lnTo>
                    <a:pt x="69341" y="149859"/>
                  </a:lnTo>
                  <a:lnTo>
                    <a:pt x="89153" y="122301"/>
                  </a:lnTo>
                  <a:lnTo>
                    <a:pt x="111378" y="108076"/>
                  </a:lnTo>
                  <a:lnTo>
                    <a:pt x="187198" y="83693"/>
                  </a:lnTo>
                  <a:lnTo>
                    <a:pt x="258952" y="62738"/>
                  </a:lnTo>
                  <a:lnTo>
                    <a:pt x="313943" y="48513"/>
                  </a:lnTo>
                  <a:lnTo>
                    <a:pt x="406526" y="28575"/>
                  </a:lnTo>
                  <a:lnTo>
                    <a:pt x="439420" y="22098"/>
                  </a:lnTo>
                  <a:lnTo>
                    <a:pt x="472693" y="16509"/>
                  </a:lnTo>
                  <a:lnTo>
                    <a:pt x="540892" y="7619"/>
                  </a:lnTo>
                  <a:lnTo>
                    <a:pt x="610362" y="1015"/>
                  </a:lnTo>
                  <a:lnTo>
                    <a:pt x="644398" y="0"/>
                  </a:lnTo>
                  <a:lnTo>
                    <a:pt x="679703" y="0"/>
                  </a:lnTo>
                  <a:lnTo>
                    <a:pt x="712724" y="1015"/>
                  </a:lnTo>
                  <a:lnTo>
                    <a:pt x="747013" y="3301"/>
                  </a:lnTo>
                  <a:lnTo>
                    <a:pt x="780034" y="7619"/>
                  </a:lnTo>
                  <a:lnTo>
                    <a:pt x="842899" y="19812"/>
                  </a:lnTo>
                  <a:lnTo>
                    <a:pt x="901191" y="39624"/>
                  </a:lnTo>
                  <a:lnTo>
                    <a:pt x="955166" y="68199"/>
                  </a:lnTo>
                  <a:close/>
                </a:path>
              </a:pathLst>
            </a:custGeom>
            <a:solidFill>
              <a:srgbClr val="49D6D8"/>
            </a:solidFill>
            <a:ln w="0" algn="ctr">
              <a:solidFill>
                <a:srgbClr val="49D6D8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48" name="Полилиния 11"/>
            <p:cNvSpPr>
              <a:spLocks noChangeArrowheads="1"/>
            </p:cNvSpPr>
            <p:nvPr/>
          </p:nvSpPr>
          <p:spPr bwMode="auto">
            <a:xfrm>
              <a:off x="7015216" y="4859338"/>
              <a:ext cx="895461" cy="1389063"/>
            </a:xfrm>
            <a:custGeom>
              <a:avLst/>
              <a:gdLst>
                <a:gd name="T0" fmla="*/ 0 w 894589"/>
                <a:gd name="T1" fmla="*/ 765087 h 1389382"/>
                <a:gd name="T2" fmla="*/ 32221 w 894589"/>
                <a:gd name="T3" fmla="*/ 701311 h 1389382"/>
                <a:gd name="T4" fmla="*/ 67771 w 894589"/>
                <a:gd name="T5" fmla="*/ 636391 h 1389382"/>
                <a:gd name="T6" fmla="*/ 107537 w 894589"/>
                <a:gd name="T7" fmla="*/ 569059 h 1389382"/>
                <a:gd name="T8" fmla="*/ 149735 w 894589"/>
                <a:gd name="T9" fmla="*/ 502114 h 1389382"/>
                <a:gd name="T10" fmla="*/ 195256 w 894589"/>
                <a:gd name="T11" fmla="*/ 436054 h 1389382"/>
                <a:gd name="T12" fmla="*/ 243974 w 894589"/>
                <a:gd name="T13" fmla="*/ 371007 h 1389382"/>
                <a:gd name="T14" fmla="*/ 295122 w 894589"/>
                <a:gd name="T15" fmla="*/ 309510 h 1389382"/>
                <a:gd name="T16" fmla="*/ 350488 w 894589"/>
                <a:gd name="T17" fmla="*/ 249918 h 1389382"/>
                <a:gd name="T18" fmla="*/ 408285 w 894589"/>
                <a:gd name="T19" fmla="*/ 194885 h 1389382"/>
                <a:gd name="T20" fmla="*/ 470557 w 894589"/>
                <a:gd name="T21" fmla="*/ 145312 h 1389382"/>
                <a:gd name="T22" fmla="*/ 534622 w 894589"/>
                <a:gd name="T23" fmla="*/ 101313 h 1389382"/>
                <a:gd name="T24" fmla="*/ 567995 w 894589"/>
                <a:gd name="T25" fmla="*/ 82544 h 1389382"/>
                <a:gd name="T26" fmla="*/ 601241 w 894589"/>
                <a:gd name="T27" fmla="*/ 65046 h 1389382"/>
                <a:gd name="T28" fmla="*/ 636788 w 894589"/>
                <a:gd name="T29" fmla="*/ 48565 h 1389382"/>
                <a:gd name="T30" fmla="*/ 672337 w 894589"/>
                <a:gd name="T31" fmla="*/ 35250 h 1389382"/>
                <a:gd name="T32" fmla="*/ 707755 w 894589"/>
                <a:gd name="T33" fmla="*/ 23207 h 1389382"/>
                <a:gd name="T34" fmla="*/ 745476 w 894589"/>
                <a:gd name="T35" fmla="*/ 14458 h 1389382"/>
                <a:gd name="T36" fmla="*/ 783198 w 894589"/>
                <a:gd name="T37" fmla="*/ 6591 h 1389382"/>
                <a:gd name="T38" fmla="*/ 822070 w 894589"/>
                <a:gd name="T39" fmla="*/ 2280 h 1389382"/>
                <a:gd name="T40" fmla="*/ 860943 w 894589"/>
                <a:gd name="T41" fmla="*/ 0 h 1389382"/>
                <a:gd name="T42" fmla="*/ 900710 w 894589"/>
                <a:gd name="T43" fmla="*/ 1144 h 1389382"/>
                <a:gd name="T44" fmla="*/ 892015 w 894589"/>
                <a:gd name="T45" fmla="*/ 39688 h 1389382"/>
                <a:gd name="T46" fmla="*/ 883064 w 894589"/>
                <a:gd name="T47" fmla="*/ 82544 h 1389382"/>
                <a:gd name="T48" fmla="*/ 867464 w 894589"/>
                <a:gd name="T49" fmla="*/ 180682 h 1389382"/>
                <a:gd name="T50" fmla="*/ 860943 w 894589"/>
                <a:gd name="T51" fmla="*/ 235716 h 1389382"/>
                <a:gd name="T52" fmla="*/ 855444 w 894589"/>
                <a:gd name="T53" fmla="*/ 295054 h 1389382"/>
                <a:gd name="T54" fmla="*/ 846365 w 894589"/>
                <a:gd name="T55" fmla="*/ 427177 h 1389382"/>
                <a:gd name="T56" fmla="*/ 812097 w 894589"/>
                <a:gd name="T57" fmla="*/ 445942 h 1389382"/>
                <a:gd name="T58" fmla="*/ 775527 w 894589"/>
                <a:gd name="T59" fmla="*/ 467876 h 1389382"/>
                <a:gd name="T60" fmla="*/ 736781 w 894589"/>
                <a:gd name="T61" fmla="*/ 494248 h 1389382"/>
                <a:gd name="T62" fmla="*/ 697783 w 894589"/>
                <a:gd name="T63" fmla="*/ 524052 h 1389382"/>
                <a:gd name="T64" fmla="*/ 656735 w 894589"/>
                <a:gd name="T65" fmla="*/ 559172 h 1389382"/>
                <a:gd name="T66" fmla="*/ 615690 w 894589"/>
                <a:gd name="T67" fmla="*/ 598983 h 1389382"/>
                <a:gd name="T68" fmla="*/ 574773 w 894589"/>
                <a:gd name="T69" fmla="*/ 643997 h 1389382"/>
                <a:gd name="T70" fmla="*/ 532576 w 894589"/>
                <a:gd name="T71" fmla="*/ 694713 h 1389382"/>
                <a:gd name="T72" fmla="*/ 490250 w 894589"/>
                <a:gd name="T73" fmla="*/ 752027 h 1389382"/>
                <a:gd name="T74" fmla="*/ 449204 w 894589"/>
                <a:gd name="T75" fmla="*/ 813651 h 1389382"/>
                <a:gd name="T76" fmla="*/ 408285 w 894589"/>
                <a:gd name="T77" fmla="*/ 882880 h 1389382"/>
                <a:gd name="T78" fmla="*/ 368263 w 894589"/>
                <a:gd name="T79" fmla="*/ 958958 h 1389382"/>
                <a:gd name="T80" fmla="*/ 329391 w 894589"/>
                <a:gd name="T81" fmla="*/ 1042514 h 1389382"/>
                <a:gd name="T82" fmla="*/ 292947 w 894589"/>
                <a:gd name="T83" fmla="*/ 1132799 h 1389382"/>
                <a:gd name="T84" fmla="*/ 257400 w 894589"/>
                <a:gd name="T85" fmla="*/ 1230808 h 1389382"/>
                <a:gd name="T86" fmla="*/ 224027 w 894589"/>
                <a:gd name="T87" fmla="*/ 1337573 h 1389382"/>
                <a:gd name="T88" fmla="*/ 170832 w 894589"/>
                <a:gd name="T89" fmla="*/ 1354056 h 1389382"/>
                <a:gd name="T90" fmla="*/ 117639 w 894589"/>
                <a:gd name="T91" fmla="*/ 1372694 h 1389382"/>
                <a:gd name="T92" fmla="*/ 81070 w 894589"/>
                <a:gd name="T93" fmla="*/ 1387148 h 1389382"/>
                <a:gd name="T94" fmla="*/ 72118 w 894589"/>
                <a:gd name="T95" fmla="*/ 1351773 h 1389382"/>
                <a:gd name="T96" fmla="*/ 62142 w 894589"/>
                <a:gd name="T97" fmla="*/ 1305746 h 1389382"/>
                <a:gd name="T98" fmla="*/ 49868 w 894589"/>
                <a:gd name="T99" fmla="*/ 1240574 h 1389382"/>
                <a:gd name="T100" fmla="*/ 36700 w 894589"/>
                <a:gd name="T101" fmla="*/ 1154862 h 1389382"/>
                <a:gd name="T102" fmla="*/ 23402 w 894589"/>
                <a:gd name="T103" fmla="*/ 1047080 h 1389382"/>
                <a:gd name="T104" fmla="*/ 9975 w 894589"/>
                <a:gd name="T105" fmla="*/ 918258 h 13893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4589"/>
                <a:gd name="T160" fmla="*/ 0 h 1389382"/>
                <a:gd name="T161" fmla="*/ 894589 w 894589"/>
                <a:gd name="T162" fmla="*/ 1389382 h 138938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4589" h="1389382">
                  <a:moveTo>
                    <a:pt x="0" y="766319"/>
                  </a:moveTo>
                  <a:lnTo>
                    <a:pt x="32004" y="702438"/>
                  </a:lnTo>
                  <a:lnTo>
                    <a:pt x="67309" y="637413"/>
                  </a:lnTo>
                  <a:lnTo>
                    <a:pt x="106806" y="569976"/>
                  </a:lnTo>
                  <a:lnTo>
                    <a:pt x="148717" y="502920"/>
                  </a:lnTo>
                  <a:lnTo>
                    <a:pt x="193929" y="436754"/>
                  </a:lnTo>
                  <a:lnTo>
                    <a:pt x="242316" y="371602"/>
                  </a:lnTo>
                  <a:lnTo>
                    <a:pt x="293116" y="310007"/>
                  </a:lnTo>
                  <a:lnTo>
                    <a:pt x="348106" y="250318"/>
                  </a:lnTo>
                  <a:lnTo>
                    <a:pt x="405510" y="195200"/>
                  </a:lnTo>
                  <a:lnTo>
                    <a:pt x="467359" y="145543"/>
                  </a:lnTo>
                  <a:lnTo>
                    <a:pt x="530987" y="101474"/>
                  </a:lnTo>
                  <a:lnTo>
                    <a:pt x="564133" y="82677"/>
                  </a:lnTo>
                  <a:lnTo>
                    <a:pt x="597154" y="65151"/>
                  </a:lnTo>
                  <a:lnTo>
                    <a:pt x="632459" y="48642"/>
                  </a:lnTo>
                  <a:lnTo>
                    <a:pt x="667766" y="35306"/>
                  </a:lnTo>
                  <a:lnTo>
                    <a:pt x="702944" y="23242"/>
                  </a:lnTo>
                  <a:lnTo>
                    <a:pt x="740409" y="14479"/>
                  </a:lnTo>
                  <a:lnTo>
                    <a:pt x="777875" y="6605"/>
                  </a:lnTo>
                  <a:lnTo>
                    <a:pt x="816482" y="2287"/>
                  </a:lnTo>
                  <a:lnTo>
                    <a:pt x="855091" y="0"/>
                  </a:lnTo>
                  <a:lnTo>
                    <a:pt x="894588" y="1144"/>
                  </a:lnTo>
                  <a:lnTo>
                    <a:pt x="885952" y="39751"/>
                  </a:lnTo>
                  <a:lnTo>
                    <a:pt x="877062" y="82677"/>
                  </a:lnTo>
                  <a:lnTo>
                    <a:pt x="861568" y="180975"/>
                  </a:lnTo>
                  <a:lnTo>
                    <a:pt x="855091" y="236094"/>
                  </a:lnTo>
                  <a:lnTo>
                    <a:pt x="849630" y="295530"/>
                  </a:lnTo>
                  <a:lnTo>
                    <a:pt x="840613" y="427863"/>
                  </a:lnTo>
                  <a:lnTo>
                    <a:pt x="806577" y="446660"/>
                  </a:lnTo>
                  <a:lnTo>
                    <a:pt x="770255" y="468631"/>
                  </a:lnTo>
                  <a:lnTo>
                    <a:pt x="731773" y="495046"/>
                  </a:lnTo>
                  <a:lnTo>
                    <a:pt x="693039" y="524892"/>
                  </a:lnTo>
                  <a:lnTo>
                    <a:pt x="652271" y="560070"/>
                  </a:lnTo>
                  <a:lnTo>
                    <a:pt x="611505" y="599949"/>
                  </a:lnTo>
                  <a:lnTo>
                    <a:pt x="570865" y="645033"/>
                  </a:lnTo>
                  <a:lnTo>
                    <a:pt x="528955" y="695833"/>
                  </a:lnTo>
                  <a:lnTo>
                    <a:pt x="486918" y="753238"/>
                  </a:lnTo>
                  <a:lnTo>
                    <a:pt x="446151" y="814960"/>
                  </a:lnTo>
                  <a:lnTo>
                    <a:pt x="405510" y="884301"/>
                  </a:lnTo>
                  <a:lnTo>
                    <a:pt x="365759" y="960501"/>
                  </a:lnTo>
                  <a:lnTo>
                    <a:pt x="327152" y="1044194"/>
                  </a:lnTo>
                  <a:lnTo>
                    <a:pt x="290956" y="1134619"/>
                  </a:lnTo>
                  <a:lnTo>
                    <a:pt x="255651" y="1232789"/>
                  </a:lnTo>
                  <a:lnTo>
                    <a:pt x="222504" y="1339724"/>
                  </a:lnTo>
                  <a:lnTo>
                    <a:pt x="169671" y="1356233"/>
                  </a:lnTo>
                  <a:lnTo>
                    <a:pt x="116840" y="1374902"/>
                  </a:lnTo>
                  <a:lnTo>
                    <a:pt x="80518" y="1389381"/>
                  </a:lnTo>
                  <a:lnTo>
                    <a:pt x="71628" y="1353948"/>
                  </a:lnTo>
                  <a:lnTo>
                    <a:pt x="61721" y="1307846"/>
                  </a:lnTo>
                  <a:lnTo>
                    <a:pt x="49530" y="1242569"/>
                  </a:lnTo>
                  <a:lnTo>
                    <a:pt x="36448" y="1156717"/>
                  </a:lnTo>
                  <a:lnTo>
                    <a:pt x="23241" y="1048767"/>
                  </a:lnTo>
                  <a:lnTo>
                    <a:pt x="9905" y="919735"/>
                  </a:lnTo>
                  <a:close/>
                </a:path>
              </a:pathLst>
            </a:custGeom>
            <a:solidFill>
              <a:srgbClr val="AFEDEF"/>
            </a:solidFill>
            <a:ln w="0" algn="ctr">
              <a:solidFill>
                <a:srgbClr val="AFED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49" name="Полилиния 12"/>
            <p:cNvSpPr>
              <a:spLocks noChangeArrowheads="1"/>
            </p:cNvSpPr>
            <p:nvPr/>
          </p:nvSpPr>
          <p:spPr bwMode="auto">
            <a:xfrm>
              <a:off x="7005690" y="4714875"/>
              <a:ext cx="949443" cy="909638"/>
            </a:xfrm>
            <a:custGeom>
              <a:avLst/>
              <a:gdLst>
                <a:gd name="T0" fmla="*/ 903882 w 949706"/>
                <a:gd name="T1" fmla="*/ 144470 h 909576"/>
                <a:gd name="T2" fmla="*/ 864461 w 949706"/>
                <a:gd name="T3" fmla="*/ 143326 h 909576"/>
                <a:gd name="T4" fmla="*/ 825928 w 949706"/>
                <a:gd name="T5" fmla="*/ 145613 h 909576"/>
                <a:gd name="T6" fmla="*/ 787398 w 949706"/>
                <a:gd name="T7" fmla="*/ 149931 h 909576"/>
                <a:gd name="T8" fmla="*/ 750002 w 949706"/>
                <a:gd name="T9" fmla="*/ 157812 h 909576"/>
                <a:gd name="T10" fmla="*/ 712611 w 949706"/>
                <a:gd name="T11" fmla="*/ 166575 h 909576"/>
                <a:gd name="T12" fmla="*/ 677499 w 949706"/>
                <a:gd name="T13" fmla="*/ 178646 h 909576"/>
                <a:gd name="T14" fmla="*/ 642262 w 949706"/>
                <a:gd name="T15" fmla="*/ 191989 h 909576"/>
                <a:gd name="T16" fmla="*/ 607027 w 949706"/>
                <a:gd name="T17" fmla="*/ 208505 h 909576"/>
                <a:gd name="T18" fmla="*/ 574069 w 949706"/>
                <a:gd name="T19" fmla="*/ 226038 h 909576"/>
                <a:gd name="T20" fmla="*/ 540986 w 949706"/>
                <a:gd name="T21" fmla="*/ 244849 h 909576"/>
                <a:gd name="T22" fmla="*/ 477484 w 949706"/>
                <a:gd name="T23" fmla="*/ 288939 h 909576"/>
                <a:gd name="T24" fmla="*/ 415754 w 949706"/>
                <a:gd name="T25" fmla="*/ 338617 h 909576"/>
                <a:gd name="T26" fmla="*/ 358462 w 949706"/>
                <a:gd name="T27" fmla="*/ 393763 h 909576"/>
                <a:gd name="T28" fmla="*/ 303577 w 949706"/>
                <a:gd name="T29" fmla="*/ 453480 h 909576"/>
                <a:gd name="T30" fmla="*/ 252875 w 949706"/>
                <a:gd name="T31" fmla="*/ 515103 h 909576"/>
                <a:gd name="T32" fmla="*/ 204579 w 949706"/>
                <a:gd name="T33" fmla="*/ 580290 h 909576"/>
                <a:gd name="T34" fmla="*/ 159458 w 949706"/>
                <a:gd name="T35" fmla="*/ 646484 h 909576"/>
                <a:gd name="T36" fmla="*/ 117624 w 949706"/>
                <a:gd name="T37" fmla="*/ 713575 h 909576"/>
                <a:gd name="T38" fmla="*/ 78204 w 949706"/>
                <a:gd name="T39" fmla="*/ 781040 h 909576"/>
                <a:gd name="T40" fmla="*/ 42969 w 949706"/>
                <a:gd name="T41" fmla="*/ 846100 h 909576"/>
                <a:gd name="T42" fmla="*/ 11028 w 949706"/>
                <a:gd name="T43" fmla="*/ 910009 h 909576"/>
                <a:gd name="T44" fmla="*/ 10011 w 949706"/>
                <a:gd name="T45" fmla="*/ 904547 h 909576"/>
                <a:gd name="T46" fmla="*/ 10011 w 949706"/>
                <a:gd name="T47" fmla="*/ 891333 h 909576"/>
                <a:gd name="T48" fmla="*/ 8876 w 949706"/>
                <a:gd name="T49" fmla="*/ 885864 h 909576"/>
                <a:gd name="T50" fmla="*/ 0 w 949706"/>
                <a:gd name="T51" fmla="*/ 608879 h 909576"/>
                <a:gd name="T52" fmla="*/ 0 w 949706"/>
                <a:gd name="T53" fmla="*/ 485372 h 909576"/>
                <a:gd name="T54" fmla="*/ 3422 w 949706"/>
                <a:gd name="T55" fmla="*/ 371650 h 909576"/>
                <a:gd name="T56" fmla="*/ 53997 w 949706"/>
                <a:gd name="T57" fmla="*/ 330869 h 909576"/>
                <a:gd name="T58" fmla="*/ 104444 w 949706"/>
                <a:gd name="T59" fmla="*/ 292240 h 909576"/>
                <a:gd name="T60" fmla="*/ 156163 w 949706"/>
                <a:gd name="T61" fmla="*/ 258190 h 909576"/>
                <a:gd name="T62" fmla="*/ 208000 w 949706"/>
                <a:gd name="T63" fmla="*/ 226038 h 909576"/>
                <a:gd name="T64" fmla="*/ 259591 w 949706"/>
                <a:gd name="T65" fmla="*/ 196307 h 909576"/>
                <a:gd name="T66" fmla="*/ 311310 w 949706"/>
                <a:gd name="T67" fmla="*/ 169884 h 909576"/>
                <a:gd name="T68" fmla="*/ 362895 w 949706"/>
                <a:gd name="T69" fmla="*/ 145613 h 909576"/>
                <a:gd name="T70" fmla="*/ 414612 w 949706"/>
                <a:gd name="T71" fmla="*/ 123500 h 909576"/>
                <a:gd name="T72" fmla="*/ 455301 w 949706"/>
                <a:gd name="T73" fmla="*/ 108126 h 909576"/>
                <a:gd name="T74" fmla="*/ 496114 w 949706"/>
                <a:gd name="T75" fmla="*/ 93642 h 909576"/>
                <a:gd name="T76" fmla="*/ 535539 w 949706"/>
                <a:gd name="T77" fmla="*/ 80554 h 909576"/>
                <a:gd name="T78" fmla="*/ 575212 w 949706"/>
                <a:gd name="T79" fmla="*/ 68361 h 909576"/>
                <a:gd name="T80" fmla="*/ 613743 w 949706"/>
                <a:gd name="T81" fmla="*/ 57305 h 909576"/>
                <a:gd name="T82" fmla="*/ 651009 w 949706"/>
                <a:gd name="T83" fmla="*/ 47520 h 909576"/>
                <a:gd name="T84" fmla="*/ 687387 w 949706"/>
                <a:gd name="T85" fmla="*/ 38502 h 909576"/>
                <a:gd name="T86" fmla="*/ 722500 w 949706"/>
                <a:gd name="T87" fmla="*/ 32019 h 909576"/>
                <a:gd name="T88" fmla="*/ 788410 w 949706"/>
                <a:gd name="T89" fmla="*/ 18550 h 909576"/>
                <a:gd name="T90" fmla="*/ 848872 w 949706"/>
                <a:gd name="T91" fmla="*/ 10040 h 909576"/>
                <a:gd name="T92" fmla="*/ 901854 w 949706"/>
                <a:gd name="T93" fmla="*/ 4445 h 909576"/>
                <a:gd name="T94" fmla="*/ 947864 w 949706"/>
                <a:gd name="T95" fmla="*/ 0 h 909576"/>
                <a:gd name="T96" fmla="*/ 925936 w 949706"/>
                <a:gd name="T97" fmla="*/ 61751 h 909576"/>
                <a:gd name="T98" fmla="*/ 909461 w 949706"/>
                <a:gd name="T99" fmla="*/ 121214 h 9095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49706"/>
                <a:gd name="T151" fmla="*/ 0 h 909576"/>
                <a:gd name="T152" fmla="*/ 949706 w 949706"/>
                <a:gd name="T153" fmla="*/ 909576 h 90957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49706" h="909576">
                  <a:moveTo>
                    <a:pt x="905637" y="144400"/>
                  </a:moveTo>
                  <a:lnTo>
                    <a:pt x="866140" y="143256"/>
                  </a:lnTo>
                  <a:lnTo>
                    <a:pt x="827531" y="145543"/>
                  </a:lnTo>
                  <a:lnTo>
                    <a:pt x="788924" y="149861"/>
                  </a:lnTo>
                  <a:lnTo>
                    <a:pt x="751458" y="157735"/>
                  </a:lnTo>
                  <a:lnTo>
                    <a:pt x="713993" y="166498"/>
                  </a:lnTo>
                  <a:lnTo>
                    <a:pt x="678815" y="178562"/>
                  </a:lnTo>
                  <a:lnTo>
                    <a:pt x="643508" y="191898"/>
                  </a:lnTo>
                  <a:lnTo>
                    <a:pt x="608203" y="208407"/>
                  </a:lnTo>
                  <a:lnTo>
                    <a:pt x="575182" y="225933"/>
                  </a:lnTo>
                  <a:lnTo>
                    <a:pt x="542036" y="244730"/>
                  </a:lnTo>
                  <a:lnTo>
                    <a:pt x="478408" y="288799"/>
                  </a:lnTo>
                  <a:lnTo>
                    <a:pt x="416559" y="338456"/>
                  </a:lnTo>
                  <a:lnTo>
                    <a:pt x="359155" y="393574"/>
                  </a:lnTo>
                  <a:lnTo>
                    <a:pt x="304165" y="453263"/>
                  </a:lnTo>
                  <a:lnTo>
                    <a:pt x="253365" y="514858"/>
                  </a:lnTo>
                  <a:lnTo>
                    <a:pt x="204978" y="580010"/>
                  </a:lnTo>
                  <a:lnTo>
                    <a:pt x="159766" y="646176"/>
                  </a:lnTo>
                  <a:lnTo>
                    <a:pt x="117855" y="713232"/>
                  </a:lnTo>
                  <a:lnTo>
                    <a:pt x="78358" y="780669"/>
                  </a:lnTo>
                  <a:lnTo>
                    <a:pt x="43053" y="845694"/>
                  </a:lnTo>
                  <a:lnTo>
                    <a:pt x="11049" y="909575"/>
                  </a:lnTo>
                  <a:lnTo>
                    <a:pt x="10032" y="904113"/>
                  </a:lnTo>
                  <a:lnTo>
                    <a:pt x="10032" y="890906"/>
                  </a:lnTo>
                  <a:lnTo>
                    <a:pt x="8890" y="885444"/>
                  </a:lnTo>
                  <a:lnTo>
                    <a:pt x="0" y="608585"/>
                  </a:lnTo>
                  <a:lnTo>
                    <a:pt x="0" y="485141"/>
                  </a:lnTo>
                  <a:lnTo>
                    <a:pt x="3429" y="371475"/>
                  </a:lnTo>
                  <a:lnTo>
                    <a:pt x="54102" y="330708"/>
                  </a:lnTo>
                  <a:lnTo>
                    <a:pt x="104647" y="292100"/>
                  </a:lnTo>
                  <a:lnTo>
                    <a:pt x="156464" y="258064"/>
                  </a:lnTo>
                  <a:lnTo>
                    <a:pt x="208406" y="225933"/>
                  </a:lnTo>
                  <a:lnTo>
                    <a:pt x="260095" y="196216"/>
                  </a:lnTo>
                  <a:lnTo>
                    <a:pt x="311912" y="169800"/>
                  </a:lnTo>
                  <a:lnTo>
                    <a:pt x="363601" y="145543"/>
                  </a:lnTo>
                  <a:lnTo>
                    <a:pt x="415417" y="123444"/>
                  </a:lnTo>
                  <a:lnTo>
                    <a:pt x="456183" y="108077"/>
                  </a:lnTo>
                  <a:lnTo>
                    <a:pt x="497078" y="93600"/>
                  </a:lnTo>
                  <a:lnTo>
                    <a:pt x="536575" y="80519"/>
                  </a:lnTo>
                  <a:lnTo>
                    <a:pt x="576326" y="68326"/>
                  </a:lnTo>
                  <a:lnTo>
                    <a:pt x="614933" y="57277"/>
                  </a:lnTo>
                  <a:lnTo>
                    <a:pt x="652271" y="47499"/>
                  </a:lnTo>
                  <a:lnTo>
                    <a:pt x="688720" y="38481"/>
                  </a:lnTo>
                  <a:lnTo>
                    <a:pt x="723900" y="32005"/>
                  </a:lnTo>
                  <a:lnTo>
                    <a:pt x="789940" y="18543"/>
                  </a:lnTo>
                  <a:lnTo>
                    <a:pt x="850518" y="10033"/>
                  </a:lnTo>
                  <a:lnTo>
                    <a:pt x="903604" y="4445"/>
                  </a:lnTo>
                  <a:lnTo>
                    <a:pt x="949705" y="0"/>
                  </a:lnTo>
                  <a:lnTo>
                    <a:pt x="927734" y="61723"/>
                  </a:lnTo>
                  <a:lnTo>
                    <a:pt x="911225" y="121158"/>
                  </a:lnTo>
                  <a:close/>
                </a:path>
              </a:pathLst>
            </a:custGeom>
            <a:solidFill>
              <a:srgbClr val="84E2E5"/>
            </a:solidFill>
            <a:ln w="0" algn="ctr">
              <a:solidFill>
                <a:srgbClr val="84E2E5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0" name="Полилиния 13"/>
            <p:cNvSpPr>
              <a:spLocks noChangeArrowheads="1"/>
            </p:cNvSpPr>
            <p:nvPr/>
          </p:nvSpPr>
          <p:spPr bwMode="auto">
            <a:xfrm>
              <a:off x="7239082" y="5286375"/>
              <a:ext cx="636666" cy="912813"/>
            </a:xfrm>
            <a:custGeom>
              <a:avLst/>
              <a:gdLst>
                <a:gd name="T0" fmla="*/ 0 w 636778"/>
                <a:gd name="T1" fmla="*/ 918539 h 911862"/>
                <a:gd name="T2" fmla="*/ 33105 w 636778"/>
                <a:gd name="T3" fmla="*/ 810821 h 911862"/>
                <a:gd name="T4" fmla="*/ 68368 w 636778"/>
                <a:gd name="T5" fmla="*/ 711932 h 911862"/>
                <a:gd name="T6" fmla="*/ 104522 w 636778"/>
                <a:gd name="T7" fmla="*/ 620846 h 911862"/>
                <a:gd name="T8" fmla="*/ 143080 w 636778"/>
                <a:gd name="T9" fmla="*/ 536540 h 911862"/>
                <a:gd name="T10" fmla="*/ 182782 w 636778"/>
                <a:gd name="T11" fmla="*/ 459782 h 911862"/>
                <a:gd name="T12" fmla="*/ 223374 w 636778"/>
                <a:gd name="T13" fmla="*/ 389932 h 911862"/>
                <a:gd name="T14" fmla="*/ 264092 w 636778"/>
                <a:gd name="T15" fmla="*/ 327758 h 911862"/>
                <a:gd name="T16" fmla="*/ 306073 w 636778"/>
                <a:gd name="T17" fmla="*/ 269933 h 911862"/>
                <a:gd name="T18" fmla="*/ 347934 w 636778"/>
                <a:gd name="T19" fmla="*/ 218760 h 911862"/>
                <a:gd name="T20" fmla="*/ 388525 w 636778"/>
                <a:gd name="T21" fmla="*/ 173346 h 911862"/>
                <a:gd name="T22" fmla="*/ 429235 w 636778"/>
                <a:gd name="T23" fmla="*/ 133175 h 911862"/>
                <a:gd name="T24" fmla="*/ 469954 w 636778"/>
                <a:gd name="T25" fmla="*/ 97740 h 911862"/>
                <a:gd name="T26" fmla="*/ 508639 w 636778"/>
                <a:gd name="T27" fmla="*/ 67674 h 911862"/>
                <a:gd name="T28" fmla="*/ 547079 w 636778"/>
                <a:gd name="T29" fmla="*/ 41069 h 911862"/>
                <a:gd name="T30" fmla="*/ 583352 w 636778"/>
                <a:gd name="T31" fmla="*/ 18937 h 911862"/>
                <a:gd name="T32" fmla="*/ 617346 w 636778"/>
                <a:gd name="T33" fmla="*/ 0 h 911862"/>
                <a:gd name="T34" fmla="*/ 611892 w 636778"/>
                <a:gd name="T35" fmla="*/ 167846 h 911862"/>
                <a:gd name="T36" fmla="*/ 613161 w 636778"/>
                <a:gd name="T37" fmla="*/ 361019 h 911862"/>
                <a:gd name="T38" fmla="*/ 620775 w 636778"/>
                <a:gd name="T39" fmla="*/ 579651 h 911862"/>
                <a:gd name="T40" fmla="*/ 635993 w 636778"/>
                <a:gd name="T41" fmla="*/ 828604 h 911862"/>
                <a:gd name="T42" fmla="*/ 558114 w 636778"/>
                <a:gd name="T43" fmla="*/ 827453 h 911862"/>
                <a:gd name="T44" fmla="*/ 526145 w 636778"/>
                <a:gd name="T45" fmla="*/ 828604 h 911862"/>
                <a:gd name="T46" fmla="*/ 448011 w 636778"/>
                <a:gd name="T47" fmla="*/ 832953 h 911862"/>
                <a:gd name="T48" fmla="*/ 402981 w 636778"/>
                <a:gd name="T49" fmla="*/ 837432 h 911862"/>
                <a:gd name="T50" fmla="*/ 353260 w 636778"/>
                <a:gd name="T51" fmla="*/ 842932 h 911862"/>
                <a:gd name="T52" fmla="*/ 245443 w 636778"/>
                <a:gd name="T53" fmla="*/ 859564 h 911862"/>
                <a:gd name="T54" fmla="*/ 187220 w 636778"/>
                <a:gd name="T55" fmla="*/ 870690 h 911862"/>
                <a:gd name="T56" fmla="*/ 126592 w 636778"/>
                <a:gd name="T57" fmla="*/ 884252 h 911862"/>
                <a:gd name="T58" fmla="*/ 63931 w 636778"/>
                <a:gd name="T59" fmla="*/ 899602 h 9118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36778"/>
                <a:gd name="T91" fmla="*/ 0 h 911862"/>
                <a:gd name="T92" fmla="*/ 636778 w 636778"/>
                <a:gd name="T93" fmla="*/ 911862 h 9118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36778" h="911862">
                  <a:moveTo>
                    <a:pt x="0" y="911861"/>
                  </a:moveTo>
                  <a:lnTo>
                    <a:pt x="33147" y="804926"/>
                  </a:lnTo>
                  <a:lnTo>
                    <a:pt x="68452" y="706756"/>
                  </a:lnTo>
                  <a:lnTo>
                    <a:pt x="104648" y="616331"/>
                  </a:lnTo>
                  <a:lnTo>
                    <a:pt x="143255" y="532638"/>
                  </a:lnTo>
                  <a:lnTo>
                    <a:pt x="183006" y="456438"/>
                  </a:lnTo>
                  <a:lnTo>
                    <a:pt x="223647" y="387097"/>
                  </a:lnTo>
                  <a:lnTo>
                    <a:pt x="264414" y="325375"/>
                  </a:lnTo>
                  <a:lnTo>
                    <a:pt x="306451" y="267970"/>
                  </a:lnTo>
                  <a:lnTo>
                    <a:pt x="348361" y="217170"/>
                  </a:lnTo>
                  <a:lnTo>
                    <a:pt x="389001" y="172086"/>
                  </a:lnTo>
                  <a:lnTo>
                    <a:pt x="429767" y="132207"/>
                  </a:lnTo>
                  <a:lnTo>
                    <a:pt x="470535" y="97029"/>
                  </a:lnTo>
                  <a:lnTo>
                    <a:pt x="509269" y="67183"/>
                  </a:lnTo>
                  <a:lnTo>
                    <a:pt x="547751" y="40768"/>
                  </a:lnTo>
                  <a:lnTo>
                    <a:pt x="584073" y="18797"/>
                  </a:lnTo>
                  <a:lnTo>
                    <a:pt x="618109" y="0"/>
                  </a:lnTo>
                  <a:lnTo>
                    <a:pt x="612648" y="166625"/>
                  </a:lnTo>
                  <a:lnTo>
                    <a:pt x="613917" y="358394"/>
                  </a:lnTo>
                  <a:lnTo>
                    <a:pt x="621538" y="575437"/>
                  </a:lnTo>
                  <a:lnTo>
                    <a:pt x="636777" y="822580"/>
                  </a:lnTo>
                  <a:lnTo>
                    <a:pt x="558800" y="821437"/>
                  </a:lnTo>
                  <a:lnTo>
                    <a:pt x="526796" y="822580"/>
                  </a:lnTo>
                  <a:lnTo>
                    <a:pt x="448564" y="826898"/>
                  </a:lnTo>
                  <a:lnTo>
                    <a:pt x="403478" y="831343"/>
                  </a:lnTo>
                  <a:lnTo>
                    <a:pt x="353694" y="836804"/>
                  </a:lnTo>
                  <a:lnTo>
                    <a:pt x="245744" y="853313"/>
                  </a:lnTo>
                  <a:lnTo>
                    <a:pt x="187451" y="864362"/>
                  </a:lnTo>
                  <a:lnTo>
                    <a:pt x="126746" y="877825"/>
                  </a:lnTo>
                  <a:lnTo>
                    <a:pt x="64008" y="893064"/>
                  </a:lnTo>
                  <a:close/>
                </a:path>
              </a:pathLst>
            </a:custGeom>
            <a:solidFill>
              <a:srgbClr val="EAF9F9"/>
            </a:solidFill>
            <a:ln w="0" algn="ctr">
              <a:solidFill>
                <a:srgbClr val="EAF9F9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1" name="Полилиния 14"/>
            <p:cNvSpPr>
              <a:spLocks noChangeArrowheads="1"/>
            </p:cNvSpPr>
            <p:nvPr/>
          </p:nvSpPr>
          <p:spPr bwMode="auto">
            <a:xfrm>
              <a:off x="7108891" y="5830889"/>
              <a:ext cx="101613" cy="115887"/>
            </a:xfrm>
            <a:custGeom>
              <a:avLst/>
              <a:gdLst>
                <a:gd name="T0" fmla="*/ 99853 w 101348"/>
                <a:gd name="T1" fmla="*/ 22223 h 115697"/>
                <a:gd name="T2" fmla="*/ 103216 w 101348"/>
                <a:gd name="T3" fmla="*/ 31089 h 115697"/>
                <a:gd name="T4" fmla="*/ 101016 w 101348"/>
                <a:gd name="T5" fmla="*/ 41366 h 115697"/>
                <a:gd name="T6" fmla="*/ 96360 w 101348"/>
                <a:gd name="T7" fmla="*/ 52414 h 115697"/>
                <a:gd name="T8" fmla="*/ 86530 w 101348"/>
                <a:gd name="T9" fmla="*/ 63590 h 115697"/>
                <a:gd name="T10" fmla="*/ 80840 w 101348"/>
                <a:gd name="T11" fmla="*/ 66931 h 115697"/>
                <a:gd name="T12" fmla="*/ 77349 w 101348"/>
                <a:gd name="T13" fmla="*/ 68087 h 115697"/>
                <a:gd name="T14" fmla="*/ 80840 w 101348"/>
                <a:gd name="T15" fmla="*/ 71428 h 115697"/>
                <a:gd name="T16" fmla="*/ 80840 w 101348"/>
                <a:gd name="T17" fmla="*/ 72455 h 115697"/>
                <a:gd name="T18" fmla="*/ 86530 w 101348"/>
                <a:gd name="T19" fmla="*/ 83632 h 115697"/>
                <a:gd name="T20" fmla="*/ 88600 w 101348"/>
                <a:gd name="T21" fmla="*/ 95965 h 115697"/>
                <a:gd name="T22" fmla="*/ 87435 w 101348"/>
                <a:gd name="T23" fmla="*/ 105856 h 115697"/>
                <a:gd name="T24" fmla="*/ 83039 w 101348"/>
                <a:gd name="T25" fmla="*/ 113821 h 115697"/>
                <a:gd name="T26" fmla="*/ 79677 w 101348"/>
                <a:gd name="T27" fmla="*/ 116134 h 115697"/>
                <a:gd name="T28" fmla="*/ 75277 w 101348"/>
                <a:gd name="T29" fmla="*/ 117033 h 115697"/>
                <a:gd name="T30" fmla="*/ 70622 w 101348"/>
                <a:gd name="T31" fmla="*/ 117033 h 115697"/>
                <a:gd name="T32" fmla="*/ 66223 w 101348"/>
                <a:gd name="T33" fmla="*/ 116134 h 115697"/>
                <a:gd name="T34" fmla="*/ 61827 w 101348"/>
                <a:gd name="T35" fmla="*/ 113821 h 115697"/>
                <a:gd name="T36" fmla="*/ 57171 w 101348"/>
                <a:gd name="T37" fmla="*/ 110482 h 115697"/>
                <a:gd name="T38" fmla="*/ 48246 w 101348"/>
                <a:gd name="T39" fmla="*/ 100333 h 115697"/>
                <a:gd name="T40" fmla="*/ 42555 w 101348"/>
                <a:gd name="T41" fmla="*/ 89156 h 115697"/>
                <a:gd name="T42" fmla="*/ 39321 w 101348"/>
                <a:gd name="T43" fmla="*/ 92624 h 115697"/>
                <a:gd name="T44" fmla="*/ 29231 w 101348"/>
                <a:gd name="T45" fmla="*/ 99305 h 115697"/>
                <a:gd name="T46" fmla="*/ 19144 w 101348"/>
                <a:gd name="T47" fmla="*/ 101488 h 115697"/>
                <a:gd name="T48" fmla="*/ 14486 w 101348"/>
                <a:gd name="T49" fmla="*/ 101488 h 115697"/>
                <a:gd name="T50" fmla="*/ 10219 w 101348"/>
                <a:gd name="T51" fmla="*/ 100333 h 115697"/>
                <a:gd name="T52" fmla="*/ 6725 w 101348"/>
                <a:gd name="T53" fmla="*/ 98148 h 115697"/>
                <a:gd name="T54" fmla="*/ 3365 w 101348"/>
                <a:gd name="T55" fmla="*/ 94808 h 115697"/>
                <a:gd name="T56" fmla="*/ 0 w 101348"/>
                <a:gd name="T57" fmla="*/ 85945 h 115697"/>
                <a:gd name="T58" fmla="*/ 1037 w 101348"/>
                <a:gd name="T59" fmla="*/ 74768 h 115697"/>
                <a:gd name="T60" fmla="*/ 6725 w 101348"/>
                <a:gd name="T61" fmla="*/ 64747 h 115697"/>
                <a:gd name="T62" fmla="*/ 16945 w 101348"/>
                <a:gd name="T63" fmla="*/ 53570 h 115697"/>
                <a:gd name="T64" fmla="*/ 22377 w 101348"/>
                <a:gd name="T65" fmla="*/ 50101 h 115697"/>
                <a:gd name="T66" fmla="*/ 24705 w 101348"/>
                <a:gd name="T67" fmla="*/ 49202 h 115697"/>
                <a:gd name="T68" fmla="*/ 23540 w 101348"/>
                <a:gd name="T69" fmla="*/ 48046 h 115697"/>
                <a:gd name="T70" fmla="*/ 23540 w 101348"/>
                <a:gd name="T71" fmla="*/ 46890 h 115697"/>
                <a:gd name="T72" fmla="*/ 21212 w 101348"/>
                <a:gd name="T73" fmla="*/ 44578 h 115697"/>
                <a:gd name="T74" fmla="*/ 15651 w 101348"/>
                <a:gd name="T75" fmla="*/ 32502 h 115697"/>
                <a:gd name="T76" fmla="*/ 13454 w 101348"/>
                <a:gd name="T77" fmla="*/ 21327 h 115697"/>
                <a:gd name="T78" fmla="*/ 15651 w 101348"/>
                <a:gd name="T79" fmla="*/ 11174 h 115697"/>
                <a:gd name="T80" fmla="*/ 20049 w 101348"/>
                <a:gd name="T81" fmla="*/ 3210 h 115697"/>
                <a:gd name="T82" fmla="*/ 23540 w 101348"/>
                <a:gd name="T83" fmla="*/ 1157 h 115697"/>
                <a:gd name="T84" fmla="*/ 28068 w 101348"/>
                <a:gd name="T85" fmla="*/ 0 h 115697"/>
                <a:gd name="T86" fmla="*/ 32465 w 101348"/>
                <a:gd name="T87" fmla="*/ 0 h 115697"/>
                <a:gd name="T88" fmla="*/ 36992 w 101348"/>
                <a:gd name="T89" fmla="*/ 1157 h 115697"/>
                <a:gd name="T90" fmla="*/ 41649 w 101348"/>
                <a:gd name="T91" fmla="*/ 3210 h 115697"/>
                <a:gd name="T92" fmla="*/ 45918 w 101348"/>
                <a:gd name="T93" fmla="*/ 6680 h 115697"/>
                <a:gd name="T94" fmla="*/ 53808 w 101348"/>
                <a:gd name="T95" fmla="*/ 15674 h 115697"/>
                <a:gd name="T96" fmla="*/ 54970 w 101348"/>
                <a:gd name="T97" fmla="*/ 19013 h 115697"/>
                <a:gd name="T98" fmla="*/ 57171 w 101348"/>
                <a:gd name="T99" fmla="*/ 21327 h 115697"/>
                <a:gd name="T100" fmla="*/ 59499 w 101348"/>
                <a:gd name="T101" fmla="*/ 27876 h 115697"/>
                <a:gd name="T102" fmla="*/ 61827 w 101348"/>
                <a:gd name="T103" fmla="*/ 25566 h 115697"/>
                <a:gd name="T104" fmla="*/ 62862 w 101348"/>
                <a:gd name="T105" fmla="*/ 25566 h 115697"/>
                <a:gd name="T106" fmla="*/ 68424 w 101348"/>
                <a:gd name="T107" fmla="*/ 21327 h 115697"/>
                <a:gd name="T108" fmla="*/ 74114 w 101348"/>
                <a:gd name="T109" fmla="*/ 17855 h 115697"/>
                <a:gd name="T110" fmla="*/ 84202 w 101348"/>
                <a:gd name="T111" fmla="*/ 15674 h 115697"/>
                <a:gd name="T112" fmla="*/ 88600 w 101348"/>
                <a:gd name="T113" fmla="*/ 15674 h 115697"/>
                <a:gd name="T114" fmla="*/ 93127 w 101348"/>
                <a:gd name="T115" fmla="*/ 16698 h 115697"/>
                <a:gd name="T116" fmla="*/ 96360 w 101348"/>
                <a:gd name="T117" fmla="*/ 19013 h 11569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1348"/>
                <a:gd name="T178" fmla="*/ 0 h 115697"/>
                <a:gd name="T179" fmla="*/ 101348 w 101348"/>
                <a:gd name="T180" fmla="*/ 115697 h 11569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1348" h="115697">
                  <a:moveTo>
                    <a:pt x="98045" y="21971"/>
                  </a:moveTo>
                  <a:lnTo>
                    <a:pt x="101347" y="30733"/>
                  </a:lnTo>
                  <a:lnTo>
                    <a:pt x="99187" y="40894"/>
                  </a:lnTo>
                  <a:lnTo>
                    <a:pt x="94615" y="51815"/>
                  </a:lnTo>
                  <a:lnTo>
                    <a:pt x="84963" y="62864"/>
                  </a:lnTo>
                  <a:lnTo>
                    <a:pt x="79375" y="66166"/>
                  </a:lnTo>
                  <a:lnTo>
                    <a:pt x="75947" y="67309"/>
                  </a:lnTo>
                  <a:lnTo>
                    <a:pt x="79375" y="70612"/>
                  </a:lnTo>
                  <a:lnTo>
                    <a:pt x="79375" y="71627"/>
                  </a:lnTo>
                  <a:lnTo>
                    <a:pt x="84963" y="82677"/>
                  </a:lnTo>
                  <a:lnTo>
                    <a:pt x="86996" y="94869"/>
                  </a:lnTo>
                  <a:lnTo>
                    <a:pt x="85852" y="104647"/>
                  </a:lnTo>
                  <a:lnTo>
                    <a:pt x="81535" y="112521"/>
                  </a:lnTo>
                  <a:lnTo>
                    <a:pt x="78233" y="114808"/>
                  </a:lnTo>
                  <a:lnTo>
                    <a:pt x="73914" y="115696"/>
                  </a:lnTo>
                  <a:lnTo>
                    <a:pt x="69343" y="115696"/>
                  </a:lnTo>
                  <a:lnTo>
                    <a:pt x="65024" y="114808"/>
                  </a:lnTo>
                  <a:lnTo>
                    <a:pt x="60707" y="112521"/>
                  </a:lnTo>
                  <a:lnTo>
                    <a:pt x="56135" y="109220"/>
                  </a:lnTo>
                  <a:lnTo>
                    <a:pt x="47372" y="99187"/>
                  </a:lnTo>
                  <a:lnTo>
                    <a:pt x="41784" y="88138"/>
                  </a:lnTo>
                  <a:lnTo>
                    <a:pt x="38609" y="91566"/>
                  </a:lnTo>
                  <a:lnTo>
                    <a:pt x="28702" y="98171"/>
                  </a:lnTo>
                  <a:lnTo>
                    <a:pt x="18797" y="100329"/>
                  </a:lnTo>
                  <a:lnTo>
                    <a:pt x="14224" y="100329"/>
                  </a:lnTo>
                  <a:lnTo>
                    <a:pt x="10034" y="99187"/>
                  </a:lnTo>
                  <a:lnTo>
                    <a:pt x="6605" y="97027"/>
                  </a:lnTo>
                  <a:lnTo>
                    <a:pt x="3302" y="93726"/>
                  </a:lnTo>
                  <a:lnTo>
                    <a:pt x="0" y="84963"/>
                  </a:lnTo>
                  <a:lnTo>
                    <a:pt x="1016" y="73914"/>
                  </a:lnTo>
                  <a:lnTo>
                    <a:pt x="6605" y="64008"/>
                  </a:lnTo>
                  <a:lnTo>
                    <a:pt x="16637" y="52958"/>
                  </a:lnTo>
                  <a:lnTo>
                    <a:pt x="21972" y="49529"/>
                  </a:lnTo>
                  <a:lnTo>
                    <a:pt x="24258" y="48640"/>
                  </a:lnTo>
                  <a:lnTo>
                    <a:pt x="23114" y="47497"/>
                  </a:lnTo>
                  <a:lnTo>
                    <a:pt x="23114" y="46354"/>
                  </a:lnTo>
                  <a:lnTo>
                    <a:pt x="20828" y="44069"/>
                  </a:lnTo>
                  <a:lnTo>
                    <a:pt x="15368" y="32131"/>
                  </a:lnTo>
                  <a:lnTo>
                    <a:pt x="13209" y="21082"/>
                  </a:lnTo>
                  <a:lnTo>
                    <a:pt x="15368" y="11048"/>
                  </a:lnTo>
                  <a:lnTo>
                    <a:pt x="19686" y="3175"/>
                  </a:lnTo>
                  <a:lnTo>
                    <a:pt x="23114" y="1143"/>
                  </a:lnTo>
                  <a:lnTo>
                    <a:pt x="27560" y="0"/>
                  </a:lnTo>
                  <a:lnTo>
                    <a:pt x="31877" y="0"/>
                  </a:lnTo>
                  <a:lnTo>
                    <a:pt x="36323" y="1143"/>
                  </a:lnTo>
                  <a:lnTo>
                    <a:pt x="40895" y="3175"/>
                  </a:lnTo>
                  <a:lnTo>
                    <a:pt x="45086" y="6603"/>
                  </a:lnTo>
                  <a:lnTo>
                    <a:pt x="52833" y="15494"/>
                  </a:lnTo>
                  <a:lnTo>
                    <a:pt x="53975" y="18796"/>
                  </a:lnTo>
                  <a:lnTo>
                    <a:pt x="56135" y="21082"/>
                  </a:lnTo>
                  <a:lnTo>
                    <a:pt x="58421" y="27558"/>
                  </a:lnTo>
                  <a:lnTo>
                    <a:pt x="60707" y="25272"/>
                  </a:lnTo>
                  <a:lnTo>
                    <a:pt x="61723" y="25272"/>
                  </a:lnTo>
                  <a:lnTo>
                    <a:pt x="67184" y="21082"/>
                  </a:lnTo>
                  <a:lnTo>
                    <a:pt x="72772" y="17652"/>
                  </a:lnTo>
                  <a:lnTo>
                    <a:pt x="82677" y="15494"/>
                  </a:lnTo>
                  <a:lnTo>
                    <a:pt x="86996" y="15494"/>
                  </a:lnTo>
                  <a:lnTo>
                    <a:pt x="91440" y="16509"/>
                  </a:lnTo>
                  <a:lnTo>
                    <a:pt x="94615" y="18796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2" name="Полилиния 15"/>
            <p:cNvSpPr>
              <a:spLocks noChangeArrowheads="1"/>
            </p:cNvSpPr>
            <p:nvPr/>
          </p:nvSpPr>
          <p:spPr bwMode="auto">
            <a:xfrm>
              <a:off x="7342282" y="5956301"/>
              <a:ext cx="101613" cy="117475"/>
            </a:xfrm>
            <a:custGeom>
              <a:avLst/>
              <a:gdLst>
                <a:gd name="T0" fmla="*/ 100617 w 101219"/>
                <a:gd name="T1" fmla="*/ 24188 h 116715"/>
                <a:gd name="T2" fmla="*/ 104009 w 101219"/>
                <a:gd name="T3" fmla="*/ 33491 h 116715"/>
                <a:gd name="T4" fmla="*/ 102836 w 101219"/>
                <a:gd name="T5" fmla="*/ 43858 h 116715"/>
                <a:gd name="T6" fmla="*/ 97093 w 101219"/>
                <a:gd name="T7" fmla="*/ 55422 h 116715"/>
                <a:gd name="T8" fmla="*/ 89261 w 101219"/>
                <a:gd name="T9" fmla="*/ 64459 h 116715"/>
                <a:gd name="T10" fmla="*/ 87174 w 101219"/>
                <a:gd name="T11" fmla="*/ 65656 h 116715"/>
                <a:gd name="T12" fmla="*/ 84826 w 101219"/>
                <a:gd name="T13" fmla="*/ 68046 h 116715"/>
                <a:gd name="T14" fmla="*/ 81432 w 101219"/>
                <a:gd name="T15" fmla="*/ 69242 h 116715"/>
                <a:gd name="T16" fmla="*/ 79084 w 101219"/>
                <a:gd name="T17" fmla="*/ 71505 h 116715"/>
                <a:gd name="T18" fmla="*/ 81432 w 101219"/>
                <a:gd name="T19" fmla="*/ 73895 h 116715"/>
                <a:gd name="T20" fmla="*/ 81432 w 101219"/>
                <a:gd name="T21" fmla="*/ 75090 h 116715"/>
                <a:gd name="T22" fmla="*/ 82607 w 101219"/>
                <a:gd name="T23" fmla="*/ 76020 h 116715"/>
                <a:gd name="T24" fmla="*/ 88350 w 101219"/>
                <a:gd name="T25" fmla="*/ 87584 h 116715"/>
                <a:gd name="T26" fmla="*/ 90437 w 101219"/>
                <a:gd name="T27" fmla="*/ 99145 h 116715"/>
                <a:gd name="T28" fmla="*/ 88350 w 101219"/>
                <a:gd name="T29" fmla="*/ 110709 h 116715"/>
                <a:gd name="T30" fmla="*/ 83650 w 101219"/>
                <a:gd name="T31" fmla="*/ 118817 h 116715"/>
                <a:gd name="T32" fmla="*/ 80258 w 101219"/>
                <a:gd name="T33" fmla="*/ 121207 h 116715"/>
                <a:gd name="T34" fmla="*/ 75821 w 101219"/>
                <a:gd name="T35" fmla="*/ 122139 h 116715"/>
                <a:gd name="T36" fmla="*/ 71253 w 101219"/>
                <a:gd name="T37" fmla="*/ 122139 h 116715"/>
                <a:gd name="T38" fmla="*/ 62250 w 101219"/>
                <a:gd name="T39" fmla="*/ 117620 h 116715"/>
                <a:gd name="T40" fmla="*/ 57550 w 101219"/>
                <a:gd name="T41" fmla="*/ 114164 h 116715"/>
                <a:gd name="T42" fmla="*/ 49721 w 101219"/>
                <a:gd name="T43" fmla="*/ 104861 h 116715"/>
                <a:gd name="T44" fmla="*/ 48546 w 101219"/>
                <a:gd name="T45" fmla="*/ 102735 h 116715"/>
                <a:gd name="T46" fmla="*/ 46196 w 101219"/>
                <a:gd name="T47" fmla="*/ 99145 h 116715"/>
                <a:gd name="T48" fmla="*/ 43980 w 101219"/>
                <a:gd name="T49" fmla="*/ 92370 h 116715"/>
                <a:gd name="T50" fmla="*/ 34974 w 101219"/>
                <a:gd name="T51" fmla="*/ 100342 h 116715"/>
                <a:gd name="T52" fmla="*/ 29363 w 101219"/>
                <a:gd name="T53" fmla="*/ 103931 h 116715"/>
                <a:gd name="T54" fmla="*/ 19183 w 101219"/>
                <a:gd name="T55" fmla="*/ 106058 h 116715"/>
                <a:gd name="T56" fmla="*/ 14616 w 101219"/>
                <a:gd name="T57" fmla="*/ 106058 h 116715"/>
                <a:gd name="T58" fmla="*/ 6656 w 101219"/>
                <a:gd name="T59" fmla="*/ 101539 h 116715"/>
                <a:gd name="T60" fmla="*/ 3262 w 101219"/>
                <a:gd name="T61" fmla="*/ 98082 h 116715"/>
                <a:gd name="T62" fmla="*/ 0 w 101219"/>
                <a:gd name="T63" fmla="*/ 88779 h 116715"/>
                <a:gd name="T64" fmla="*/ 2087 w 101219"/>
                <a:gd name="T65" fmla="*/ 78413 h 116715"/>
                <a:gd name="T66" fmla="*/ 6656 w 101219"/>
                <a:gd name="T67" fmla="*/ 66851 h 116715"/>
                <a:gd name="T68" fmla="*/ 16965 w 101219"/>
                <a:gd name="T69" fmla="*/ 55422 h 116715"/>
                <a:gd name="T70" fmla="*/ 20358 w 101219"/>
                <a:gd name="T71" fmla="*/ 54226 h 116715"/>
                <a:gd name="T72" fmla="*/ 25969 w 101219"/>
                <a:gd name="T73" fmla="*/ 50769 h 116715"/>
                <a:gd name="T74" fmla="*/ 24795 w 101219"/>
                <a:gd name="T75" fmla="*/ 49574 h 116715"/>
                <a:gd name="T76" fmla="*/ 24795 w 101219"/>
                <a:gd name="T77" fmla="*/ 48378 h 116715"/>
                <a:gd name="T78" fmla="*/ 22445 w 101219"/>
                <a:gd name="T79" fmla="*/ 46251 h 116715"/>
                <a:gd name="T80" fmla="*/ 16965 w 101219"/>
                <a:gd name="T81" fmla="*/ 34689 h 116715"/>
                <a:gd name="T82" fmla="*/ 14616 w 101219"/>
                <a:gd name="T83" fmla="*/ 21928 h 116715"/>
                <a:gd name="T84" fmla="*/ 15660 w 101219"/>
                <a:gd name="T85" fmla="*/ 11562 h 116715"/>
                <a:gd name="T86" fmla="*/ 20358 w 101219"/>
                <a:gd name="T87" fmla="*/ 3457 h 116715"/>
                <a:gd name="T88" fmla="*/ 23621 w 101219"/>
                <a:gd name="T89" fmla="*/ 1066 h 116715"/>
                <a:gd name="T90" fmla="*/ 28187 w 101219"/>
                <a:gd name="T91" fmla="*/ 0 h 116715"/>
                <a:gd name="T92" fmla="*/ 32627 w 101219"/>
                <a:gd name="T93" fmla="*/ 0 h 116715"/>
                <a:gd name="T94" fmla="*/ 37322 w 101219"/>
                <a:gd name="T95" fmla="*/ 1066 h 116715"/>
                <a:gd name="T96" fmla="*/ 50896 w 101219"/>
                <a:gd name="T97" fmla="*/ 11562 h 116715"/>
                <a:gd name="T98" fmla="*/ 55463 w 101219"/>
                <a:gd name="T99" fmla="*/ 17410 h 116715"/>
                <a:gd name="T100" fmla="*/ 58725 w 101219"/>
                <a:gd name="T101" fmla="*/ 23127 h 116715"/>
                <a:gd name="T102" fmla="*/ 61073 w 101219"/>
                <a:gd name="T103" fmla="*/ 29902 h 116715"/>
                <a:gd name="T104" fmla="*/ 63293 w 101219"/>
                <a:gd name="T105" fmla="*/ 27645 h 116715"/>
                <a:gd name="T106" fmla="*/ 63293 w 101219"/>
                <a:gd name="T107" fmla="*/ 26581 h 116715"/>
                <a:gd name="T108" fmla="*/ 64467 w 101219"/>
                <a:gd name="T109" fmla="*/ 25385 h 116715"/>
                <a:gd name="T110" fmla="*/ 74645 w 101219"/>
                <a:gd name="T111" fmla="*/ 18342 h 116715"/>
                <a:gd name="T112" fmla="*/ 84826 w 101219"/>
                <a:gd name="T113" fmla="*/ 16215 h 116715"/>
                <a:gd name="T114" fmla="*/ 89261 w 101219"/>
                <a:gd name="T115" fmla="*/ 16215 h 116715"/>
                <a:gd name="T116" fmla="*/ 93961 w 101219"/>
                <a:gd name="T117" fmla="*/ 18342 h 116715"/>
                <a:gd name="T118" fmla="*/ 97093 w 101219"/>
                <a:gd name="T119" fmla="*/ 20733 h 11671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219"/>
                <a:gd name="T181" fmla="*/ 0 h 116715"/>
                <a:gd name="T182" fmla="*/ 101219 w 101219"/>
                <a:gd name="T183" fmla="*/ 116715 h 11671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219" h="116715">
                  <a:moveTo>
                    <a:pt x="97917" y="23115"/>
                  </a:moveTo>
                  <a:lnTo>
                    <a:pt x="101218" y="32004"/>
                  </a:lnTo>
                  <a:lnTo>
                    <a:pt x="100076" y="41910"/>
                  </a:lnTo>
                  <a:lnTo>
                    <a:pt x="94488" y="52960"/>
                  </a:lnTo>
                  <a:lnTo>
                    <a:pt x="86867" y="61596"/>
                  </a:lnTo>
                  <a:lnTo>
                    <a:pt x="84835" y="62739"/>
                  </a:lnTo>
                  <a:lnTo>
                    <a:pt x="82550" y="65024"/>
                  </a:lnTo>
                  <a:lnTo>
                    <a:pt x="79247" y="66167"/>
                  </a:lnTo>
                  <a:lnTo>
                    <a:pt x="76962" y="68327"/>
                  </a:lnTo>
                  <a:lnTo>
                    <a:pt x="79247" y="70612"/>
                  </a:lnTo>
                  <a:lnTo>
                    <a:pt x="79247" y="71755"/>
                  </a:lnTo>
                  <a:lnTo>
                    <a:pt x="80391" y="72644"/>
                  </a:lnTo>
                  <a:lnTo>
                    <a:pt x="85979" y="83693"/>
                  </a:lnTo>
                  <a:lnTo>
                    <a:pt x="88010" y="94742"/>
                  </a:lnTo>
                  <a:lnTo>
                    <a:pt x="85979" y="105792"/>
                  </a:lnTo>
                  <a:lnTo>
                    <a:pt x="81406" y="113539"/>
                  </a:lnTo>
                  <a:lnTo>
                    <a:pt x="78105" y="115824"/>
                  </a:lnTo>
                  <a:lnTo>
                    <a:pt x="73787" y="116714"/>
                  </a:lnTo>
                  <a:lnTo>
                    <a:pt x="69342" y="116714"/>
                  </a:lnTo>
                  <a:lnTo>
                    <a:pt x="60579" y="112396"/>
                  </a:lnTo>
                  <a:lnTo>
                    <a:pt x="56006" y="109093"/>
                  </a:lnTo>
                  <a:lnTo>
                    <a:pt x="48387" y="100204"/>
                  </a:lnTo>
                  <a:lnTo>
                    <a:pt x="47243" y="98172"/>
                  </a:lnTo>
                  <a:lnTo>
                    <a:pt x="44957" y="94742"/>
                  </a:lnTo>
                  <a:lnTo>
                    <a:pt x="42799" y="88266"/>
                  </a:lnTo>
                  <a:lnTo>
                    <a:pt x="34035" y="95885"/>
                  </a:lnTo>
                  <a:lnTo>
                    <a:pt x="28575" y="99315"/>
                  </a:lnTo>
                  <a:lnTo>
                    <a:pt x="18668" y="101347"/>
                  </a:lnTo>
                  <a:lnTo>
                    <a:pt x="14224" y="101347"/>
                  </a:lnTo>
                  <a:lnTo>
                    <a:pt x="6477" y="97029"/>
                  </a:lnTo>
                  <a:lnTo>
                    <a:pt x="3175" y="93727"/>
                  </a:lnTo>
                  <a:lnTo>
                    <a:pt x="0" y="84836"/>
                  </a:lnTo>
                  <a:lnTo>
                    <a:pt x="2031" y="74930"/>
                  </a:lnTo>
                  <a:lnTo>
                    <a:pt x="6477" y="63881"/>
                  </a:lnTo>
                  <a:lnTo>
                    <a:pt x="16509" y="52960"/>
                  </a:lnTo>
                  <a:lnTo>
                    <a:pt x="19812" y="51817"/>
                  </a:lnTo>
                  <a:lnTo>
                    <a:pt x="25272" y="48515"/>
                  </a:lnTo>
                  <a:lnTo>
                    <a:pt x="24130" y="47372"/>
                  </a:lnTo>
                  <a:lnTo>
                    <a:pt x="24130" y="46229"/>
                  </a:lnTo>
                  <a:lnTo>
                    <a:pt x="21843" y="44197"/>
                  </a:lnTo>
                  <a:lnTo>
                    <a:pt x="16509" y="33148"/>
                  </a:lnTo>
                  <a:lnTo>
                    <a:pt x="14224" y="20955"/>
                  </a:lnTo>
                  <a:lnTo>
                    <a:pt x="15240" y="11049"/>
                  </a:lnTo>
                  <a:lnTo>
                    <a:pt x="19812" y="3303"/>
                  </a:lnTo>
                  <a:lnTo>
                    <a:pt x="22987" y="1017"/>
                  </a:lnTo>
                  <a:lnTo>
                    <a:pt x="27431" y="0"/>
                  </a:lnTo>
                  <a:lnTo>
                    <a:pt x="31750" y="0"/>
                  </a:lnTo>
                  <a:lnTo>
                    <a:pt x="36321" y="1017"/>
                  </a:lnTo>
                  <a:lnTo>
                    <a:pt x="49530" y="11049"/>
                  </a:lnTo>
                  <a:lnTo>
                    <a:pt x="53975" y="16637"/>
                  </a:lnTo>
                  <a:lnTo>
                    <a:pt x="57150" y="22098"/>
                  </a:lnTo>
                  <a:lnTo>
                    <a:pt x="59435" y="28575"/>
                  </a:lnTo>
                  <a:lnTo>
                    <a:pt x="61594" y="26417"/>
                  </a:lnTo>
                  <a:lnTo>
                    <a:pt x="61594" y="25400"/>
                  </a:lnTo>
                  <a:lnTo>
                    <a:pt x="62738" y="24258"/>
                  </a:lnTo>
                  <a:lnTo>
                    <a:pt x="72643" y="17527"/>
                  </a:lnTo>
                  <a:lnTo>
                    <a:pt x="82550" y="15494"/>
                  </a:lnTo>
                  <a:lnTo>
                    <a:pt x="86867" y="15494"/>
                  </a:lnTo>
                  <a:lnTo>
                    <a:pt x="91440" y="17527"/>
                  </a:lnTo>
                  <a:lnTo>
                    <a:pt x="94488" y="19812"/>
                  </a:lnTo>
                  <a:close/>
                </a:path>
              </a:pathLst>
            </a:custGeom>
            <a:solidFill>
              <a:srgbClr val="FF89F2"/>
            </a:solidFill>
            <a:ln w="0" algn="ctr">
              <a:solidFill>
                <a:srgbClr val="FF89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3" name="Полилиния 16"/>
            <p:cNvSpPr>
              <a:spLocks noChangeArrowheads="1"/>
            </p:cNvSpPr>
            <p:nvPr/>
          </p:nvSpPr>
          <p:spPr bwMode="auto">
            <a:xfrm>
              <a:off x="7507403" y="5767389"/>
              <a:ext cx="101613" cy="117475"/>
            </a:xfrm>
            <a:custGeom>
              <a:avLst/>
              <a:gdLst>
                <a:gd name="T0" fmla="*/ 99865 w 101346"/>
                <a:gd name="T1" fmla="*/ 23876 h 116840"/>
                <a:gd name="T2" fmla="*/ 103229 w 101346"/>
                <a:gd name="T3" fmla="*/ 33109 h 116840"/>
                <a:gd name="T4" fmla="*/ 101030 w 101346"/>
                <a:gd name="T5" fmla="*/ 43399 h 116840"/>
                <a:gd name="T6" fmla="*/ 96374 w 101346"/>
                <a:gd name="T7" fmla="*/ 54875 h 116840"/>
                <a:gd name="T8" fmla="*/ 88611 w 101346"/>
                <a:gd name="T9" fmla="*/ 63977 h 116840"/>
                <a:gd name="T10" fmla="*/ 82919 w 101346"/>
                <a:gd name="T11" fmla="*/ 67537 h 116840"/>
                <a:gd name="T12" fmla="*/ 79685 w 101346"/>
                <a:gd name="T13" fmla="*/ 68728 h 116840"/>
                <a:gd name="T14" fmla="*/ 77357 w 101346"/>
                <a:gd name="T15" fmla="*/ 71098 h 116840"/>
                <a:gd name="T16" fmla="*/ 79685 w 101346"/>
                <a:gd name="T17" fmla="*/ 73209 h 116840"/>
                <a:gd name="T18" fmla="*/ 79685 w 101346"/>
                <a:gd name="T19" fmla="*/ 74397 h 116840"/>
                <a:gd name="T20" fmla="*/ 80850 w 101346"/>
                <a:gd name="T21" fmla="*/ 75453 h 116840"/>
                <a:gd name="T22" fmla="*/ 86283 w 101346"/>
                <a:gd name="T23" fmla="*/ 86929 h 116840"/>
                <a:gd name="T24" fmla="*/ 88611 w 101346"/>
                <a:gd name="T25" fmla="*/ 99724 h 116840"/>
                <a:gd name="T26" fmla="*/ 87577 w 101346"/>
                <a:gd name="T27" fmla="*/ 109881 h 116840"/>
                <a:gd name="T28" fmla="*/ 82919 w 101346"/>
                <a:gd name="T29" fmla="*/ 117795 h 116840"/>
                <a:gd name="T30" fmla="*/ 79685 w 101346"/>
                <a:gd name="T31" fmla="*/ 120171 h 116840"/>
                <a:gd name="T32" fmla="*/ 75157 w 101346"/>
                <a:gd name="T33" fmla="*/ 121356 h 116840"/>
                <a:gd name="T34" fmla="*/ 70759 w 101346"/>
                <a:gd name="T35" fmla="*/ 121356 h 116840"/>
                <a:gd name="T36" fmla="*/ 61576 w 101346"/>
                <a:gd name="T37" fmla="*/ 116873 h 116840"/>
                <a:gd name="T38" fmla="*/ 52650 w 101346"/>
                <a:gd name="T39" fmla="*/ 109881 h 116840"/>
                <a:gd name="T40" fmla="*/ 48250 w 101346"/>
                <a:gd name="T41" fmla="*/ 104207 h 116840"/>
                <a:gd name="T42" fmla="*/ 44887 w 101346"/>
                <a:gd name="T43" fmla="*/ 98272 h 116840"/>
                <a:gd name="T44" fmla="*/ 42559 w 101346"/>
                <a:gd name="T45" fmla="*/ 91547 h 116840"/>
                <a:gd name="T46" fmla="*/ 41395 w 101346"/>
                <a:gd name="T47" fmla="*/ 92601 h 116840"/>
                <a:gd name="T48" fmla="*/ 41395 w 101346"/>
                <a:gd name="T49" fmla="*/ 93920 h 116840"/>
                <a:gd name="T50" fmla="*/ 39325 w 101346"/>
                <a:gd name="T51" fmla="*/ 96163 h 116840"/>
                <a:gd name="T52" fmla="*/ 28977 w 101346"/>
                <a:gd name="T53" fmla="*/ 103023 h 116840"/>
                <a:gd name="T54" fmla="*/ 19015 w 101346"/>
                <a:gd name="T55" fmla="*/ 105396 h 116840"/>
                <a:gd name="T56" fmla="*/ 14617 w 101346"/>
                <a:gd name="T57" fmla="*/ 105396 h 116840"/>
                <a:gd name="T58" fmla="*/ 9960 w 101346"/>
                <a:gd name="T59" fmla="*/ 103023 h 116840"/>
                <a:gd name="T60" fmla="*/ 6596 w 101346"/>
                <a:gd name="T61" fmla="*/ 100648 h 116840"/>
                <a:gd name="T62" fmla="*/ 3365 w 101346"/>
                <a:gd name="T63" fmla="*/ 97350 h 116840"/>
                <a:gd name="T64" fmla="*/ 0 w 101346"/>
                <a:gd name="T65" fmla="*/ 88248 h 116840"/>
                <a:gd name="T66" fmla="*/ 1036 w 101346"/>
                <a:gd name="T67" fmla="*/ 77826 h 116840"/>
                <a:gd name="T68" fmla="*/ 5693 w 101346"/>
                <a:gd name="T69" fmla="*/ 66352 h 116840"/>
                <a:gd name="T70" fmla="*/ 15652 w 101346"/>
                <a:gd name="T71" fmla="*/ 54875 h 116840"/>
                <a:gd name="T72" fmla="*/ 19015 w 101346"/>
                <a:gd name="T73" fmla="*/ 53819 h 116840"/>
                <a:gd name="T74" fmla="*/ 24707 w 101346"/>
                <a:gd name="T75" fmla="*/ 50390 h 116840"/>
                <a:gd name="T76" fmla="*/ 23544 w 101346"/>
                <a:gd name="T77" fmla="*/ 49202 h 116840"/>
                <a:gd name="T78" fmla="*/ 23544 w 101346"/>
                <a:gd name="T79" fmla="*/ 48146 h 116840"/>
                <a:gd name="T80" fmla="*/ 21215 w 101346"/>
                <a:gd name="T81" fmla="*/ 45773 h 116840"/>
                <a:gd name="T82" fmla="*/ 15652 w 101346"/>
                <a:gd name="T83" fmla="*/ 34294 h 116840"/>
                <a:gd name="T84" fmla="*/ 13452 w 101346"/>
                <a:gd name="T85" fmla="*/ 22819 h 116840"/>
                <a:gd name="T86" fmla="*/ 14617 w 101346"/>
                <a:gd name="T87" fmla="*/ 11476 h 116840"/>
                <a:gd name="T88" fmla="*/ 19015 w 101346"/>
                <a:gd name="T89" fmla="*/ 3298 h 116840"/>
                <a:gd name="T90" fmla="*/ 22378 w 101346"/>
                <a:gd name="T91" fmla="*/ 1057 h 116840"/>
                <a:gd name="T92" fmla="*/ 26907 w 101346"/>
                <a:gd name="T93" fmla="*/ 0 h 116840"/>
                <a:gd name="T94" fmla="*/ 31435 w 101346"/>
                <a:gd name="T95" fmla="*/ 0 h 116840"/>
                <a:gd name="T96" fmla="*/ 35832 w 101346"/>
                <a:gd name="T97" fmla="*/ 1057 h 116840"/>
                <a:gd name="T98" fmla="*/ 49416 w 101346"/>
                <a:gd name="T99" fmla="*/ 11476 h 116840"/>
                <a:gd name="T100" fmla="*/ 53813 w 101346"/>
                <a:gd name="T101" fmla="*/ 17148 h 116840"/>
                <a:gd name="T102" fmla="*/ 59505 w 101346"/>
                <a:gd name="T103" fmla="*/ 29680 h 116840"/>
                <a:gd name="T104" fmla="*/ 68430 w 101346"/>
                <a:gd name="T105" fmla="*/ 21765 h 116840"/>
                <a:gd name="T106" fmla="*/ 73992 w 101346"/>
                <a:gd name="T107" fmla="*/ 18203 h 116840"/>
                <a:gd name="T108" fmla="*/ 84084 w 101346"/>
                <a:gd name="T109" fmla="*/ 15960 h 116840"/>
                <a:gd name="T110" fmla="*/ 88611 w 101346"/>
                <a:gd name="T111" fmla="*/ 15960 h 116840"/>
                <a:gd name="T112" fmla="*/ 96374 w 101346"/>
                <a:gd name="T113" fmla="*/ 20578 h 1168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1346"/>
                <a:gd name="T172" fmla="*/ 0 h 116840"/>
                <a:gd name="T173" fmla="*/ 101346 w 101346"/>
                <a:gd name="T174" fmla="*/ 116840 h 1168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1346" h="116840">
                  <a:moveTo>
                    <a:pt x="98043" y="22987"/>
                  </a:moveTo>
                  <a:lnTo>
                    <a:pt x="101345" y="31877"/>
                  </a:lnTo>
                  <a:lnTo>
                    <a:pt x="99187" y="41783"/>
                  </a:lnTo>
                  <a:lnTo>
                    <a:pt x="94615" y="52832"/>
                  </a:lnTo>
                  <a:lnTo>
                    <a:pt x="86994" y="61595"/>
                  </a:lnTo>
                  <a:lnTo>
                    <a:pt x="81406" y="65024"/>
                  </a:lnTo>
                  <a:lnTo>
                    <a:pt x="78231" y="66166"/>
                  </a:lnTo>
                  <a:lnTo>
                    <a:pt x="75945" y="68452"/>
                  </a:lnTo>
                  <a:lnTo>
                    <a:pt x="78231" y="70484"/>
                  </a:lnTo>
                  <a:lnTo>
                    <a:pt x="78231" y="71627"/>
                  </a:lnTo>
                  <a:lnTo>
                    <a:pt x="79375" y="72644"/>
                  </a:lnTo>
                  <a:lnTo>
                    <a:pt x="84708" y="83693"/>
                  </a:lnTo>
                  <a:lnTo>
                    <a:pt x="86994" y="96012"/>
                  </a:lnTo>
                  <a:lnTo>
                    <a:pt x="85978" y="105790"/>
                  </a:lnTo>
                  <a:lnTo>
                    <a:pt x="81406" y="113410"/>
                  </a:lnTo>
                  <a:lnTo>
                    <a:pt x="78231" y="115696"/>
                  </a:lnTo>
                  <a:lnTo>
                    <a:pt x="73787" y="116839"/>
                  </a:lnTo>
                  <a:lnTo>
                    <a:pt x="69468" y="116839"/>
                  </a:lnTo>
                  <a:lnTo>
                    <a:pt x="60452" y="112521"/>
                  </a:lnTo>
                  <a:lnTo>
                    <a:pt x="51689" y="105790"/>
                  </a:lnTo>
                  <a:lnTo>
                    <a:pt x="47370" y="100329"/>
                  </a:lnTo>
                  <a:lnTo>
                    <a:pt x="44068" y="94614"/>
                  </a:lnTo>
                  <a:lnTo>
                    <a:pt x="41782" y="88138"/>
                  </a:lnTo>
                  <a:lnTo>
                    <a:pt x="40640" y="89153"/>
                  </a:lnTo>
                  <a:lnTo>
                    <a:pt x="40640" y="90424"/>
                  </a:lnTo>
                  <a:lnTo>
                    <a:pt x="38607" y="92583"/>
                  </a:lnTo>
                  <a:lnTo>
                    <a:pt x="28448" y="99187"/>
                  </a:lnTo>
                  <a:lnTo>
                    <a:pt x="18668" y="101472"/>
                  </a:lnTo>
                  <a:lnTo>
                    <a:pt x="14351" y="101472"/>
                  </a:lnTo>
                  <a:lnTo>
                    <a:pt x="9778" y="99187"/>
                  </a:lnTo>
                  <a:lnTo>
                    <a:pt x="6477" y="96901"/>
                  </a:lnTo>
                  <a:lnTo>
                    <a:pt x="3302" y="93726"/>
                  </a:lnTo>
                  <a:lnTo>
                    <a:pt x="0" y="84963"/>
                  </a:lnTo>
                  <a:lnTo>
                    <a:pt x="1015" y="74929"/>
                  </a:lnTo>
                  <a:lnTo>
                    <a:pt x="5588" y="63881"/>
                  </a:lnTo>
                  <a:lnTo>
                    <a:pt x="15366" y="52832"/>
                  </a:lnTo>
                  <a:lnTo>
                    <a:pt x="18668" y="51815"/>
                  </a:lnTo>
                  <a:lnTo>
                    <a:pt x="24256" y="48514"/>
                  </a:lnTo>
                  <a:lnTo>
                    <a:pt x="23114" y="47370"/>
                  </a:lnTo>
                  <a:lnTo>
                    <a:pt x="23114" y="46354"/>
                  </a:lnTo>
                  <a:lnTo>
                    <a:pt x="20828" y="44069"/>
                  </a:lnTo>
                  <a:lnTo>
                    <a:pt x="15366" y="33020"/>
                  </a:lnTo>
                  <a:lnTo>
                    <a:pt x="13207" y="21970"/>
                  </a:lnTo>
                  <a:lnTo>
                    <a:pt x="14351" y="11049"/>
                  </a:lnTo>
                  <a:lnTo>
                    <a:pt x="18668" y="3175"/>
                  </a:lnTo>
                  <a:lnTo>
                    <a:pt x="21970" y="1015"/>
                  </a:lnTo>
                  <a:lnTo>
                    <a:pt x="26415" y="0"/>
                  </a:lnTo>
                  <a:lnTo>
                    <a:pt x="30861" y="0"/>
                  </a:lnTo>
                  <a:lnTo>
                    <a:pt x="35178" y="1015"/>
                  </a:lnTo>
                  <a:lnTo>
                    <a:pt x="48514" y="11049"/>
                  </a:lnTo>
                  <a:lnTo>
                    <a:pt x="52831" y="16509"/>
                  </a:lnTo>
                  <a:lnTo>
                    <a:pt x="58419" y="28575"/>
                  </a:lnTo>
                  <a:lnTo>
                    <a:pt x="67182" y="20954"/>
                  </a:lnTo>
                  <a:lnTo>
                    <a:pt x="72643" y="17526"/>
                  </a:lnTo>
                  <a:lnTo>
                    <a:pt x="82550" y="15366"/>
                  </a:lnTo>
                  <a:lnTo>
                    <a:pt x="86994" y="15366"/>
                  </a:lnTo>
                  <a:lnTo>
                    <a:pt x="94615" y="19812"/>
                  </a:lnTo>
                  <a:close/>
                </a:path>
              </a:pathLst>
            </a:custGeom>
            <a:solidFill>
              <a:srgbClr val="FF89F2"/>
            </a:solidFill>
            <a:ln w="0" algn="ctr">
              <a:solidFill>
                <a:srgbClr val="FF89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4" name="Полилиния 17"/>
            <p:cNvSpPr>
              <a:spLocks noChangeArrowheads="1"/>
            </p:cNvSpPr>
            <p:nvPr/>
          </p:nvSpPr>
          <p:spPr bwMode="auto">
            <a:xfrm>
              <a:off x="7093014" y="5422901"/>
              <a:ext cx="101613" cy="115888"/>
            </a:xfrm>
            <a:custGeom>
              <a:avLst/>
              <a:gdLst>
                <a:gd name="T0" fmla="*/ 100747 w 101219"/>
                <a:gd name="T1" fmla="*/ 21888 h 115953"/>
                <a:gd name="T2" fmla="*/ 104009 w 101219"/>
                <a:gd name="T3" fmla="*/ 30870 h 115953"/>
                <a:gd name="T4" fmla="*/ 103096 w 101219"/>
                <a:gd name="T5" fmla="*/ 40861 h 115953"/>
                <a:gd name="T6" fmla="*/ 97353 w 101219"/>
                <a:gd name="T7" fmla="*/ 51868 h 115953"/>
                <a:gd name="T8" fmla="*/ 84826 w 101219"/>
                <a:gd name="T9" fmla="*/ 64898 h 115953"/>
                <a:gd name="T10" fmla="*/ 81302 w 101219"/>
                <a:gd name="T11" fmla="*/ 65908 h 115953"/>
                <a:gd name="T12" fmla="*/ 79214 w 101219"/>
                <a:gd name="T13" fmla="*/ 67171 h 115953"/>
                <a:gd name="T14" fmla="*/ 81302 w 101219"/>
                <a:gd name="T15" fmla="*/ 69197 h 115953"/>
                <a:gd name="T16" fmla="*/ 81302 w 101219"/>
                <a:gd name="T17" fmla="*/ 70335 h 115953"/>
                <a:gd name="T18" fmla="*/ 82606 w 101219"/>
                <a:gd name="T19" fmla="*/ 71349 h 115953"/>
                <a:gd name="T20" fmla="*/ 88218 w 101219"/>
                <a:gd name="T21" fmla="*/ 82356 h 115953"/>
                <a:gd name="T22" fmla="*/ 90567 w 101219"/>
                <a:gd name="T23" fmla="*/ 94626 h 115953"/>
                <a:gd name="T24" fmla="*/ 88218 w 101219"/>
                <a:gd name="T25" fmla="*/ 104490 h 115953"/>
                <a:gd name="T26" fmla="*/ 83782 w 101219"/>
                <a:gd name="T27" fmla="*/ 112208 h 115953"/>
                <a:gd name="T28" fmla="*/ 80388 w 101219"/>
                <a:gd name="T29" fmla="*/ 114361 h 115953"/>
                <a:gd name="T30" fmla="*/ 75821 w 101219"/>
                <a:gd name="T31" fmla="*/ 115497 h 115953"/>
                <a:gd name="T32" fmla="*/ 71252 w 101219"/>
                <a:gd name="T33" fmla="*/ 115497 h 115953"/>
                <a:gd name="T34" fmla="*/ 66816 w 101219"/>
                <a:gd name="T35" fmla="*/ 114361 h 115953"/>
                <a:gd name="T36" fmla="*/ 62118 w 101219"/>
                <a:gd name="T37" fmla="*/ 112208 h 115953"/>
                <a:gd name="T38" fmla="*/ 57812 w 101219"/>
                <a:gd name="T39" fmla="*/ 108794 h 115953"/>
                <a:gd name="T40" fmla="*/ 49721 w 101219"/>
                <a:gd name="T41" fmla="*/ 100066 h 115953"/>
                <a:gd name="T42" fmla="*/ 48546 w 101219"/>
                <a:gd name="T43" fmla="*/ 96651 h 115953"/>
                <a:gd name="T44" fmla="*/ 46458 w 101219"/>
                <a:gd name="T45" fmla="*/ 93361 h 115953"/>
                <a:gd name="T46" fmla="*/ 44109 w 101219"/>
                <a:gd name="T47" fmla="*/ 87796 h 115953"/>
                <a:gd name="T48" fmla="*/ 42934 w 101219"/>
                <a:gd name="T49" fmla="*/ 89059 h 115953"/>
                <a:gd name="T50" fmla="*/ 41759 w 101219"/>
                <a:gd name="T51" fmla="*/ 89059 h 115953"/>
                <a:gd name="T52" fmla="*/ 39541 w 101219"/>
                <a:gd name="T53" fmla="*/ 91210 h 115953"/>
                <a:gd name="T54" fmla="*/ 29363 w 101219"/>
                <a:gd name="T55" fmla="*/ 97787 h 115953"/>
                <a:gd name="T56" fmla="*/ 19183 w 101219"/>
                <a:gd name="T57" fmla="*/ 100066 h 115953"/>
                <a:gd name="T58" fmla="*/ 14747 w 101219"/>
                <a:gd name="T59" fmla="*/ 100066 h 115953"/>
                <a:gd name="T60" fmla="*/ 10178 w 101219"/>
                <a:gd name="T61" fmla="*/ 98798 h 115953"/>
                <a:gd name="T62" fmla="*/ 6785 w 101219"/>
                <a:gd name="T63" fmla="*/ 96651 h 115953"/>
                <a:gd name="T64" fmla="*/ 3393 w 101219"/>
                <a:gd name="T65" fmla="*/ 93361 h 115953"/>
                <a:gd name="T66" fmla="*/ 0 w 101219"/>
                <a:gd name="T67" fmla="*/ 84755 h 115953"/>
                <a:gd name="T68" fmla="*/ 2218 w 101219"/>
                <a:gd name="T69" fmla="*/ 74764 h 115953"/>
                <a:gd name="T70" fmla="*/ 6785 w 101219"/>
                <a:gd name="T71" fmla="*/ 63757 h 115953"/>
                <a:gd name="T72" fmla="*/ 16834 w 101219"/>
                <a:gd name="T73" fmla="*/ 52750 h 115953"/>
                <a:gd name="T74" fmla="*/ 22578 w 101219"/>
                <a:gd name="T75" fmla="*/ 49334 h 115953"/>
                <a:gd name="T76" fmla="*/ 26100 w 101219"/>
                <a:gd name="T77" fmla="*/ 48452 h 115953"/>
                <a:gd name="T78" fmla="*/ 24925 w 101219"/>
                <a:gd name="T79" fmla="*/ 47309 h 115953"/>
                <a:gd name="T80" fmla="*/ 24925 w 101219"/>
                <a:gd name="T81" fmla="*/ 46301 h 115953"/>
                <a:gd name="T82" fmla="*/ 22578 w 101219"/>
                <a:gd name="T83" fmla="*/ 43895 h 115953"/>
                <a:gd name="T84" fmla="*/ 16834 w 101219"/>
                <a:gd name="T85" fmla="*/ 32005 h 115953"/>
                <a:gd name="T86" fmla="*/ 14747 w 101219"/>
                <a:gd name="T87" fmla="*/ 20999 h 115953"/>
                <a:gd name="T88" fmla="*/ 15920 w 101219"/>
                <a:gd name="T89" fmla="*/ 11007 h 115953"/>
                <a:gd name="T90" fmla="*/ 20358 w 101219"/>
                <a:gd name="T91" fmla="*/ 3415 h 115953"/>
                <a:gd name="T92" fmla="*/ 23751 w 101219"/>
                <a:gd name="T93" fmla="*/ 1136 h 115953"/>
                <a:gd name="T94" fmla="*/ 28187 w 101219"/>
                <a:gd name="T95" fmla="*/ 0 h 115953"/>
                <a:gd name="T96" fmla="*/ 32887 w 101219"/>
                <a:gd name="T97" fmla="*/ 0 h 115953"/>
                <a:gd name="T98" fmla="*/ 37192 w 101219"/>
                <a:gd name="T99" fmla="*/ 1136 h 115953"/>
                <a:gd name="T100" fmla="*/ 41759 w 101219"/>
                <a:gd name="T101" fmla="*/ 3415 h 115953"/>
                <a:gd name="T102" fmla="*/ 55463 w 101219"/>
                <a:gd name="T103" fmla="*/ 15432 h 115953"/>
                <a:gd name="T104" fmla="*/ 56506 w 101219"/>
                <a:gd name="T105" fmla="*/ 18846 h 115953"/>
                <a:gd name="T106" fmla="*/ 58725 w 101219"/>
                <a:gd name="T107" fmla="*/ 21888 h 115953"/>
                <a:gd name="T108" fmla="*/ 59899 w 101219"/>
                <a:gd name="T109" fmla="*/ 25302 h 115953"/>
                <a:gd name="T110" fmla="*/ 61074 w 101219"/>
                <a:gd name="T111" fmla="*/ 27455 h 115953"/>
                <a:gd name="T112" fmla="*/ 64467 w 101219"/>
                <a:gd name="T113" fmla="*/ 24413 h 115953"/>
                <a:gd name="T114" fmla="*/ 74645 w 101219"/>
                <a:gd name="T115" fmla="*/ 17584 h 115953"/>
                <a:gd name="T116" fmla="*/ 84826 w 101219"/>
                <a:gd name="T117" fmla="*/ 15432 h 115953"/>
                <a:gd name="T118" fmla="*/ 89393 w 101219"/>
                <a:gd name="T119" fmla="*/ 15432 h 115953"/>
                <a:gd name="T120" fmla="*/ 93830 w 101219"/>
                <a:gd name="T121" fmla="*/ 16447 h 115953"/>
                <a:gd name="T122" fmla="*/ 97353 w 101219"/>
                <a:gd name="T123" fmla="*/ 18846 h 1159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1219"/>
                <a:gd name="T187" fmla="*/ 0 h 115953"/>
                <a:gd name="T188" fmla="*/ 101219 w 101219"/>
                <a:gd name="T189" fmla="*/ 115953 h 1159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1219" h="115953">
                  <a:moveTo>
                    <a:pt x="98043" y="21972"/>
                  </a:moveTo>
                  <a:lnTo>
                    <a:pt x="101218" y="30989"/>
                  </a:lnTo>
                  <a:lnTo>
                    <a:pt x="100329" y="41022"/>
                  </a:lnTo>
                  <a:lnTo>
                    <a:pt x="94741" y="52071"/>
                  </a:lnTo>
                  <a:lnTo>
                    <a:pt x="82550" y="65152"/>
                  </a:lnTo>
                  <a:lnTo>
                    <a:pt x="79121" y="66167"/>
                  </a:lnTo>
                  <a:lnTo>
                    <a:pt x="77089" y="67437"/>
                  </a:lnTo>
                  <a:lnTo>
                    <a:pt x="79121" y="69470"/>
                  </a:lnTo>
                  <a:lnTo>
                    <a:pt x="79121" y="70612"/>
                  </a:lnTo>
                  <a:lnTo>
                    <a:pt x="80390" y="71629"/>
                  </a:lnTo>
                  <a:lnTo>
                    <a:pt x="85852" y="82678"/>
                  </a:lnTo>
                  <a:lnTo>
                    <a:pt x="88138" y="94997"/>
                  </a:lnTo>
                  <a:lnTo>
                    <a:pt x="85852" y="104903"/>
                  </a:lnTo>
                  <a:lnTo>
                    <a:pt x="81534" y="112649"/>
                  </a:lnTo>
                  <a:lnTo>
                    <a:pt x="78231" y="114809"/>
                  </a:lnTo>
                  <a:lnTo>
                    <a:pt x="73787" y="115952"/>
                  </a:lnTo>
                  <a:lnTo>
                    <a:pt x="69341" y="115952"/>
                  </a:lnTo>
                  <a:lnTo>
                    <a:pt x="65024" y="114809"/>
                  </a:lnTo>
                  <a:lnTo>
                    <a:pt x="60452" y="112649"/>
                  </a:lnTo>
                  <a:lnTo>
                    <a:pt x="56261" y="109221"/>
                  </a:lnTo>
                  <a:lnTo>
                    <a:pt x="48387" y="100458"/>
                  </a:lnTo>
                  <a:lnTo>
                    <a:pt x="47243" y="97029"/>
                  </a:lnTo>
                  <a:lnTo>
                    <a:pt x="45212" y="93727"/>
                  </a:lnTo>
                  <a:lnTo>
                    <a:pt x="42926" y="88139"/>
                  </a:lnTo>
                  <a:lnTo>
                    <a:pt x="41782" y="89409"/>
                  </a:lnTo>
                  <a:lnTo>
                    <a:pt x="40639" y="89409"/>
                  </a:lnTo>
                  <a:lnTo>
                    <a:pt x="38480" y="91567"/>
                  </a:lnTo>
                  <a:lnTo>
                    <a:pt x="28575" y="98172"/>
                  </a:lnTo>
                  <a:lnTo>
                    <a:pt x="18668" y="100458"/>
                  </a:lnTo>
                  <a:lnTo>
                    <a:pt x="14351" y="100458"/>
                  </a:lnTo>
                  <a:lnTo>
                    <a:pt x="9905" y="99187"/>
                  </a:lnTo>
                  <a:lnTo>
                    <a:pt x="6603" y="97029"/>
                  </a:lnTo>
                  <a:lnTo>
                    <a:pt x="3302" y="93727"/>
                  </a:lnTo>
                  <a:lnTo>
                    <a:pt x="0" y="85091"/>
                  </a:lnTo>
                  <a:lnTo>
                    <a:pt x="2159" y="75058"/>
                  </a:lnTo>
                  <a:lnTo>
                    <a:pt x="6603" y="64009"/>
                  </a:lnTo>
                  <a:lnTo>
                    <a:pt x="16382" y="52960"/>
                  </a:lnTo>
                  <a:lnTo>
                    <a:pt x="21971" y="49530"/>
                  </a:lnTo>
                  <a:lnTo>
                    <a:pt x="25400" y="48641"/>
                  </a:lnTo>
                  <a:lnTo>
                    <a:pt x="24256" y="47498"/>
                  </a:lnTo>
                  <a:lnTo>
                    <a:pt x="24256" y="46483"/>
                  </a:lnTo>
                  <a:lnTo>
                    <a:pt x="21971" y="44070"/>
                  </a:lnTo>
                  <a:lnTo>
                    <a:pt x="16382" y="32131"/>
                  </a:lnTo>
                  <a:lnTo>
                    <a:pt x="14351" y="21083"/>
                  </a:lnTo>
                  <a:lnTo>
                    <a:pt x="15493" y="11049"/>
                  </a:lnTo>
                  <a:lnTo>
                    <a:pt x="19812" y="3429"/>
                  </a:lnTo>
                  <a:lnTo>
                    <a:pt x="23114" y="1143"/>
                  </a:lnTo>
                  <a:lnTo>
                    <a:pt x="27431" y="0"/>
                  </a:lnTo>
                  <a:lnTo>
                    <a:pt x="32003" y="0"/>
                  </a:lnTo>
                  <a:lnTo>
                    <a:pt x="36194" y="1143"/>
                  </a:lnTo>
                  <a:lnTo>
                    <a:pt x="40639" y="3429"/>
                  </a:lnTo>
                  <a:lnTo>
                    <a:pt x="53975" y="15495"/>
                  </a:lnTo>
                  <a:lnTo>
                    <a:pt x="54990" y="18923"/>
                  </a:lnTo>
                  <a:lnTo>
                    <a:pt x="57150" y="21972"/>
                  </a:lnTo>
                  <a:lnTo>
                    <a:pt x="58292" y="25400"/>
                  </a:lnTo>
                  <a:lnTo>
                    <a:pt x="59436" y="27560"/>
                  </a:lnTo>
                  <a:lnTo>
                    <a:pt x="62738" y="24511"/>
                  </a:lnTo>
                  <a:lnTo>
                    <a:pt x="72643" y="17654"/>
                  </a:lnTo>
                  <a:lnTo>
                    <a:pt x="82550" y="15495"/>
                  </a:lnTo>
                  <a:lnTo>
                    <a:pt x="86994" y="15495"/>
                  </a:lnTo>
                  <a:lnTo>
                    <a:pt x="91313" y="16510"/>
                  </a:lnTo>
                  <a:lnTo>
                    <a:pt x="94741" y="18923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5" name="Полилиния 18"/>
            <p:cNvSpPr>
              <a:spLocks noChangeArrowheads="1"/>
            </p:cNvSpPr>
            <p:nvPr/>
          </p:nvSpPr>
          <p:spPr bwMode="auto">
            <a:xfrm>
              <a:off x="7507403" y="5353050"/>
              <a:ext cx="101613" cy="117475"/>
            </a:xfrm>
            <a:custGeom>
              <a:avLst/>
              <a:gdLst>
                <a:gd name="T0" fmla="*/ 99865 w 101346"/>
                <a:gd name="T1" fmla="*/ 25463 h 115953"/>
                <a:gd name="T2" fmla="*/ 103229 w 101346"/>
                <a:gd name="T3" fmla="*/ 35063 h 115953"/>
                <a:gd name="T4" fmla="*/ 101030 w 101346"/>
                <a:gd name="T5" fmla="*/ 45916 h 115953"/>
                <a:gd name="T6" fmla="*/ 96374 w 101346"/>
                <a:gd name="T7" fmla="*/ 56908 h 115953"/>
                <a:gd name="T8" fmla="*/ 88611 w 101346"/>
                <a:gd name="T9" fmla="*/ 67760 h 115953"/>
                <a:gd name="T10" fmla="*/ 82919 w 101346"/>
                <a:gd name="T11" fmla="*/ 71240 h 115953"/>
                <a:gd name="T12" fmla="*/ 79685 w 101346"/>
                <a:gd name="T13" fmla="*/ 72772 h 115953"/>
                <a:gd name="T14" fmla="*/ 77357 w 101346"/>
                <a:gd name="T15" fmla="*/ 74997 h 115953"/>
                <a:gd name="T16" fmla="*/ 79685 w 101346"/>
                <a:gd name="T17" fmla="*/ 77360 h 115953"/>
                <a:gd name="T18" fmla="*/ 79685 w 101346"/>
                <a:gd name="T19" fmla="*/ 78753 h 115953"/>
                <a:gd name="T20" fmla="*/ 80850 w 101346"/>
                <a:gd name="T21" fmla="*/ 79865 h 115953"/>
                <a:gd name="T22" fmla="*/ 86283 w 101346"/>
                <a:gd name="T23" fmla="*/ 91832 h 115953"/>
                <a:gd name="T24" fmla="*/ 88611 w 101346"/>
                <a:gd name="T25" fmla="*/ 103937 h 115953"/>
                <a:gd name="T26" fmla="*/ 87577 w 101346"/>
                <a:gd name="T27" fmla="*/ 114930 h 115953"/>
                <a:gd name="T28" fmla="*/ 82919 w 101346"/>
                <a:gd name="T29" fmla="*/ 123277 h 115953"/>
                <a:gd name="T30" fmla="*/ 79685 w 101346"/>
                <a:gd name="T31" fmla="*/ 125784 h 115953"/>
                <a:gd name="T32" fmla="*/ 75157 w 101346"/>
                <a:gd name="T33" fmla="*/ 127035 h 115953"/>
                <a:gd name="T34" fmla="*/ 70759 w 101346"/>
                <a:gd name="T35" fmla="*/ 127035 h 115953"/>
                <a:gd name="T36" fmla="*/ 66103 w 101346"/>
                <a:gd name="T37" fmla="*/ 125784 h 115953"/>
                <a:gd name="T38" fmla="*/ 61576 w 101346"/>
                <a:gd name="T39" fmla="*/ 123277 h 115953"/>
                <a:gd name="T40" fmla="*/ 52650 w 101346"/>
                <a:gd name="T41" fmla="*/ 114930 h 115953"/>
                <a:gd name="T42" fmla="*/ 48250 w 101346"/>
                <a:gd name="T43" fmla="*/ 110059 h 115953"/>
                <a:gd name="T44" fmla="*/ 47087 w 101346"/>
                <a:gd name="T45" fmla="*/ 106302 h 115953"/>
                <a:gd name="T46" fmla="*/ 43724 w 101346"/>
                <a:gd name="T47" fmla="*/ 100181 h 115953"/>
                <a:gd name="T48" fmla="*/ 42559 w 101346"/>
                <a:gd name="T49" fmla="*/ 96840 h 115953"/>
                <a:gd name="T50" fmla="*/ 41395 w 101346"/>
                <a:gd name="T51" fmla="*/ 97955 h 115953"/>
                <a:gd name="T52" fmla="*/ 41395 w 101346"/>
                <a:gd name="T53" fmla="*/ 99207 h 115953"/>
                <a:gd name="T54" fmla="*/ 39325 w 101346"/>
                <a:gd name="T55" fmla="*/ 101432 h 115953"/>
                <a:gd name="T56" fmla="*/ 28977 w 101346"/>
                <a:gd name="T57" fmla="*/ 108945 h 115953"/>
                <a:gd name="T58" fmla="*/ 19015 w 101346"/>
                <a:gd name="T59" fmla="*/ 111311 h 115953"/>
                <a:gd name="T60" fmla="*/ 9960 w 101346"/>
                <a:gd name="T61" fmla="*/ 108945 h 115953"/>
                <a:gd name="T62" fmla="*/ 6596 w 101346"/>
                <a:gd name="T63" fmla="*/ 106302 h 115953"/>
                <a:gd name="T64" fmla="*/ 3365 w 101346"/>
                <a:gd name="T65" fmla="*/ 102964 h 115953"/>
                <a:gd name="T66" fmla="*/ 0 w 101346"/>
                <a:gd name="T67" fmla="*/ 93085 h 115953"/>
                <a:gd name="T68" fmla="*/ 1036 w 101346"/>
                <a:gd name="T69" fmla="*/ 82093 h 115953"/>
                <a:gd name="T70" fmla="*/ 5693 w 101346"/>
                <a:gd name="T71" fmla="*/ 69988 h 115953"/>
                <a:gd name="T72" fmla="*/ 15652 w 101346"/>
                <a:gd name="T73" fmla="*/ 58022 h 115953"/>
                <a:gd name="T74" fmla="*/ 19015 w 101346"/>
                <a:gd name="T75" fmla="*/ 56908 h 115953"/>
                <a:gd name="T76" fmla="*/ 24707 w 101346"/>
                <a:gd name="T77" fmla="*/ 53153 h 115953"/>
                <a:gd name="T78" fmla="*/ 23544 w 101346"/>
                <a:gd name="T79" fmla="*/ 51900 h 115953"/>
                <a:gd name="T80" fmla="*/ 23544 w 101346"/>
                <a:gd name="T81" fmla="*/ 50925 h 115953"/>
                <a:gd name="T82" fmla="*/ 21215 w 101346"/>
                <a:gd name="T83" fmla="*/ 48559 h 115953"/>
                <a:gd name="T84" fmla="*/ 15652 w 101346"/>
                <a:gd name="T85" fmla="*/ 36453 h 115953"/>
                <a:gd name="T86" fmla="*/ 13452 w 101346"/>
                <a:gd name="T87" fmla="*/ 22958 h 115953"/>
                <a:gd name="T88" fmla="*/ 14617 w 101346"/>
                <a:gd name="T89" fmla="*/ 12106 h 115953"/>
                <a:gd name="T90" fmla="*/ 19015 w 101346"/>
                <a:gd name="T91" fmla="*/ 3618 h 115953"/>
                <a:gd name="T92" fmla="*/ 22378 w 101346"/>
                <a:gd name="T93" fmla="*/ 1252 h 115953"/>
                <a:gd name="T94" fmla="*/ 26907 w 101346"/>
                <a:gd name="T95" fmla="*/ 0 h 115953"/>
                <a:gd name="T96" fmla="*/ 31435 w 101346"/>
                <a:gd name="T97" fmla="*/ 0 h 115953"/>
                <a:gd name="T98" fmla="*/ 35832 w 101346"/>
                <a:gd name="T99" fmla="*/ 1252 h 115953"/>
                <a:gd name="T100" fmla="*/ 40231 w 101346"/>
                <a:gd name="T101" fmla="*/ 3618 h 115953"/>
                <a:gd name="T102" fmla="*/ 44887 w 101346"/>
                <a:gd name="T103" fmla="*/ 7375 h 115953"/>
                <a:gd name="T104" fmla="*/ 53813 w 101346"/>
                <a:gd name="T105" fmla="*/ 18226 h 115953"/>
                <a:gd name="T106" fmla="*/ 59505 w 101346"/>
                <a:gd name="T107" fmla="*/ 31447 h 115953"/>
                <a:gd name="T108" fmla="*/ 68430 w 101346"/>
                <a:gd name="T109" fmla="*/ 22958 h 115953"/>
                <a:gd name="T110" fmla="*/ 73992 w 101346"/>
                <a:gd name="T111" fmla="*/ 19479 h 115953"/>
                <a:gd name="T112" fmla="*/ 84084 w 101346"/>
                <a:gd name="T113" fmla="*/ 16974 h 115953"/>
                <a:gd name="T114" fmla="*/ 88611 w 101346"/>
                <a:gd name="T115" fmla="*/ 16974 h 115953"/>
                <a:gd name="T116" fmla="*/ 96374 w 101346"/>
                <a:gd name="T117" fmla="*/ 21705 h 11595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1346"/>
                <a:gd name="T178" fmla="*/ 0 h 115953"/>
                <a:gd name="T179" fmla="*/ 101346 w 101346"/>
                <a:gd name="T180" fmla="*/ 115953 h 11595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1346" h="115953">
                  <a:moveTo>
                    <a:pt x="98043" y="23242"/>
                  </a:moveTo>
                  <a:lnTo>
                    <a:pt x="101345" y="32004"/>
                  </a:lnTo>
                  <a:lnTo>
                    <a:pt x="99187" y="41910"/>
                  </a:lnTo>
                  <a:lnTo>
                    <a:pt x="94615" y="51943"/>
                  </a:lnTo>
                  <a:lnTo>
                    <a:pt x="86994" y="61849"/>
                  </a:lnTo>
                  <a:lnTo>
                    <a:pt x="81406" y="65024"/>
                  </a:lnTo>
                  <a:lnTo>
                    <a:pt x="78231" y="66422"/>
                  </a:lnTo>
                  <a:lnTo>
                    <a:pt x="75945" y="68454"/>
                  </a:lnTo>
                  <a:lnTo>
                    <a:pt x="78231" y="70612"/>
                  </a:lnTo>
                  <a:lnTo>
                    <a:pt x="78231" y="71883"/>
                  </a:lnTo>
                  <a:lnTo>
                    <a:pt x="79375" y="72898"/>
                  </a:lnTo>
                  <a:lnTo>
                    <a:pt x="84708" y="83821"/>
                  </a:lnTo>
                  <a:lnTo>
                    <a:pt x="86994" y="94869"/>
                  </a:lnTo>
                  <a:lnTo>
                    <a:pt x="85978" y="104903"/>
                  </a:lnTo>
                  <a:lnTo>
                    <a:pt x="81406" y="112523"/>
                  </a:lnTo>
                  <a:lnTo>
                    <a:pt x="78231" y="114809"/>
                  </a:lnTo>
                  <a:lnTo>
                    <a:pt x="73787" y="115952"/>
                  </a:lnTo>
                  <a:lnTo>
                    <a:pt x="69468" y="115952"/>
                  </a:lnTo>
                  <a:lnTo>
                    <a:pt x="64897" y="114809"/>
                  </a:lnTo>
                  <a:lnTo>
                    <a:pt x="60452" y="112523"/>
                  </a:lnTo>
                  <a:lnTo>
                    <a:pt x="51689" y="104903"/>
                  </a:lnTo>
                  <a:lnTo>
                    <a:pt x="47370" y="100458"/>
                  </a:lnTo>
                  <a:lnTo>
                    <a:pt x="46228" y="97029"/>
                  </a:lnTo>
                  <a:lnTo>
                    <a:pt x="42926" y="91441"/>
                  </a:lnTo>
                  <a:lnTo>
                    <a:pt x="41782" y="88392"/>
                  </a:lnTo>
                  <a:lnTo>
                    <a:pt x="40640" y="89409"/>
                  </a:lnTo>
                  <a:lnTo>
                    <a:pt x="40640" y="90552"/>
                  </a:lnTo>
                  <a:lnTo>
                    <a:pt x="38607" y="92584"/>
                  </a:lnTo>
                  <a:lnTo>
                    <a:pt x="28448" y="99442"/>
                  </a:lnTo>
                  <a:lnTo>
                    <a:pt x="18668" y="101600"/>
                  </a:lnTo>
                  <a:lnTo>
                    <a:pt x="9778" y="99442"/>
                  </a:lnTo>
                  <a:lnTo>
                    <a:pt x="6477" y="97029"/>
                  </a:lnTo>
                  <a:lnTo>
                    <a:pt x="3302" y="93980"/>
                  </a:lnTo>
                  <a:lnTo>
                    <a:pt x="0" y="84964"/>
                  </a:lnTo>
                  <a:lnTo>
                    <a:pt x="1015" y="74930"/>
                  </a:lnTo>
                  <a:lnTo>
                    <a:pt x="5588" y="63881"/>
                  </a:lnTo>
                  <a:lnTo>
                    <a:pt x="15366" y="52960"/>
                  </a:lnTo>
                  <a:lnTo>
                    <a:pt x="18668" y="51943"/>
                  </a:lnTo>
                  <a:lnTo>
                    <a:pt x="24256" y="48515"/>
                  </a:lnTo>
                  <a:lnTo>
                    <a:pt x="23114" y="47372"/>
                  </a:lnTo>
                  <a:lnTo>
                    <a:pt x="23114" y="46483"/>
                  </a:lnTo>
                  <a:lnTo>
                    <a:pt x="20828" y="44323"/>
                  </a:lnTo>
                  <a:lnTo>
                    <a:pt x="15366" y="33274"/>
                  </a:lnTo>
                  <a:lnTo>
                    <a:pt x="13207" y="20955"/>
                  </a:lnTo>
                  <a:lnTo>
                    <a:pt x="14351" y="11049"/>
                  </a:lnTo>
                  <a:lnTo>
                    <a:pt x="18668" y="3303"/>
                  </a:lnTo>
                  <a:lnTo>
                    <a:pt x="21970" y="1143"/>
                  </a:lnTo>
                  <a:lnTo>
                    <a:pt x="26415" y="0"/>
                  </a:lnTo>
                  <a:lnTo>
                    <a:pt x="30861" y="0"/>
                  </a:lnTo>
                  <a:lnTo>
                    <a:pt x="35178" y="1143"/>
                  </a:lnTo>
                  <a:lnTo>
                    <a:pt x="39497" y="3303"/>
                  </a:lnTo>
                  <a:lnTo>
                    <a:pt x="44068" y="6731"/>
                  </a:lnTo>
                  <a:lnTo>
                    <a:pt x="52831" y="16637"/>
                  </a:lnTo>
                  <a:lnTo>
                    <a:pt x="58419" y="28703"/>
                  </a:lnTo>
                  <a:lnTo>
                    <a:pt x="67182" y="20955"/>
                  </a:lnTo>
                  <a:lnTo>
                    <a:pt x="72643" y="17780"/>
                  </a:lnTo>
                  <a:lnTo>
                    <a:pt x="82550" y="15494"/>
                  </a:lnTo>
                  <a:lnTo>
                    <a:pt x="86994" y="15494"/>
                  </a:lnTo>
                  <a:lnTo>
                    <a:pt x="94615" y="19812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6" name="Полилиния 19"/>
            <p:cNvSpPr>
              <a:spLocks noChangeArrowheads="1"/>
            </p:cNvSpPr>
            <p:nvPr/>
          </p:nvSpPr>
          <p:spPr bwMode="auto">
            <a:xfrm>
              <a:off x="7701102" y="5137150"/>
              <a:ext cx="101613" cy="114300"/>
            </a:xfrm>
            <a:custGeom>
              <a:avLst/>
              <a:gdLst>
                <a:gd name="T0" fmla="*/ 98255 w 101601"/>
                <a:gd name="T1" fmla="*/ 21421 h 114810"/>
                <a:gd name="T2" fmla="*/ 101684 w 101601"/>
                <a:gd name="T3" fmla="*/ 30037 h 114810"/>
                <a:gd name="T4" fmla="*/ 99144 w 101601"/>
                <a:gd name="T5" fmla="*/ 39639 h 114810"/>
                <a:gd name="T6" fmla="*/ 94945 w 101601"/>
                <a:gd name="T7" fmla="*/ 49239 h 114810"/>
                <a:gd name="T8" fmla="*/ 87192 w 101601"/>
                <a:gd name="T9" fmla="*/ 58721 h 114810"/>
                <a:gd name="T10" fmla="*/ 76136 w 101601"/>
                <a:gd name="T11" fmla="*/ 65246 h 114810"/>
                <a:gd name="T12" fmla="*/ 79564 w 101601"/>
                <a:gd name="T13" fmla="*/ 68569 h 114810"/>
                <a:gd name="T14" fmla="*/ 79564 w 101601"/>
                <a:gd name="T15" fmla="*/ 69431 h 114810"/>
                <a:gd name="T16" fmla="*/ 85033 w 101601"/>
                <a:gd name="T17" fmla="*/ 80141 h 114810"/>
                <a:gd name="T18" fmla="*/ 87192 w 101601"/>
                <a:gd name="T19" fmla="*/ 90851 h 114810"/>
                <a:gd name="T20" fmla="*/ 86048 w 101601"/>
                <a:gd name="T21" fmla="*/ 100575 h 114810"/>
                <a:gd name="T22" fmla="*/ 81604 w 101601"/>
                <a:gd name="T23" fmla="*/ 107962 h 114810"/>
                <a:gd name="T24" fmla="*/ 78422 w 101601"/>
                <a:gd name="T25" fmla="*/ 110178 h 114810"/>
                <a:gd name="T26" fmla="*/ 73976 w 101601"/>
                <a:gd name="T27" fmla="*/ 111286 h 114810"/>
                <a:gd name="T28" fmla="*/ 69652 w 101601"/>
                <a:gd name="T29" fmla="*/ 111286 h 114810"/>
                <a:gd name="T30" fmla="*/ 65207 w 101601"/>
                <a:gd name="T31" fmla="*/ 110178 h 114810"/>
                <a:gd name="T32" fmla="*/ 60627 w 101601"/>
                <a:gd name="T33" fmla="*/ 107962 h 114810"/>
                <a:gd name="T34" fmla="*/ 47413 w 101601"/>
                <a:gd name="T35" fmla="*/ 96142 h 114810"/>
                <a:gd name="T36" fmla="*/ 46516 w 101601"/>
                <a:gd name="T37" fmla="*/ 94173 h 114810"/>
                <a:gd name="T38" fmla="*/ 44103 w 101601"/>
                <a:gd name="T39" fmla="*/ 90851 h 114810"/>
                <a:gd name="T40" fmla="*/ 41945 w 101601"/>
                <a:gd name="T41" fmla="*/ 84572 h 114810"/>
                <a:gd name="T42" fmla="*/ 40928 w 101601"/>
                <a:gd name="T43" fmla="*/ 85433 h 114810"/>
                <a:gd name="T44" fmla="*/ 40928 w 101601"/>
                <a:gd name="T45" fmla="*/ 86541 h 114810"/>
                <a:gd name="T46" fmla="*/ 38643 w 101601"/>
                <a:gd name="T47" fmla="*/ 88758 h 114810"/>
                <a:gd name="T48" fmla="*/ 28722 w 101601"/>
                <a:gd name="T49" fmla="*/ 95282 h 114810"/>
                <a:gd name="T50" fmla="*/ 18810 w 101601"/>
                <a:gd name="T51" fmla="*/ 97250 h 114810"/>
                <a:gd name="T52" fmla="*/ 10040 w 101601"/>
                <a:gd name="T53" fmla="*/ 95282 h 114810"/>
                <a:gd name="T54" fmla="*/ 6610 w 101601"/>
                <a:gd name="T55" fmla="*/ 93066 h 114810"/>
                <a:gd name="T56" fmla="*/ 3428 w 101601"/>
                <a:gd name="T57" fmla="*/ 89866 h 114810"/>
                <a:gd name="T58" fmla="*/ 0 w 101601"/>
                <a:gd name="T59" fmla="*/ 81248 h 114810"/>
                <a:gd name="T60" fmla="*/ 1142 w 101601"/>
                <a:gd name="T61" fmla="*/ 71646 h 114810"/>
                <a:gd name="T62" fmla="*/ 6610 w 101601"/>
                <a:gd name="T63" fmla="*/ 60937 h 114810"/>
                <a:gd name="T64" fmla="*/ 16524 w 101601"/>
                <a:gd name="T65" fmla="*/ 50228 h 114810"/>
                <a:gd name="T66" fmla="*/ 19826 w 101601"/>
                <a:gd name="T67" fmla="*/ 49239 h 114810"/>
                <a:gd name="T68" fmla="*/ 22119 w 101601"/>
                <a:gd name="T69" fmla="*/ 47151 h 114810"/>
                <a:gd name="T70" fmla="*/ 24405 w 101601"/>
                <a:gd name="T71" fmla="*/ 46043 h 114810"/>
                <a:gd name="T72" fmla="*/ 23261 w 101601"/>
                <a:gd name="T73" fmla="*/ 44934 h 114810"/>
                <a:gd name="T74" fmla="*/ 23261 w 101601"/>
                <a:gd name="T75" fmla="*/ 43825 h 114810"/>
                <a:gd name="T76" fmla="*/ 21095 w 101601"/>
                <a:gd name="T77" fmla="*/ 41855 h 114810"/>
                <a:gd name="T78" fmla="*/ 15635 w 101601"/>
                <a:gd name="T79" fmla="*/ 31145 h 114810"/>
                <a:gd name="T80" fmla="*/ 13349 w 101601"/>
                <a:gd name="T81" fmla="*/ 19327 h 114810"/>
                <a:gd name="T82" fmla="*/ 15635 w 101601"/>
                <a:gd name="T83" fmla="*/ 9726 h 114810"/>
                <a:gd name="T84" fmla="*/ 19826 w 101601"/>
                <a:gd name="T85" fmla="*/ 3325 h 114810"/>
                <a:gd name="T86" fmla="*/ 23261 w 101601"/>
                <a:gd name="T87" fmla="*/ 1108 h 114810"/>
                <a:gd name="T88" fmla="*/ 27580 w 101601"/>
                <a:gd name="T89" fmla="*/ 0 h 114810"/>
                <a:gd name="T90" fmla="*/ 32031 w 101601"/>
                <a:gd name="T91" fmla="*/ 0 h 114810"/>
                <a:gd name="T92" fmla="*/ 36350 w 101601"/>
                <a:gd name="T93" fmla="*/ 1108 h 114810"/>
                <a:gd name="T94" fmla="*/ 40928 w 101601"/>
                <a:gd name="T95" fmla="*/ 3325 h 114810"/>
                <a:gd name="T96" fmla="*/ 45373 w 101601"/>
                <a:gd name="T97" fmla="*/ 6402 h 114810"/>
                <a:gd name="T98" fmla="*/ 55166 w 101601"/>
                <a:gd name="T99" fmla="*/ 17113 h 114810"/>
                <a:gd name="T100" fmla="*/ 58596 w 101601"/>
                <a:gd name="T101" fmla="*/ 26715 h 114810"/>
                <a:gd name="T102" fmla="*/ 67366 w 101601"/>
                <a:gd name="T103" fmla="*/ 19327 h 114810"/>
                <a:gd name="T104" fmla="*/ 72834 w 101601"/>
                <a:gd name="T105" fmla="*/ 16005 h 114810"/>
                <a:gd name="T106" fmla="*/ 82746 w 101601"/>
                <a:gd name="T107" fmla="*/ 14035 h 114810"/>
                <a:gd name="T108" fmla="*/ 87192 w 101601"/>
                <a:gd name="T109" fmla="*/ 14035 h 114810"/>
                <a:gd name="T110" fmla="*/ 94945 w 101601"/>
                <a:gd name="T111" fmla="*/ 18221 h 1148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1601"/>
                <a:gd name="T169" fmla="*/ 0 h 114810"/>
                <a:gd name="T170" fmla="*/ 101601 w 101601"/>
                <a:gd name="T171" fmla="*/ 114810 h 1148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1601" h="114810">
                  <a:moveTo>
                    <a:pt x="98171" y="22099"/>
                  </a:moveTo>
                  <a:lnTo>
                    <a:pt x="101600" y="30988"/>
                  </a:lnTo>
                  <a:lnTo>
                    <a:pt x="99060" y="40894"/>
                  </a:lnTo>
                  <a:lnTo>
                    <a:pt x="94868" y="50800"/>
                  </a:lnTo>
                  <a:lnTo>
                    <a:pt x="87122" y="60580"/>
                  </a:lnTo>
                  <a:lnTo>
                    <a:pt x="76073" y="67311"/>
                  </a:lnTo>
                  <a:lnTo>
                    <a:pt x="79501" y="70739"/>
                  </a:lnTo>
                  <a:lnTo>
                    <a:pt x="79501" y="71629"/>
                  </a:lnTo>
                  <a:lnTo>
                    <a:pt x="84963" y="82678"/>
                  </a:lnTo>
                  <a:lnTo>
                    <a:pt x="87122" y="93726"/>
                  </a:lnTo>
                  <a:lnTo>
                    <a:pt x="85978" y="103760"/>
                  </a:lnTo>
                  <a:lnTo>
                    <a:pt x="81534" y="111380"/>
                  </a:lnTo>
                  <a:lnTo>
                    <a:pt x="78359" y="113666"/>
                  </a:lnTo>
                  <a:lnTo>
                    <a:pt x="73913" y="114809"/>
                  </a:lnTo>
                  <a:lnTo>
                    <a:pt x="69596" y="114809"/>
                  </a:lnTo>
                  <a:lnTo>
                    <a:pt x="65151" y="113666"/>
                  </a:lnTo>
                  <a:lnTo>
                    <a:pt x="60578" y="111380"/>
                  </a:lnTo>
                  <a:lnTo>
                    <a:pt x="47371" y="99187"/>
                  </a:lnTo>
                  <a:lnTo>
                    <a:pt x="46481" y="97155"/>
                  </a:lnTo>
                  <a:lnTo>
                    <a:pt x="44068" y="93726"/>
                  </a:lnTo>
                  <a:lnTo>
                    <a:pt x="41910" y="87249"/>
                  </a:lnTo>
                  <a:lnTo>
                    <a:pt x="40893" y="88138"/>
                  </a:lnTo>
                  <a:lnTo>
                    <a:pt x="40893" y="89281"/>
                  </a:lnTo>
                  <a:lnTo>
                    <a:pt x="38608" y="91568"/>
                  </a:lnTo>
                  <a:lnTo>
                    <a:pt x="28701" y="98299"/>
                  </a:lnTo>
                  <a:lnTo>
                    <a:pt x="18796" y="100330"/>
                  </a:lnTo>
                  <a:lnTo>
                    <a:pt x="10033" y="98299"/>
                  </a:lnTo>
                  <a:lnTo>
                    <a:pt x="6603" y="96012"/>
                  </a:lnTo>
                  <a:lnTo>
                    <a:pt x="3428" y="92711"/>
                  </a:lnTo>
                  <a:lnTo>
                    <a:pt x="0" y="83820"/>
                  </a:lnTo>
                  <a:lnTo>
                    <a:pt x="1142" y="73914"/>
                  </a:lnTo>
                  <a:lnTo>
                    <a:pt x="6603" y="62866"/>
                  </a:lnTo>
                  <a:lnTo>
                    <a:pt x="16510" y="51817"/>
                  </a:lnTo>
                  <a:lnTo>
                    <a:pt x="19812" y="50800"/>
                  </a:lnTo>
                  <a:lnTo>
                    <a:pt x="22098" y="48642"/>
                  </a:lnTo>
                  <a:lnTo>
                    <a:pt x="24384" y="47499"/>
                  </a:lnTo>
                  <a:lnTo>
                    <a:pt x="23240" y="46355"/>
                  </a:lnTo>
                  <a:lnTo>
                    <a:pt x="23240" y="45212"/>
                  </a:lnTo>
                  <a:lnTo>
                    <a:pt x="21081" y="43180"/>
                  </a:lnTo>
                  <a:lnTo>
                    <a:pt x="15621" y="32131"/>
                  </a:lnTo>
                  <a:lnTo>
                    <a:pt x="13335" y="19939"/>
                  </a:lnTo>
                  <a:lnTo>
                    <a:pt x="15621" y="10034"/>
                  </a:lnTo>
                  <a:lnTo>
                    <a:pt x="19812" y="3430"/>
                  </a:lnTo>
                  <a:lnTo>
                    <a:pt x="23240" y="1143"/>
                  </a:lnTo>
                  <a:lnTo>
                    <a:pt x="27559" y="0"/>
                  </a:lnTo>
                  <a:lnTo>
                    <a:pt x="32003" y="0"/>
                  </a:lnTo>
                  <a:lnTo>
                    <a:pt x="36322" y="1143"/>
                  </a:lnTo>
                  <a:lnTo>
                    <a:pt x="40893" y="3430"/>
                  </a:lnTo>
                  <a:lnTo>
                    <a:pt x="45338" y="6605"/>
                  </a:lnTo>
                  <a:lnTo>
                    <a:pt x="55117" y="17654"/>
                  </a:lnTo>
                  <a:lnTo>
                    <a:pt x="58547" y="27560"/>
                  </a:lnTo>
                  <a:lnTo>
                    <a:pt x="67310" y="19939"/>
                  </a:lnTo>
                  <a:lnTo>
                    <a:pt x="72771" y="16511"/>
                  </a:lnTo>
                  <a:lnTo>
                    <a:pt x="82676" y="14479"/>
                  </a:lnTo>
                  <a:lnTo>
                    <a:pt x="87122" y="14479"/>
                  </a:lnTo>
                  <a:lnTo>
                    <a:pt x="94868" y="18797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7" name="Полилиния 20"/>
            <p:cNvSpPr>
              <a:spLocks noChangeArrowheads="1"/>
            </p:cNvSpPr>
            <p:nvPr/>
          </p:nvSpPr>
          <p:spPr bwMode="auto">
            <a:xfrm>
              <a:off x="7307353" y="5192713"/>
              <a:ext cx="101613" cy="117475"/>
            </a:xfrm>
            <a:custGeom>
              <a:avLst/>
              <a:gdLst>
                <a:gd name="T0" fmla="*/ 99989 w 101347"/>
                <a:gd name="T1" fmla="*/ 24007 h 116840"/>
                <a:gd name="T2" fmla="*/ 103223 w 101347"/>
                <a:gd name="T3" fmla="*/ 33108 h 116840"/>
                <a:gd name="T4" fmla="*/ 101154 w 101347"/>
                <a:gd name="T5" fmla="*/ 43662 h 116840"/>
                <a:gd name="T6" fmla="*/ 96627 w 101347"/>
                <a:gd name="T7" fmla="*/ 55006 h 116840"/>
                <a:gd name="T8" fmla="*/ 88735 w 101347"/>
                <a:gd name="T9" fmla="*/ 64109 h 116840"/>
                <a:gd name="T10" fmla="*/ 86407 w 101347"/>
                <a:gd name="T11" fmla="*/ 65295 h 116840"/>
                <a:gd name="T12" fmla="*/ 83044 w 101347"/>
                <a:gd name="T13" fmla="*/ 67537 h 116840"/>
                <a:gd name="T14" fmla="*/ 79682 w 101347"/>
                <a:gd name="T15" fmla="*/ 68729 h 116840"/>
                <a:gd name="T16" fmla="*/ 77612 w 101347"/>
                <a:gd name="T17" fmla="*/ 71098 h 116840"/>
                <a:gd name="T18" fmla="*/ 79682 w 101347"/>
                <a:gd name="T19" fmla="*/ 73210 h 116840"/>
                <a:gd name="T20" fmla="*/ 79682 w 101347"/>
                <a:gd name="T21" fmla="*/ 74397 h 116840"/>
                <a:gd name="T22" fmla="*/ 80716 w 101347"/>
                <a:gd name="T23" fmla="*/ 75585 h 116840"/>
                <a:gd name="T24" fmla="*/ 86407 w 101347"/>
                <a:gd name="T25" fmla="*/ 87062 h 116840"/>
                <a:gd name="T26" fmla="*/ 88735 w 101347"/>
                <a:gd name="T27" fmla="*/ 99724 h 116840"/>
                <a:gd name="T28" fmla="*/ 87572 w 101347"/>
                <a:gd name="T29" fmla="*/ 109882 h 116840"/>
                <a:gd name="T30" fmla="*/ 83044 w 101347"/>
                <a:gd name="T31" fmla="*/ 118059 h 116840"/>
                <a:gd name="T32" fmla="*/ 79682 w 101347"/>
                <a:gd name="T33" fmla="*/ 120172 h 116840"/>
                <a:gd name="T34" fmla="*/ 75154 w 101347"/>
                <a:gd name="T35" fmla="*/ 121356 h 116840"/>
                <a:gd name="T36" fmla="*/ 70756 w 101347"/>
                <a:gd name="T37" fmla="*/ 121356 h 116840"/>
                <a:gd name="T38" fmla="*/ 61702 w 101347"/>
                <a:gd name="T39" fmla="*/ 116874 h 116840"/>
                <a:gd name="T40" fmla="*/ 52776 w 101347"/>
                <a:gd name="T41" fmla="*/ 109882 h 116840"/>
                <a:gd name="T42" fmla="*/ 48248 w 101347"/>
                <a:gd name="T43" fmla="*/ 104208 h 116840"/>
                <a:gd name="T44" fmla="*/ 45015 w 101347"/>
                <a:gd name="T45" fmla="*/ 98537 h 116840"/>
                <a:gd name="T46" fmla="*/ 42686 w 101347"/>
                <a:gd name="T47" fmla="*/ 91546 h 116840"/>
                <a:gd name="T48" fmla="*/ 41523 w 101347"/>
                <a:gd name="T49" fmla="*/ 92734 h 116840"/>
                <a:gd name="T50" fmla="*/ 41523 w 101347"/>
                <a:gd name="T51" fmla="*/ 93920 h 116840"/>
                <a:gd name="T52" fmla="*/ 39323 w 101347"/>
                <a:gd name="T53" fmla="*/ 96162 h 116840"/>
                <a:gd name="T54" fmla="*/ 29235 w 101347"/>
                <a:gd name="T55" fmla="*/ 103023 h 116840"/>
                <a:gd name="T56" fmla="*/ 19144 w 101347"/>
                <a:gd name="T57" fmla="*/ 105397 h 116840"/>
                <a:gd name="T58" fmla="*/ 14747 w 101347"/>
                <a:gd name="T59" fmla="*/ 105397 h 116840"/>
                <a:gd name="T60" fmla="*/ 6727 w 101347"/>
                <a:gd name="T61" fmla="*/ 100913 h 116840"/>
                <a:gd name="T62" fmla="*/ 3366 w 101347"/>
                <a:gd name="T63" fmla="*/ 97349 h 116840"/>
                <a:gd name="T64" fmla="*/ 0 w 101347"/>
                <a:gd name="T65" fmla="*/ 88247 h 116840"/>
                <a:gd name="T66" fmla="*/ 1165 w 101347"/>
                <a:gd name="T67" fmla="*/ 77958 h 116840"/>
                <a:gd name="T68" fmla="*/ 6727 w 101347"/>
                <a:gd name="T69" fmla="*/ 66482 h 116840"/>
                <a:gd name="T70" fmla="*/ 16816 w 101347"/>
                <a:gd name="T71" fmla="*/ 55006 h 116840"/>
                <a:gd name="T72" fmla="*/ 20309 w 101347"/>
                <a:gd name="T73" fmla="*/ 53820 h 116840"/>
                <a:gd name="T74" fmla="*/ 22507 w 101347"/>
                <a:gd name="T75" fmla="*/ 51576 h 116840"/>
                <a:gd name="T76" fmla="*/ 24578 w 101347"/>
                <a:gd name="T77" fmla="*/ 50389 h 116840"/>
                <a:gd name="T78" fmla="*/ 23672 w 101347"/>
                <a:gd name="T79" fmla="*/ 49335 h 116840"/>
                <a:gd name="T80" fmla="*/ 23672 w 101347"/>
                <a:gd name="T81" fmla="*/ 48147 h 116840"/>
                <a:gd name="T82" fmla="*/ 21473 w 101347"/>
                <a:gd name="T83" fmla="*/ 45772 h 116840"/>
                <a:gd name="T84" fmla="*/ 15782 w 101347"/>
                <a:gd name="T85" fmla="*/ 34293 h 116840"/>
                <a:gd name="T86" fmla="*/ 13581 w 101347"/>
                <a:gd name="T87" fmla="*/ 21766 h 116840"/>
                <a:gd name="T88" fmla="*/ 15782 w 101347"/>
                <a:gd name="T89" fmla="*/ 11476 h 116840"/>
                <a:gd name="T90" fmla="*/ 20309 w 101347"/>
                <a:gd name="T91" fmla="*/ 3562 h 116840"/>
                <a:gd name="T92" fmla="*/ 23672 w 101347"/>
                <a:gd name="T93" fmla="*/ 1185 h 116840"/>
                <a:gd name="T94" fmla="*/ 28069 w 101347"/>
                <a:gd name="T95" fmla="*/ 0 h 116840"/>
                <a:gd name="T96" fmla="*/ 32597 w 101347"/>
                <a:gd name="T97" fmla="*/ 0 h 116840"/>
                <a:gd name="T98" fmla="*/ 36995 w 101347"/>
                <a:gd name="T99" fmla="*/ 1185 h 116840"/>
                <a:gd name="T100" fmla="*/ 46180 w 101347"/>
                <a:gd name="T101" fmla="*/ 8046 h 116840"/>
                <a:gd name="T102" fmla="*/ 53939 w 101347"/>
                <a:gd name="T103" fmla="*/ 17149 h 116840"/>
                <a:gd name="T104" fmla="*/ 57173 w 101347"/>
                <a:gd name="T105" fmla="*/ 22952 h 116840"/>
                <a:gd name="T106" fmla="*/ 59503 w 101347"/>
                <a:gd name="T107" fmla="*/ 29811 h 116840"/>
                <a:gd name="T108" fmla="*/ 68427 w 101347"/>
                <a:gd name="T109" fmla="*/ 21766 h 116840"/>
                <a:gd name="T110" fmla="*/ 74120 w 101347"/>
                <a:gd name="T111" fmla="*/ 18335 h 116840"/>
                <a:gd name="T112" fmla="*/ 84209 w 101347"/>
                <a:gd name="T113" fmla="*/ 15961 h 116840"/>
                <a:gd name="T114" fmla="*/ 88735 w 101347"/>
                <a:gd name="T115" fmla="*/ 15961 h 116840"/>
                <a:gd name="T116" fmla="*/ 96627 w 101347"/>
                <a:gd name="T117" fmla="*/ 20709 h 11684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1347"/>
                <a:gd name="T178" fmla="*/ 0 h 116840"/>
                <a:gd name="T179" fmla="*/ 101347 w 101347"/>
                <a:gd name="T180" fmla="*/ 116840 h 11684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1347" h="116840">
                  <a:moveTo>
                    <a:pt x="98171" y="23113"/>
                  </a:moveTo>
                  <a:lnTo>
                    <a:pt x="101346" y="31876"/>
                  </a:lnTo>
                  <a:lnTo>
                    <a:pt x="99315" y="42037"/>
                  </a:lnTo>
                  <a:lnTo>
                    <a:pt x="94870" y="52958"/>
                  </a:lnTo>
                  <a:lnTo>
                    <a:pt x="87122" y="61722"/>
                  </a:lnTo>
                  <a:lnTo>
                    <a:pt x="84836" y="62864"/>
                  </a:lnTo>
                  <a:lnTo>
                    <a:pt x="81534" y="65024"/>
                  </a:lnTo>
                  <a:lnTo>
                    <a:pt x="78233" y="66167"/>
                  </a:lnTo>
                  <a:lnTo>
                    <a:pt x="76200" y="68452"/>
                  </a:lnTo>
                  <a:lnTo>
                    <a:pt x="78233" y="70485"/>
                  </a:lnTo>
                  <a:lnTo>
                    <a:pt x="78233" y="71627"/>
                  </a:lnTo>
                  <a:lnTo>
                    <a:pt x="79248" y="72770"/>
                  </a:lnTo>
                  <a:lnTo>
                    <a:pt x="84836" y="83819"/>
                  </a:lnTo>
                  <a:lnTo>
                    <a:pt x="87122" y="96012"/>
                  </a:lnTo>
                  <a:lnTo>
                    <a:pt x="85980" y="105791"/>
                  </a:lnTo>
                  <a:lnTo>
                    <a:pt x="81534" y="113664"/>
                  </a:lnTo>
                  <a:lnTo>
                    <a:pt x="78233" y="115697"/>
                  </a:lnTo>
                  <a:lnTo>
                    <a:pt x="73787" y="116839"/>
                  </a:lnTo>
                  <a:lnTo>
                    <a:pt x="69470" y="116839"/>
                  </a:lnTo>
                  <a:lnTo>
                    <a:pt x="60580" y="112522"/>
                  </a:lnTo>
                  <a:lnTo>
                    <a:pt x="51817" y="105791"/>
                  </a:lnTo>
                  <a:lnTo>
                    <a:pt x="47371" y="100330"/>
                  </a:lnTo>
                  <a:lnTo>
                    <a:pt x="44196" y="94868"/>
                  </a:lnTo>
                  <a:lnTo>
                    <a:pt x="41910" y="88137"/>
                  </a:lnTo>
                  <a:lnTo>
                    <a:pt x="40768" y="89281"/>
                  </a:lnTo>
                  <a:lnTo>
                    <a:pt x="40768" y="90424"/>
                  </a:lnTo>
                  <a:lnTo>
                    <a:pt x="38608" y="92582"/>
                  </a:lnTo>
                  <a:lnTo>
                    <a:pt x="28703" y="99187"/>
                  </a:lnTo>
                  <a:lnTo>
                    <a:pt x="18796" y="101473"/>
                  </a:lnTo>
                  <a:lnTo>
                    <a:pt x="14479" y="101473"/>
                  </a:lnTo>
                  <a:lnTo>
                    <a:pt x="6605" y="97155"/>
                  </a:lnTo>
                  <a:lnTo>
                    <a:pt x="3303" y="93725"/>
                  </a:lnTo>
                  <a:lnTo>
                    <a:pt x="0" y="84962"/>
                  </a:lnTo>
                  <a:lnTo>
                    <a:pt x="1144" y="75056"/>
                  </a:lnTo>
                  <a:lnTo>
                    <a:pt x="6605" y="64007"/>
                  </a:lnTo>
                  <a:lnTo>
                    <a:pt x="16510" y="52958"/>
                  </a:lnTo>
                  <a:lnTo>
                    <a:pt x="19940" y="51816"/>
                  </a:lnTo>
                  <a:lnTo>
                    <a:pt x="22098" y="49656"/>
                  </a:lnTo>
                  <a:lnTo>
                    <a:pt x="24131" y="48513"/>
                  </a:lnTo>
                  <a:lnTo>
                    <a:pt x="23242" y="47498"/>
                  </a:lnTo>
                  <a:lnTo>
                    <a:pt x="23242" y="46355"/>
                  </a:lnTo>
                  <a:lnTo>
                    <a:pt x="21083" y="44068"/>
                  </a:lnTo>
                  <a:lnTo>
                    <a:pt x="15495" y="33019"/>
                  </a:lnTo>
                  <a:lnTo>
                    <a:pt x="13335" y="20955"/>
                  </a:lnTo>
                  <a:lnTo>
                    <a:pt x="15495" y="11049"/>
                  </a:lnTo>
                  <a:lnTo>
                    <a:pt x="19940" y="3429"/>
                  </a:lnTo>
                  <a:lnTo>
                    <a:pt x="23242" y="1143"/>
                  </a:lnTo>
                  <a:lnTo>
                    <a:pt x="27559" y="0"/>
                  </a:lnTo>
                  <a:lnTo>
                    <a:pt x="32005" y="0"/>
                  </a:lnTo>
                  <a:lnTo>
                    <a:pt x="36322" y="1143"/>
                  </a:lnTo>
                  <a:lnTo>
                    <a:pt x="45340" y="7747"/>
                  </a:lnTo>
                  <a:lnTo>
                    <a:pt x="52959" y="16510"/>
                  </a:lnTo>
                  <a:lnTo>
                    <a:pt x="56134" y="22098"/>
                  </a:lnTo>
                  <a:lnTo>
                    <a:pt x="58421" y="28701"/>
                  </a:lnTo>
                  <a:lnTo>
                    <a:pt x="67183" y="20955"/>
                  </a:lnTo>
                  <a:lnTo>
                    <a:pt x="72771" y="17652"/>
                  </a:lnTo>
                  <a:lnTo>
                    <a:pt x="82678" y="15367"/>
                  </a:lnTo>
                  <a:lnTo>
                    <a:pt x="87122" y="15367"/>
                  </a:lnTo>
                  <a:lnTo>
                    <a:pt x="94870" y="19938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8" name="Полилиния 21"/>
            <p:cNvSpPr>
              <a:spLocks noChangeArrowheads="1"/>
            </p:cNvSpPr>
            <p:nvPr/>
          </p:nvSpPr>
          <p:spPr bwMode="auto">
            <a:xfrm>
              <a:off x="7093014" y="5040313"/>
              <a:ext cx="101613" cy="114300"/>
            </a:xfrm>
            <a:custGeom>
              <a:avLst/>
              <a:gdLst>
                <a:gd name="T0" fmla="*/ 100747 w 101219"/>
                <a:gd name="T1" fmla="*/ 21629 h 114556"/>
                <a:gd name="T2" fmla="*/ 104009 w 101219"/>
                <a:gd name="T3" fmla="*/ 30257 h 114556"/>
                <a:gd name="T4" fmla="*/ 103096 w 101219"/>
                <a:gd name="T5" fmla="*/ 40135 h 114556"/>
                <a:gd name="T6" fmla="*/ 97353 w 101219"/>
                <a:gd name="T7" fmla="*/ 51011 h 114556"/>
                <a:gd name="T8" fmla="*/ 84826 w 101219"/>
                <a:gd name="T9" fmla="*/ 63890 h 114556"/>
                <a:gd name="T10" fmla="*/ 79214 w 101219"/>
                <a:gd name="T11" fmla="*/ 66140 h 114556"/>
                <a:gd name="T12" fmla="*/ 81302 w 101219"/>
                <a:gd name="T13" fmla="*/ 68265 h 114556"/>
                <a:gd name="T14" fmla="*/ 81302 w 101219"/>
                <a:gd name="T15" fmla="*/ 69391 h 114556"/>
                <a:gd name="T16" fmla="*/ 82606 w 101219"/>
                <a:gd name="T17" fmla="*/ 70516 h 114556"/>
                <a:gd name="T18" fmla="*/ 88218 w 101219"/>
                <a:gd name="T19" fmla="*/ 81392 h 114556"/>
                <a:gd name="T20" fmla="*/ 90567 w 101219"/>
                <a:gd name="T21" fmla="*/ 92146 h 114556"/>
                <a:gd name="T22" fmla="*/ 88218 w 101219"/>
                <a:gd name="T23" fmla="*/ 101898 h 114556"/>
                <a:gd name="T24" fmla="*/ 83782 w 101219"/>
                <a:gd name="T25" fmla="*/ 109649 h 114556"/>
                <a:gd name="T26" fmla="*/ 80388 w 101219"/>
                <a:gd name="T27" fmla="*/ 111650 h 114556"/>
                <a:gd name="T28" fmla="*/ 75821 w 101219"/>
                <a:gd name="T29" fmla="*/ 112775 h 114556"/>
                <a:gd name="T30" fmla="*/ 71252 w 101219"/>
                <a:gd name="T31" fmla="*/ 112775 h 114556"/>
                <a:gd name="T32" fmla="*/ 66816 w 101219"/>
                <a:gd name="T33" fmla="*/ 111650 h 114556"/>
                <a:gd name="T34" fmla="*/ 62118 w 101219"/>
                <a:gd name="T35" fmla="*/ 109649 h 114556"/>
                <a:gd name="T36" fmla="*/ 57812 w 101219"/>
                <a:gd name="T37" fmla="*/ 106272 h 114556"/>
                <a:gd name="T38" fmla="*/ 49721 w 101219"/>
                <a:gd name="T39" fmla="*/ 97646 h 114556"/>
                <a:gd name="T40" fmla="*/ 44109 w 101219"/>
                <a:gd name="T41" fmla="*/ 86768 h 114556"/>
                <a:gd name="T42" fmla="*/ 42934 w 101219"/>
                <a:gd name="T43" fmla="*/ 87893 h 114556"/>
                <a:gd name="T44" fmla="*/ 41759 w 101219"/>
                <a:gd name="T45" fmla="*/ 87893 h 114556"/>
                <a:gd name="T46" fmla="*/ 39541 w 101219"/>
                <a:gd name="T47" fmla="*/ 90019 h 114556"/>
                <a:gd name="T48" fmla="*/ 35106 w 101219"/>
                <a:gd name="T49" fmla="*/ 93271 h 114556"/>
                <a:gd name="T50" fmla="*/ 24925 w 101219"/>
                <a:gd name="T51" fmla="*/ 97646 h 114556"/>
                <a:gd name="T52" fmla="*/ 14747 w 101219"/>
                <a:gd name="T53" fmla="*/ 97646 h 114556"/>
                <a:gd name="T54" fmla="*/ 6785 w 101219"/>
                <a:gd name="T55" fmla="*/ 95394 h 114556"/>
                <a:gd name="T56" fmla="*/ 3393 w 101219"/>
                <a:gd name="T57" fmla="*/ 92146 h 114556"/>
                <a:gd name="T58" fmla="*/ 0 w 101219"/>
                <a:gd name="T59" fmla="*/ 83519 h 114556"/>
                <a:gd name="T60" fmla="*/ 2218 w 101219"/>
                <a:gd name="T61" fmla="*/ 72766 h 114556"/>
                <a:gd name="T62" fmla="*/ 6785 w 101219"/>
                <a:gd name="T63" fmla="*/ 62889 h 114556"/>
                <a:gd name="T64" fmla="*/ 16834 w 101219"/>
                <a:gd name="T65" fmla="*/ 52011 h 114556"/>
                <a:gd name="T66" fmla="*/ 22578 w 101219"/>
                <a:gd name="T67" fmla="*/ 48762 h 114556"/>
                <a:gd name="T68" fmla="*/ 26100 w 101219"/>
                <a:gd name="T69" fmla="*/ 47636 h 114556"/>
                <a:gd name="T70" fmla="*/ 24925 w 101219"/>
                <a:gd name="T71" fmla="*/ 46510 h 114556"/>
                <a:gd name="T72" fmla="*/ 24925 w 101219"/>
                <a:gd name="T73" fmla="*/ 45636 h 114556"/>
                <a:gd name="T74" fmla="*/ 22578 w 101219"/>
                <a:gd name="T75" fmla="*/ 43385 h 114556"/>
                <a:gd name="T76" fmla="*/ 16834 w 101219"/>
                <a:gd name="T77" fmla="*/ 31382 h 114556"/>
                <a:gd name="T78" fmla="*/ 14747 w 101219"/>
                <a:gd name="T79" fmla="*/ 20506 h 114556"/>
                <a:gd name="T80" fmla="*/ 15920 w 101219"/>
                <a:gd name="T81" fmla="*/ 10755 h 114556"/>
                <a:gd name="T82" fmla="*/ 20358 w 101219"/>
                <a:gd name="T83" fmla="*/ 3126 h 114556"/>
                <a:gd name="T84" fmla="*/ 23751 w 101219"/>
                <a:gd name="T85" fmla="*/ 875 h 114556"/>
                <a:gd name="T86" fmla="*/ 28187 w 101219"/>
                <a:gd name="T87" fmla="*/ 0 h 114556"/>
                <a:gd name="T88" fmla="*/ 32887 w 101219"/>
                <a:gd name="T89" fmla="*/ 0 h 114556"/>
                <a:gd name="T90" fmla="*/ 37192 w 101219"/>
                <a:gd name="T91" fmla="*/ 875 h 114556"/>
                <a:gd name="T92" fmla="*/ 41759 w 101219"/>
                <a:gd name="T93" fmla="*/ 3126 h 114556"/>
                <a:gd name="T94" fmla="*/ 46458 w 101219"/>
                <a:gd name="T95" fmla="*/ 6379 h 114556"/>
                <a:gd name="T96" fmla="*/ 55463 w 101219"/>
                <a:gd name="T97" fmla="*/ 15130 h 114556"/>
                <a:gd name="T98" fmla="*/ 56506 w 101219"/>
                <a:gd name="T99" fmla="*/ 18503 h 114556"/>
                <a:gd name="T100" fmla="*/ 58725 w 101219"/>
                <a:gd name="T101" fmla="*/ 20506 h 114556"/>
                <a:gd name="T102" fmla="*/ 61074 w 101219"/>
                <a:gd name="T103" fmla="*/ 27132 h 114556"/>
                <a:gd name="T104" fmla="*/ 64467 w 101219"/>
                <a:gd name="T105" fmla="*/ 23880 h 114556"/>
                <a:gd name="T106" fmla="*/ 70081 w 101219"/>
                <a:gd name="T107" fmla="*/ 19380 h 114556"/>
                <a:gd name="T108" fmla="*/ 80388 w 101219"/>
                <a:gd name="T109" fmla="*/ 15130 h 114556"/>
                <a:gd name="T110" fmla="*/ 84826 w 101219"/>
                <a:gd name="T111" fmla="*/ 14003 h 114556"/>
                <a:gd name="T112" fmla="*/ 93830 w 101219"/>
                <a:gd name="T113" fmla="*/ 16254 h 114556"/>
                <a:gd name="T114" fmla="*/ 97353 w 101219"/>
                <a:gd name="T115" fmla="*/ 18503 h 1145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1219"/>
                <a:gd name="T175" fmla="*/ 0 h 114556"/>
                <a:gd name="T176" fmla="*/ 101219 w 101219"/>
                <a:gd name="T177" fmla="*/ 114556 h 11455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1219" h="114556">
                  <a:moveTo>
                    <a:pt x="98043" y="21971"/>
                  </a:moveTo>
                  <a:lnTo>
                    <a:pt x="101218" y="30735"/>
                  </a:lnTo>
                  <a:lnTo>
                    <a:pt x="100329" y="40768"/>
                  </a:lnTo>
                  <a:lnTo>
                    <a:pt x="94741" y="51817"/>
                  </a:lnTo>
                  <a:lnTo>
                    <a:pt x="82550" y="64898"/>
                  </a:lnTo>
                  <a:lnTo>
                    <a:pt x="77089" y="67183"/>
                  </a:lnTo>
                  <a:lnTo>
                    <a:pt x="79121" y="69343"/>
                  </a:lnTo>
                  <a:lnTo>
                    <a:pt x="79121" y="70486"/>
                  </a:lnTo>
                  <a:lnTo>
                    <a:pt x="80390" y="71629"/>
                  </a:lnTo>
                  <a:lnTo>
                    <a:pt x="85852" y="82677"/>
                  </a:lnTo>
                  <a:lnTo>
                    <a:pt x="88138" y="93600"/>
                  </a:lnTo>
                  <a:lnTo>
                    <a:pt x="85852" y="103506"/>
                  </a:lnTo>
                  <a:lnTo>
                    <a:pt x="81534" y="111380"/>
                  </a:lnTo>
                  <a:lnTo>
                    <a:pt x="78231" y="113412"/>
                  </a:lnTo>
                  <a:lnTo>
                    <a:pt x="73787" y="114555"/>
                  </a:lnTo>
                  <a:lnTo>
                    <a:pt x="69341" y="114555"/>
                  </a:lnTo>
                  <a:lnTo>
                    <a:pt x="65024" y="113412"/>
                  </a:lnTo>
                  <a:lnTo>
                    <a:pt x="60452" y="111380"/>
                  </a:lnTo>
                  <a:lnTo>
                    <a:pt x="56261" y="107950"/>
                  </a:lnTo>
                  <a:lnTo>
                    <a:pt x="48387" y="99188"/>
                  </a:lnTo>
                  <a:lnTo>
                    <a:pt x="42926" y="88138"/>
                  </a:lnTo>
                  <a:lnTo>
                    <a:pt x="41782" y="89281"/>
                  </a:lnTo>
                  <a:lnTo>
                    <a:pt x="40639" y="89281"/>
                  </a:lnTo>
                  <a:lnTo>
                    <a:pt x="38480" y="91440"/>
                  </a:lnTo>
                  <a:lnTo>
                    <a:pt x="34163" y="94743"/>
                  </a:lnTo>
                  <a:lnTo>
                    <a:pt x="24256" y="99188"/>
                  </a:lnTo>
                  <a:lnTo>
                    <a:pt x="14351" y="99188"/>
                  </a:lnTo>
                  <a:lnTo>
                    <a:pt x="6603" y="96901"/>
                  </a:lnTo>
                  <a:lnTo>
                    <a:pt x="3302" y="93600"/>
                  </a:lnTo>
                  <a:lnTo>
                    <a:pt x="0" y="84837"/>
                  </a:lnTo>
                  <a:lnTo>
                    <a:pt x="2159" y="73914"/>
                  </a:lnTo>
                  <a:lnTo>
                    <a:pt x="6603" y="63881"/>
                  </a:lnTo>
                  <a:lnTo>
                    <a:pt x="16382" y="52832"/>
                  </a:lnTo>
                  <a:lnTo>
                    <a:pt x="21971" y="49531"/>
                  </a:lnTo>
                  <a:lnTo>
                    <a:pt x="25400" y="48388"/>
                  </a:lnTo>
                  <a:lnTo>
                    <a:pt x="24256" y="47244"/>
                  </a:lnTo>
                  <a:lnTo>
                    <a:pt x="24256" y="46356"/>
                  </a:lnTo>
                  <a:lnTo>
                    <a:pt x="21971" y="44069"/>
                  </a:lnTo>
                  <a:lnTo>
                    <a:pt x="16382" y="31877"/>
                  </a:lnTo>
                  <a:lnTo>
                    <a:pt x="14351" y="20829"/>
                  </a:lnTo>
                  <a:lnTo>
                    <a:pt x="15493" y="10923"/>
                  </a:lnTo>
                  <a:lnTo>
                    <a:pt x="19812" y="3175"/>
                  </a:lnTo>
                  <a:lnTo>
                    <a:pt x="23114" y="889"/>
                  </a:lnTo>
                  <a:lnTo>
                    <a:pt x="27431" y="0"/>
                  </a:lnTo>
                  <a:lnTo>
                    <a:pt x="32003" y="0"/>
                  </a:lnTo>
                  <a:lnTo>
                    <a:pt x="36194" y="889"/>
                  </a:lnTo>
                  <a:lnTo>
                    <a:pt x="40639" y="3175"/>
                  </a:lnTo>
                  <a:lnTo>
                    <a:pt x="45212" y="6477"/>
                  </a:lnTo>
                  <a:lnTo>
                    <a:pt x="53975" y="15368"/>
                  </a:lnTo>
                  <a:lnTo>
                    <a:pt x="54990" y="18796"/>
                  </a:lnTo>
                  <a:lnTo>
                    <a:pt x="57150" y="20829"/>
                  </a:lnTo>
                  <a:lnTo>
                    <a:pt x="59436" y="27560"/>
                  </a:lnTo>
                  <a:lnTo>
                    <a:pt x="62738" y="24257"/>
                  </a:lnTo>
                  <a:lnTo>
                    <a:pt x="68199" y="19686"/>
                  </a:lnTo>
                  <a:lnTo>
                    <a:pt x="78231" y="15368"/>
                  </a:lnTo>
                  <a:lnTo>
                    <a:pt x="82550" y="14225"/>
                  </a:lnTo>
                  <a:lnTo>
                    <a:pt x="91313" y="16511"/>
                  </a:lnTo>
                  <a:lnTo>
                    <a:pt x="94741" y="18796"/>
                  </a:lnTo>
                  <a:close/>
                </a:path>
              </a:pathLst>
            </a:custGeom>
            <a:solidFill>
              <a:srgbClr val="FF6BEF"/>
            </a:solidFill>
            <a:ln w="0" algn="ctr">
              <a:solidFill>
                <a:srgbClr val="FF6B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9" name="Полилиния 22"/>
            <p:cNvSpPr>
              <a:spLocks noChangeArrowheads="1"/>
            </p:cNvSpPr>
            <p:nvPr/>
          </p:nvSpPr>
          <p:spPr bwMode="auto">
            <a:xfrm>
              <a:off x="7481999" y="4964113"/>
              <a:ext cx="101613" cy="115887"/>
            </a:xfrm>
            <a:custGeom>
              <a:avLst/>
              <a:gdLst>
                <a:gd name="T0" fmla="*/ 100616 w 101219"/>
                <a:gd name="T1" fmla="*/ 22054 h 115825"/>
                <a:gd name="T2" fmla="*/ 104009 w 101219"/>
                <a:gd name="T3" fmla="*/ 30980 h 115825"/>
                <a:gd name="T4" fmla="*/ 102965 w 101219"/>
                <a:gd name="T5" fmla="*/ 40921 h 115825"/>
                <a:gd name="T6" fmla="*/ 97353 w 101219"/>
                <a:gd name="T7" fmla="*/ 52012 h 115825"/>
                <a:gd name="T8" fmla="*/ 84826 w 101219"/>
                <a:gd name="T9" fmla="*/ 65141 h 115825"/>
                <a:gd name="T10" fmla="*/ 79084 w 101219"/>
                <a:gd name="T11" fmla="*/ 67434 h 115825"/>
                <a:gd name="T12" fmla="*/ 81433 w 101219"/>
                <a:gd name="T13" fmla="*/ 69728 h 115825"/>
                <a:gd name="T14" fmla="*/ 81433 w 101219"/>
                <a:gd name="T15" fmla="*/ 70751 h 115825"/>
                <a:gd name="T16" fmla="*/ 82606 w 101219"/>
                <a:gd name="T17" fmla="*/ 72024 h 115825"/>
                <a:gd name="T18" fmla="*/ 88089 w 101219"/>
                <a:gd name="T19" fmla="*/ 84134 h 115825"/>
                <a:gd name="T20" fmla="*/ 90438 w 101219"/>
                <a:gd name="T21" fmla="*/ 95099 h 115825"/>
                <a:gd name="T22" fmla="*/ 88089 w 101219"/>
                <a:gd name="T23" fmla="*/ 105167 h 115825"/>
                <a:gd name="T24" fmla="*/ 83650 w 101219"/>
                <a:gd name="T25" fmla="*/ 112814 h 115825"/>
                <a:gd name="T26" fmla="*/ 80257 w 101219"/>
                <a:gd name="T27" fmla="*/ 114982 h 115825"/>
                <a:gd name="T28" fmla="*/ 75821 w 101219"/>
                <a:gd name="T29" fmla="*/ 116258 h 115825"/>
                <a:gd name="T30" fmla="*/ 71252 w 101219"/>
                <a:gd name="T31" fmla="*/ 116258 h 115825"/>
                <a:gd name="T32" fmla="*/ 66555 w 101219"/>
                <a:gd name="T33" fmla="*/ 114982 h 115825"/>
                <a:gd name="T34" fmla="*/ 62117 w 101219"/>
                <a:gd name="T35" fmla="*/ 112814 h 115825"/>
                <a:gd name="T36" fmla="*/ 53113 w 101219"/>
                <a:gd name="T37" fmla="*/ 105167 h 115825"/>
                <a:gd name="T38" fmla="*/ 47372 w 101219"/>
                <a:gd name="T39" fmla="*/ 97391 h 115825"/>
                <a:gd name="T40" fmla="*/ 46328 w 101219"/>
                <a:gd name="T41" fmla="*/ 94202 h 115825"/>
                <a:gd name="T42" fmla="*/ 43980 w 101219"/>
                <a:gd name="T43" fmla="*/ 90763 h 115825"/>
                <a:gd name="T44" fmla="*/ 42803 w 101219"/>
                <a:gd name="T45" fmla="*/ 88593 h 115825"/>
                <a:gd name="T46" fmla="*/ 39541 w 101219"/>
                <a:gd name="T47" fmla="*/ 91910 h 115825"/>
                <a:gd name="T48" fmla="*/ 29363 w 101219"/>
                <a:gd name="T49" fmla="*/ 98414 h 115825"/>
                <a:gd name="T50" fmla="*/ 19183 w 101219"/>
                <a:gd name="T51" fmla="*/ 100708 h 115825"/>
                <a:gd name="T52" fmla="*/ 14616 w 101219"/>
                <a:gd name="T53" fmla="*/ 100708 h 115825"/>
                <a:gd name="T54" fmla="*/ 9917 w 101219"/>
                <a:gd name="T55" fmla="*/ 99684 h 115825"/>
                <a:gd name="T56" fmla="*/ 6785 w 101219"/>
                <a:gd name="T57" fmla="*/ 97391 h 115825"/>
                <a:gd name="T58" fmla="*/ 3262 w 101219"/>
                <a:gd name="T59" fmla="*/ 94202 h 115825"/>
                <a:gd name="T60" fmla="*/ 0 w 101219"/>
                <a:gd name="T61" fmla="*/ 85154 h 115825"/>
                <a:gd name="T62" fmla="*/ 1173 w 101219"/>
                <a:gd name="T63" fmla="*/ 75336 h 115825"/>
                <a:gd name="T64" fmla="*/ 6785 w 101219"/>
                <a:gd name="T65" fmla="*/ 64245 h 115825"/>
                <a:gd name="T66" fmla="*/ 16835 w 101219"/>
                <a:gd name="T67" fmla="*/ 53154 h 115825"/>
                <a:gd name="T68" fmla="*/ 20358 w 101219"/>
                <a:gd name="T69" fmla="*/ 50862 h 115825"/>
                <a:gd name="T70" fmla="*/ 24794 w 101219"/>
                <a:gd name="T71" fmla="*/ 48569 h 115825"/>
                <a:gd name="T72" fmla="*/ 23621 w 101219"/>
                <a:gd name="T73" fmla="*/ 47674 h 115825"/>
                <a:gd name="T74" fmla="*/ 23621 w 101219"/>
                <a:gd name="T75" fmla="*/ 46530 h 115825"/>
                <a:gd name="T76" fmla="*/ 21272 w 101219"/>
                <a:gd name="T77" fmla="*/ 44237 h 115825"/>
                <a:gd name="T78" fmla="*/ 15659 w 101219"/>
                <a:gd name="T79" fmla="*/ 33145 h 115825"/>
                <a:gd name="T80" fmla="*/ 13441 w 101219"/>
                <a:gd name="T81" fmla="*/ 20904 h 115825"/>
                <a:gd name="T82" fmla="*/ 15659 w 101219"/>
                <a:gd name="T83" fmla="*/ 10963 h 115825"/>
                <a:gd name="T84" fmla="*/ 20358 w 101219"/>
                <a:gd name="T85" fmla="*/ 3315 h 115825"/>
                <a:gd name="T86" fmla="*/ 23621 w 101219"/>
                <a:gd name="T87" fmla="*/ 1150 h 115825"/>
                <a:gd name="T88" fmla="*/ 28187 w 101219"/>
                <a:gd name="T89" fmla="*/ 0 h 115825"/>
                <a:gd name="T90" fmla="*/ 32627 w 101219"/>
                <a:gd name="T91" fmla="*/ 0 h 115825"/>
                <a:gd name="T92" fmla="*/ 37193 w 101219"/>
                <a:gd name="T93" fmla="*/ 1150 h 115825"/>
                <a:gd name="T94" fmla="*/ 46328 w 101219"/>
                <a:gd name="T95" fmla="*/ 6632 h 115825"/>
                <a:gd name="T96" fmla="*/ 49721 w 101219"/>
                <a:gd name="T97" fmla="*/ 10963 h 115825"/>
                <a:gd name="T98" fmla="*/ 54287 w 101219"/>
                <a:gd name="T99" fmla="*/ 15423 h 115825"/>
                <a:gd name="T100" fmla="*/ 56506 w 101219"/>
                <a:gd name="T101" fmla="*/ 18865 h 115825"/>
                <a:gd name="T102" fmla="*/ 58725 w 101219"/>
                <a:gd name="T103" fmla="*/ 25498 h 115825"/>
                <a:gd name="T104" fmla="*/ 59899 w 101219"/>
                <a:gd name="T105" fmla="*/ 27663 h 115825"/>
                <a:gd name="T106" fmla="*/ 62117 w 101219"/>
                <a:gd name="T107" fmla="*/ 25498 h 115825"/>
                <a:gd name="T108" fmla="*/ 63423 w 101219"/>
                <a:gd name="T109" fmla="*/ 25498 h 115825"/>
                <a:gd name="T110" fmla="*/ 64467 w 101219"/>
                <a:gd name="T111" fmla="*/ 24347 h 115825"/>
                <a:gd name="T112" fmla="*/ 74645 w 101219"/>
                <a:gd name="T113" fmla="*/ 17715 h 115825"/>
                <a:gd name="T114" fmla="*/ 84826 w 101219"/>
                <a:gd name="T115" fmla="*/ 15423 h 115825"/>
                <a:gd name="T116" fmla="*/ 89261 w 101219"/>
                <a:gd name="T117" fmla="*/ 15423 h 115825"/>
                <a:gd name="T118" fmla="*/ 93830 w 101219"/>
                <a:gd name="T119" fmla="*/ 16573 h 115825"/>
                <a:gd name="T120" fmla="*/ 97353 w 101219"/>
                <a:gd name="T121" fmla="*/ 18865 h 1158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1219"/>
                <a:gd name="T184" fmla="*/ 0 h 115825"/>
                <a:gd name="T185" fmla="*/ 101219 w 101219"/>
                <a:gd name="T186" fmla="*/ 115825 h 1158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1219" h="115825">
                  <a:moveTo>
                    <a:pt x="97916" y="21970"/>
                  </a:moveTo>
                  <a:lnTo>
                    <a:pt x="101218" y="30861"/>
                  </a:lnTo>
                  <a:lnTo>
                    <a:pt x="100202" y="40767"/>
                  </a:lnTo>
                  <a:lnTo>
                    <a:pt x="94741" y="51816"/>
                  </a:lnTo>
                  <a:lnTo>
                    <a:pt x="82550" y="64896"/>
                  </a:lnTo>
                  <a:lnTo>
                    <a:pt x="76962" y="67182"/>
                  </a:lnTo>
                  <a:lnTo>
                    <a:pt x="79248" y="69469"/>
                  </a:lnTo>
                  <a:lnTo>
                    <a:pt x="79248" y="70485"/>
                  </a:lnTo>
                  <a:lnTo>
                    <a:pt x="80390" y="71755"/>
                  </a:lnTo>
                  <a:lnTo>
                    <a:pt x="85725" y="83819"/>
                  </a:lnTo>
                  <a:lnTo>
                    <a:pt x="88011" y="94742"/>
                  </a:lnTo>
                  <a:lnTo>
                    <a:pt x="85725" y="104775"/>
                  </a:lnTo>
                  <a:lnTo>
                    <a:pt x="81406" y="112394"/>
                  </a:lnTo>
                  <a:lnTo>
                    <a:pt x="78104" y="114554"/>
                  </a:lnTo>
                  <a:lnTo>
                    <a:pt x="73787" y="115824"/>
                  </a:lnTo>
                  <a:lnTo>
                    <a:pt x="69341" y="115824"/>
                  </a:lnTo>
                  <a:lnTo>
                    <a:pt x="64770" y="114554"/>
                  </a:lnTo>
                  <a:lnTo>
                    <a:pt x="60451" y="112394"/>
                  </a:lnTo>
                  <a:lnTo>
                    <a:pt x="51688" y="104775"/>
                  </a:lnTo>
                  <a:lnTo>
                    <a:pt x="46101" y="97027"/>
                  </a:lnTo>
                  <a:lnTo>
                    <a:pt x="45085" y="93852"/>
                  </a:lnTo>
                  <a:lnTo>
                    <a:pt x="42799" y="90424"/>
                  </a:lnTo>
                  <a:lnTo>
                    <a:pt x="41655" y="88264"/>
                  </a:lnTo>
                  <a:lnTo>
                    <a:pt x="38480" y="91567"/>
                  </a:lnTo>
                  <a:lnTo>
                    <a:pt x="28575" y="98044"/>
                  </a:lnTo>
                  <a:lnTo>
                    <a:pt x="18668" y="100330"/>
                  </a:lnTo>
                  <a:lnTo>
                    <a:pt x="14224" y="100330"/>
                  </a:lnTo>
                  <a:lnTo>
                    <a:pt x="9651" y="99313"/>
                  </a:lnTo>
                  <a:lnTo>
                    <a:pt x="6603" y="97027"/>
                  </a:lnTo>
                  <a:lnTo>
                    <a:pt x="3175" y="93852"/>
                  </a:lnTo>
                  <a:lnTo>
                    <a:pt x="0" y="84836"/>
                  </a:lnTo>
                  <a:lnTo>
                    <a:pt x="1142" y="75056"/>
                  </a:lnTo>
                  <a:lnTo>
                    <a:pt x="6603" y="64007"/>
                  </a:lnTo>
                  <a:lnTo>
                    <a:pt x="16383" y="52958"/>
                  </a:lnTo>
                  <a:lnTo>
                    <a:pt x="19812" y="50673"/>
                  </a:lnTo>
                  <a:lnTo>
                    <a:pt x="24129" y="48387"/>
                  </a:lnTo>
                  <a:lnTo>
                    <a:pt x="22987" y="47498"/>
                  </a:lnTo>
                  <a:lnTo>
                    <a:pt x="22987" y="46355"/>
                  </a:lnTo>
                  <a:lnTo>
                    <a:pt x="20701" y="44069"/>
                  </a:lnTo>
                  <a:lnTo>
                    <a:pt x="15239" y="33019"/>
                  </a:lnTo>
                  <a:lnTo>
                    <a:pt x="13080" y="20827"/>
                  </a:lnTo>
                  <a:lnTo>
                    <a:pt x="15239" y="10921"/>
                  </a:lnTo>
                  <a:lnTo>
                    <a:pt x="19812" y="3301"/>
                  </a:lnTo>
                  <a:lnTo>
                    <a:pt x="22987" y="1143"/>
                  </a:lnTo>
                  <a:lnTo>
                    <a:pt x="27431" y="0"/>
                  </a:lnTo>
                  <a:lnTo>
                    <a:pt x="31750" y="0"/>
                  </a:lnTo>
                  <a:lnTo>
                    <a:pt x="36195" y="1143"/>
                  </a:lnTo>
                  <a:lnTo>
                    <a:pt x="45085" y="6604"/>
                  </a:lnTo>
                  <a:lnTo>
                    <a:pt x="48387" y="10921"/>
                  </a:lnTo>
                  <a:lnTo>
                    <a:pt x="52831" y="15367"/>
                  </a:lnTo>
                  <a:lnTo>
                    <a:pt x="54990" y="18795"/>
                  </a:lnTo>
                  <a:lnTo>
                    <a:pt x="57150" y="25400"/>
                  </a:lnTo>
                  <a:lnTo>
                    <a:pt x="58292" y="27558"/>
                  </a:lnTo>
                  <a:lnTo>
                    <a:pt x="60451" y="25400"/>
                  </a:lnTo>
                  <a:lnTo>
                    <a:pt x="61722" y="25400"/>
                  </a:lnTo>
                  <a:lnTo>
                    <a:pt x="62738" y="24256"/>
                  </a:lnTo>
                  <a:lnTo>
                    <a:pt x="72643" y="17652"/>
                  </a:lnTo>
                  <a:lnTo>
                    <a:pt x="82550" y="15367"/>
                  </a:lnTo>
                  <a:lnTo>
                    <a:pt x="86867" y="15367"/>
                  </a:lnTo>
                  <a:lnTo>
                    <a:pt x="91313" y="16510"/>
                  </a:lnTo>
                  <a:lnTo>
                    <a:pt x="94741" y="18795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0" name="Полилиния 23"/>
            <p:cNvSpPr>
              <a:spLocks noChangeArrowheads="1"/>
            </p:cNvSpPr>
            <p:nvPr/>
          </p:nvSpPr>
          <p:spPr bwMode="auto">
            <a:xfrm>
              <a:off x="7732856" y="4864100"/>
              <a:ext cx="85736" cy="44450"/>
            </a:xfrm>
            <a:custGeom>
              <a:avLst/>
              <a:gdLst>
                <a:gd name="T0" fmla="*/ 2043 w 87123"/>
                <a:gd name="T1" fmla="*/ 20814 h 45085"/>
                <a:gd name="T2" fmla="*/ 1020 w 87123"/>
                <a:gd name="T3" fmla="*/ 18860 h 45085"/>
                <a:gd name="T4" fmla="*/ 1020 w 87123"/>
                <a:gd name="T5" fmla="*/ 16905 h 45085"/>
                <a:gd name="T6" fmla="*/ 0 w 87123"/>
                <a:gd name="T7" fmla="*/ 15869 h 45085"/>
                <a:gd name="T8" fmla="*/ 0 w 87123"/>
                <a:gd name="T9" fmla="*/ 13914 h 45085"/>
                <a:gd name="T10" fmla="*/ 60953 w 87123"/>
                <a:gd name="T11" fmla="*/ 805 h 45085"/>
                <a:gd name="T12" fmla="*/ 70033 w 87123"/>
                <a:gd name="T13" fmla="*/ 0 h 45085"/>
                <a:gd name="T14" fmla="*/ 70033 w 87123"/>
                <a:gd name="T15" fmla="*/ 805 h 45085"/>
                <a:gd name="T16" fmla="*/ 70827 w 87123"/>
                <a:gd name="T17" fmla="*/ 805 h 45085"/>
                <a:gd name="T18" fmla="*/ 75821 w 87123"/>
                <a:gd name="T19" fmla="*/ 10810 h 45085"/>
                <a:gd name="T20" fmla="*/ 77864 w 87123"/>
                <a:gd name="T21" fmla="*/ 21848 h 45085"/>
                <a:gd name="T22" fmla="*/ 75821 w 87123"/>
                <a:gd name="T23" fmla="*/ 30818 h 45085"/>
                <a:gd name="T24" fmla="*/ 71849 w 87123"/>
                <a:gd name="T25" fmla="*/ 37835 h 45085"/>
                <a:gd name="T26" fmla="*/ 69012 w 87123"/>
                <a:gd name="T27" fmla="*/ 39904 h 45085"/>
                <a:gd name="T28" fmla="*/ 65039 w 87123"/>
                <a:gd name="T29" fmla="*/ 40822 h 45085"/>
                <a:gd name="T30" fmla="*/ 60953 w 87123"/>
                <a:gd name="T31" fmla="*/ 40822 h 45085"/>
                <a:gd name="T32" fmla="*/ 57206 w 87123"/>
                <a:gd name="T33" fmla="*/ 39904 h 45085"/>
                <a:gd name="T34" fmla="*/ 49260 w 87123"/>
                <a:gd name="T35" fmla="*/ 34958 h 45085"/>
                <a:gd name="T36" fmla="*/ 45287 w 87123"/>
                <a:gd name="T37" fmla="*/ 30818 h 45085"/>
                <a:gd name="T38" fmla="*/ 42451 w 87123"/>
                <a:gd name="T39" fmla="*/ 25758 h 45085"/>
                <a:gd name="T40" fmla="*/ 40408 w 87123"/>
                <a:gd name="T41" fmla="*/ 23916 h 45085"/>
                <a:gd name="T42" fmla="*/ 39386 w 87123"/>
                <a:gd name="T43" fmla="*/ 20814 h 45085"/>
                <a:gd name="T44" fmla="*/ 37456 w 87123"/>
                <a:gd name="T45" fmla="*/ 17824 h 45085"/>
                <a:gd name="T46" fmla="*/ 36435 w 87123"/>
                <a:gd name="T47" fmla="*/ 14947 h 45085"/>
                <a:gd name="T48" fmla="*/ 35527 w 87123"/>
                <a:gd name="T49" fmla="*/ 15869 h 45085"/>
                <a:gd name="T50" fmla="*/ 35527 w 87123"/>
                <a:gd name="T51" fmla="*/ 16905 h 45085"/>
                <a:gd name="T52" fmla="*/ 33597 w 87123"/>
                <a:gd name="T53" fmla="*/ 18860 h 45085"/>
                <a:gd name="T54" fmla="*/ 24744 w 87123"/>
                <a:gd name="T55" fmla="*/ 24953 h 45085"/>
                <a:gd name="T56" fmla="*/ 15776 w 87123"/>
                <a:gd name="T57" fmla="*/ 26793 h 45085"/>
                <a:gd name="T58" fmla="*/ 11804 w 87123"/>
                <a:gd name="T59" fmla="*/ 26793 h 45085"/>
                <a:gd name="T60" fmla="*/ 7944 w 87123"/>
                <a:gd name="T61" fmla="*/ 25758 h 45085"/>
                <a:gd name="T62" fmla="*/ 4880 w 87123"/>
                <a:gd name="T63" fmla="*/ 23916 h 450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7123"/>
                <a:gd name="T97" fmla="*/ 0 h 45085"/>
                <a:gd name="T98" fmla="*/ 87123 w 87123"/>
                <a:gd name="T99" fmla="*/ 45085 h 450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7123" h="45085">
                  <a:moveTo>
                    <a:pt x="2286" y="22987"/>
                  </a:moveTo>
                  <a:lnTo>
                    <a:pt x="1142" y="20827"/>
                  </a:lnTo>
                  <a:lnTo>
                    <a:pt x="1142" y="18669"/>
                  </a:lnTo>
                  <a:lnTo>
                    <a:pt x="0" y="17526"/>
                  </a:lnTo>
                  <a:lnTo>
                    <a:pt x="0" y="15366"/>
                  </a:lnTo>
                  <a:lnTo>
                    <a:pt x="68199" y="889"/>
                  </a:lnTo>
                  <a:lnTo>
                    <a:pt x="78359" y="0"/>
                  </a:lnTo>
                  <a:lnTo>
                    <a:pt x="78359" y="889"/>
                  </a:lnTo>
                  <a:lnTo>
                    <a:pt x="79248" y="889"/>
                  </a:lnTo>
                  <a:lnTo>
                    <a:pt x="84836" y="11938"/>
                  </a:lnTo>
                  <a:lnTo>
                    <a:pt x="87122" y="24129"/>
                  </a:lnTo>
                  <a:lnTo>
                    <a:pt x="84836" y="34035"/>
                  </a:lnTo>
                  <a:lnTo>
                    <a:pt x="80390" y="41783"/>
                  </a:lnTo>
                  <a:lnTo>
                    <a:pt x="77215" y="44069"/>
                  </a:lnTo>
                  <a:lnTo>
                    <a:pt x="72770" y="45084"/>
                  </a:lnTo>
                  <a:lnTo>
                    <a:pt x="68199" y="45084"/>
                  </a:lnTo>
                  <a:lnTo>
                    <a:pt x="64007" y="44069"/>
                  </a:lnTo>
                  <a:lnTo>
                    <a:pt x="55117" y="38608"/>
                  </a:lnTo>
                  <a:lnTo>
                    <a:pt x="50673" y="34035"/>
                  </a:lnTo>
                  <a:lnTo>
                    <a:pt x="47498" y="28447"/>
                  </a:lnTo>
                  <a:lnTo>
                    <a:pt x="45212" y="26415"/>
                  </a:lnTo>
                  <a:lnTo>
                    <a:pt x="44068" y="22987"/>
                  </a:lnTo>
                  <a:lnTo>
                    <a:pt x="41910" y="19684"/>
                  </a:lnTo>
                  <a:lnTo>
                    <a:pt x="40766" y="16509"/>
                  </a:lnTo>
                  <a:lnTo>
                    <a:pt x="39751" y="17526"/>
                  </a:lnTo>
                  <a:lnTo>
                    <a:pt x="39751" y="18669"/>
                  </a:lnTo>
                  <a:lnTo>
                    <a:pt x="37591" y="20827"/>
                  </a:lnTo>
                  <a:lnTo>
                    <a:pt x="27686" y="27558"/>
                  </a:lnTo>
                  <a:lnTo>
                    <a:pt x="17652" y="29590"/>
                  </a:lnTo>
                  <a:lnTo>
                    <a:pt x="13207" y="29590"/>
                  </a:lnTo>
                  <a:lnTo>
                    <a:pt x="8890" y="28447"/>
                  </a:lnTo>
                  <a:lnTo>
                    <a:pt x="5461" y="26415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1" name="Полилиния 24"/>
            <p:cNvSpPr>
              <a:spLocks noChangeArrowheads="1"/>
            </p:cNvSpPr>
            <p:nvPr/>
          </p:nvSpPr>
          <p:spPr bwMode="auto">
            <a:xfrm>
              <a:off x="7732856" y="4792663"/>
              <a:ext cx="100025" cy="85725"/>
            </a:xfrm>
            <a:custGeom>
              <a:avLst/>
              <a:gdLst>
                <a:gd name="T0" fmla="*/ 84165 w 100330"/>
                <a:gd name="T1" fmla="*/ 58846 h 86107"/>
                <a:gd name="T2" fmla="*/ 79815 w 100330"/>
                <a:gd name="T3" fmla="*/ 63156 h 86107"/>
                <a:gd name="T4" fmla="*/ 76707 w 100330"/>
                <a:gd name="T5" fmla="*/ 64139 h 86107"/>
                <a:gd name="T6" fmla="*/ 74469 w 100330"/>
                <a:gd name="T7" fmla="*/ 65248 h 86107"/>
                <a:gd name="T8" fmla="*/ 74469 w 100330"/>
                <a:gd name="T9" fmla="*/ 66356 h 86107"/>
                <a:gd name="T10" fmla="*/ 75587 w 100330"/>
                <a:gd name="T11" fmla="*/ 66356 h 86107"/>
                <a:gd name="T12" fmla="*/ 75587 w 100330"/>
                <a:gd name="T13" fmla="*/ 67464 h 86107"/>
                <a:gd name="T14" fmla="*/ 76707 w 100330"/>
                <a:gd name="T15" fmla="*/ 68572 h 86107"/>
                <a:gd name="T16" fmla="*/ 18274 w 100330"/>
                <a:gd name="T17" fmla="*/ 79282 h 86107"/>
                <a:gd name="T18" fmla="*/ 0 w 100330"/>
                <a:gd name="T19" fmla="*/ 83467 h 86107"/>
                <a:gd name="T20" fmla="*/ 0 w 100330"/>
                <a:gd name="T21" fmla="*/ 75959 h 86107"/>
                <a:gd name="T22" fmla="*/ 2237 w 100330"/>
                <a:gd name="T23" fmla="*/ 68572 h 86107"/>
                <a:gd name="T24" fmla="*/ 6463 w 100330"/>
                <a:gd name="T25" fmla="*/ 59954 h 86107"/>
                <a:gd name="T26" fmla="*/ 15291 w 100330"/>
                <a:gd name="T27" fmla="*/ 51461 h 86107"/>
                <a:gd name="T28" fmla="*/ 20511 w 100330"/>
                <a:gd name="T29" fmla="*/ 48137 h 86107"/>
                <a:gd name="T30" fmla="*/ 22750 w 100330"/>
                <a:gd name="T31" fmla="*/ 47151 h 86107"/>
                <a:gd name="T32" fmla="*/ 21632 w 100330"/>
                <a:gd name="T33" fmla="*/ 46042 h 86107"/>
                <a:gd name="T34" fmla="*/ 21632 w 100330"/>
                <a:gd name="T35" fmla="*/ 44934 h 86107"/>
                <a:gd name="T36" fmla="*/ 19395 w 100330"/>
                <a:gd name="T37" fmla="*/ 42718 h 86107"/>
                <a:gd name="T38" fmla="*/ 14172 w 100330"/>
                <a:gd name="T39" fmla="*/ 31146 h 86107"/>
                <a:gd name="T40" fmla="*/ 12928 w 100330"/>
                <a:gd name="T41" fmla="*/ 20436 h 86107"/>
                <a:gd name="T42" fmla="*/ 14172 w 100330"/>
                <a:gd name="T43" fmla="*/ 10710 h 86107"/>
                <a:gd name="T44" fmla="*/ 18274 w 100330"/>
                <a:gd name="T45" fmla="*/ 3325 h 86107"/>
                <a:gd name="T46" fmla="*/ 21632 w 100330"/>
                <a:gd name="T47" fmla="*/ 1108 h 86107"/>
                <a:gd name="T48" fmla="*/ 25983 w 100330"/>
                <a:gd name="T49" fmla="*/ 0 h 86107"/>
                <a:gd name="T50" fmla="*/ 30210 w 100330"/>
                <a:gd name="T51" fmla="*/ 0 h 86107"/>
                <a:gd name="T52" fmla="*/ 34561 w 100330"/>
                <a:gd name="T53" fmla="*/ 1108 h 86107"/>
                <a:gd name="T54" fmla="*/ 38913 w 100330"/>
                <a:gd name="T55" fmla="*/ 3325 h 86107"/>
                <a:gd name="T56" fmla="*/ 47614 w 100330"/>
                <a:gd name="T57" fmla="*/ 10710 h 86107"/>
                <a:gd name="T58" fmla="*/ 52963 w 100330"/>
                <a:gd name="T59" fmla="*/ 18221 h 86107"/>
                <a:gd name="T60" fmla="*/ 53953 w 100330"/>
                <a:gd name="T61" fmla="*/ 20436 h 86107"/>
                <a:gd name="T62" fmla="*/ 56193 w 100330"/>
                <a:gd name="T63" fmla="*/ 23638 h 86107"/>
                <a:gd name="T64" fmla="*/ 57313 w 100330"/>
                <a:gd name="T65" fmla="*/ 26715 h 86107"/>
                <a:gd name="T66" fmla="*/ 65890 w 100330"/>
                <a:gd name="T67" fmla="*/ 19329 h 86107"/>
                <a:gd name="T68" fmla="*/ 75587 w 100330"/>
                <a:gd name="T69" fmla="*/ 15144 h 86107"/>
                <a:gd name="T70" fmla="*/ 79815 w 100330"/>
                <a:gd name="T71" fmla="*/ 14035 h 86107"/>
                <a:gd name="T72" fmla="*/ 88517 w 100330"/>
                <a:gd name="T73" fmla="*/ 16005 h 86107"/>
                <a:gd name="T74" fmla="*/ 91625 w 100330"/>
                <a:gd name="T75" fmla="*/ 18221 h 86107"/>
                <a:gd name="T76" fmla="*/ 94981 w 100330"/>
                <a:gd name="T77" fmla="*/ 21421 h 86107"/>
                <a:gd name="T78" fmla="*/ 98215 w 100330"/>
                <a:gd name="T79" fmla="*/ 30039 h 86107"/>
                <a:gd name="T80" fmla="*/ 97094 w 100330"/>
                <a:gd name="T81" fmla="*/ 39641 h 86107"/>
                <a:gd name="T82" fmla="*/ 91625 w 100330"/>
                <a:gd name="T83" fmla="*/ 50354 h 861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0330"/>
                <a:gd name="T127" fmla="*/ 0 h 86107"/>
                <a:gd name="T128" fmla="*/ 100330 w 100330"/>
                <a:gd name="T129" fmla="*/ 86107 h 861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0330" h="86107">
                  <a:moveTo>
                    <a:pt x="85978" y="60706"/>
                  </a:moveTo>
                  <a:lnTo>
                    <a:pt x="81534" y="65152"/>
                  </a:lnTo>
                  <a:lnTo>
                    <a:pt x="78359" y="66167"/>
                  </a:lnTo>
                  <a:lnTo>
                    <a:pt x="76073" y="67311"/>
                  </a:lnTo>
                  <a:lnTo>
                    <a:pt x="76073" y="68454"/>
                  </a:lnTo>
                  <a:lnTo>
                    <a:pt x="77215" y="68454"/>
                  </a:lnTo>
                  <a:lnTo>
                    <a:pt x="77215" y="69597"/>
                  </a:lnTo>
                  <a:lnTo>
                    <a:pt x="78359" y="70740"/>
                  </a:lnTo>
                  <a:lnTo>
                    <a:pt x="18668" y="81788"/>
                  </a:lnTo>
                  <a:lnTo>
                    <a:pt x="0" y="86106"/>
                  </a:lnTo>
                  <a:lnTo>
                    <a:pt x="0" y="78360"/>
                  </a:lnTo>
                  <a:lnTo>
                    <a:pt x="2286" y="70740"/>
                  </a:lnTo>
                  <a:lnTo>
                    <a:pt x="6603" y="61849"/>
                  </a:lnTo>
                  <a:lnTo>
                    <a:pt x="15620" y="53086"/>
                  </a:lnTo>
                  <a:lnTo>
                    <a:pt x="20954" y="49657"/>
                  </a:lnTo>
                  <a:lnTo>
                    <a:pt x="23240" y="48642"/>
                  </a:lnTo>
                  <a:lnTo>
                    <a:pt x="22098" y="47498"/>
                  </a:lnTo>
                  <a:lnTo>
                    <a:pt x="22098" y="46355"/>
                  </a:lnTo>
                  <a:lnTo>
                    <a:pt x="19812" y="44069"/>
                  </a:lnTo>
                  <a:lnTo>
                    <a:pt x="14477" y="32131"/>
                  </a:lnTo>
                  <a:lnTo>
                    <a:pt x="13207" y="21082"/>
                  </a:lnTo>
                  <a:lnTo>
                    <a:pt x="14477" y="11049"/>
                  </a:lnTo>
                  <a:lnTo>
                    <a:pt x="18668" y="3430"/>
                  </a:lnTo>
                  <a:lnTo>
                    <a:pt x="22098" y="1143"/>
                  </a:lnTo>
                  <a:lnTo>
                    <a:pt x="26542" y="0"/>
                  </a:lnTo>
                  <a:lnTo>
                    <a:pt x="30861" y="0"/>
                  </a:lnTo>
                  <a:lnTo>
                    <a:pt x="35305" y="1143"/>
                  </a:lnTo>
                  <a:lnTo>
                    <a:pt x="39751" y="3430"/>
                  </a:lnTo>
                  <a:lnTo>
                    <a:pt x="48640" y="11049"/>
                  </a:lnTo>
                  <a:lnTo>
                    <a:pt x="54102" y="18797"/>
                  </a:lnTo>
                  <a:lnTo>
                    <a:pt x="55117" y="21082"/>
                  </a:lnTo>
                  <a:lnTo>
                    <a:pt x="57403" y="24385"/>
                  </a:lnTo>
                  <a:lnTo>
                    <a:pt x="58547" y="27560"/>
                  </a:lnTo>
                  <a:lnTo>
                    <a:pt x="67310" y="19940"/>
                  </a:lnTo>
                  <a:lnTo>
                    <a:pt x="77215" y="15622"/>
                  </a:lnTo>
                  <a:lnTo>
                    <a:pt x="81534" y="14479"/>
                  </a:lnTo>
                  <a:lnTo>
                    <a:pt x="90424" y="16511"/>
                  </a:lnTo>
                  <a:lnTo>
                    <a:pt x="93599" y="18797"/>
                  </a:lnTo>
                  <a:lnTo>
                    <a:pt x="97027" y="22098"/>
                  </a:lnTo>
                  <a:lnTo>
                    <a:pt x="100329" y="30988"/>
                  </a:lnTo>
                  <a:lnTo>
                    <a:pt x="99187" y="40894"/>
                  </a:lnTo>
                  <a:lnTo>
                    <a:pt x="93599" y="51943"/>
                  </a:lnTo>
                  <a:close/>
                </a:path>
              </a:pathLst>
            </a:custGeom>
            <a:solidFill>
              <a:srgbClr val="FF6BEF"/>
            </a:solidFill>
            <a:ln w="0" algn="ctr">
              <a:solidFill>
                <a:srgbClr val="FF6B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2" name="Полилиния 25"/>
            <p:cNvSpPr>
              <a:spLocks noChangeArrowheads="1"/>
            </p:cNvSpPr>
            <p:nvPr/>
          </p:nvSpPr>
          <p:spPr bwMode="auto">
            <a:xfrm>
              <a:off x="7278774" y="4857750"/>
              <a:ext cx="98437" cy="73025"/>
            </a:xfrm>
            <a:custGeom>
              <a:avLst/>
              <a:gdLst>
                <a:gd name="T0" fmla="*/ 2108 w 97918"/>
                <a:gd name="T1" fmla="*/ 47120 h 73787"/>
                <a:gd name="T2" fmla="*/ 924 w 97918"/>
                <a:gd name="T3" fmla="*/ 46176 h 73787"/>
                <a:gd name="T4" fmla="*/ 924 w 97918"/>
                <a:gd name="T5" fmla="*/ 45112 h 73787"/>
                <a:gd name="T6" fmla="*/ 0 w 97918"/>
                <a:gd name="T7" fmla="*/ 45112 h 73787"/>
                <a:gd name="T8" fmla="*/ 0 w 97918"/>
                <a:gd name="T9" fmla="*/ 44052 h 73787"/>
                <a:gd name="T10" fmla="*/ 63915 w 97918"/>
                <a:gd name="T11" fmla="*/ 15470 h 73787"/>
                <a:gd name="T12" fmla="*/ 101609 w 97918"/>
                <a:gd name="T13" fmla="*/ 0 h 73787"/>
                <a:gd name="T14" fmla="*/ 97126 w 97918"/>
                <a:gd name="T15" fmla="*/ 9212 h 73787"/>
                <a:gd name="T16" fmla="*/ 86585 w 97918"/>
                <a:gd name="T17" fmla="*/ 19486 h 73787"/>
                <a:gd name="T18" fmla="*/ 83290 w 97918"/>
                <a:gd name="T19" fmla="*/ 20548 h 73787"/>
                <a:gd name="T20" fmla="*/ 79863 w 97918"/>
                <a:gd name="T21" fmla="*/ 22557 h 73787"/>
                <a:gd name="T22" fmla="*/ 77491 w 97918"/>
                <a:gd name="T23" fmla="*/ 23501 h 73787"/>
                <a:gd name="T24" fmla="*/ 79863 w 97918"/>
                <a:gd name="T25" fmla="*/ 25627 h 73787"/>
                <a:gd name="T26" fmla="*/ 79863 w 97918"/>
                <a:gd name="T27" fmla="*/ 26573 h 73787"/>
                <a:gd name="T28" fmla="*/ 80918 w 97918"/>
                <a:gd name="T29" fmla="*/ 27635 h 73787"/>
                <a:gd name="T30" fmla="*/ 86585 w 97918"/>
                <a:gd name="T31" fmla="*/ 37908 h 73787"/>
                <a:gd name="T32" fmla="*/ 88957 w 97918"/>
                <a:gd name="T33" fmla="*/ 49129 h 73787"/>
                <a:gd name="T34" fmla="*/ 87769 w 97918"/>
                <a:gd name="T35" fmla="*/ 58340 h 73787"/>
                <a:gd name="T36" fmla="*/ 83290 w 97918"/>
                <a:gd name="T37" fmla="*/ 65662 h 73787"/>
                <a:gd name="T38" fmla="*/ 79863 w 97918"/>
                <a:gd name="T39" fmla="*/ 67553 h 73787"/>
                <a:gd name="T40" fmla="*/ 75380 w 97918"/>
                <a:gd name="T41" fmla="*/ 68615 h 73787"/>
                <a:gd name="T42" fmla="*/ 70767 w 97918"/>
                <a:gd name="T43" fmla="*/ 68615 h 73787"/>
                <a:gd name="T44" fmla="*/ 66025 w 97918"/>
                <a:gd name="T45" fmla="*/ 67553 h 73787"/>
                <a:gd name="T46" fmla="*/ 61543 w 97918"/>
                <a:gd name="T47" fmla="*/ 65662 h 73787"/>
                <a:gd name="T48" fmla="*/ 52451 w 97918"/>
                <a:gd name="T49" fmla="*/ 58340 h 73787"/>
                <a:gd name="T50" fmla="*/ 47839 w 97918"/>
                <a:gd name="T51" fmla="*/ 53263 h 73787"/>
                <a:gd name="T52" fmla="*/ 44411 w 97918"/>
                <a:gd name="T53" fmla="*/ 48183 h 73787"/>
                <a:gd name="T54" fmla="*/ 42172 w 97918"/>
                <a:gd name="T55" fmla="*/ 41924 h 73787"/>
                <a:gd name="T56" fmla="*/ 40985 w 97918"/>
                <a:gd name="T57" fmla="*/ 42988 h 73787"/>
                <a:gd name="T58" fmla="*/ 40985 w 97918"/>
                <a:gd name="T59" fmla="*/ 44052 h 73787"/>
                <a:gd name="T60" fmla="*/ 38745 w 97918"/>
                <a:gd name="T61" fmla="*/ 46176 h 73787"/>
                <a:gd name="T62" fmla="*/ 28464 w 97918"/>
                <a:gd name="T63" fmla="*/ 52199 h 73787"/>
                <a:gd name="T64" fmla="*/ 18186 w 97918"/>
                <a:gd name="T65" fmla="*/ 54325 h 73787"/>
                <a:gd name="T66" fmla="*/ 13573 w 97918"/>
                <a:gd name="T67" fmla="*/ 54325 h 73787"/>
                <a:gd name="T68" fmla="*/ 5534 w 97918"/>
                <a:gd name="T69" fmla="*/ 50192 h 737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7918"/>
                <a:gd name="T106" fmla="*/ 0 h 73787"/>
                <a:gd name="T107" fmla="*/ 97918 w 97918"/>
                <a:gd name="T108" fmla="*/ 73787 h 7378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7918" h="73787">
                  <a:moveTo>
                    <a:pt x="2031" y="50672"/>
                  </a:moveTo>
                  <a:lnTo>
                    <a:pt x="889" y="49657"/>
                  </a:lnTo>
                  <a:lnTo>
                    <a:pt x="889" y="48514"/>
                  </a:lnTo>
                  <a:lnTo>
                    <a:pt x="0" y="48514"/>
                  </a:lnTo>
                  <a:lnTo>
                    <a:pt x="0" y="47371"/>
                  </a:lnTo>
                  <a:lnTo>
                    <a:pt x="61594" y="16636"/>
                  </a:lnTo>
                  <a:lnTo>
                    <a:pt x="97917" y="0"/>
                  </a:lnTo>
                  <a:lnTo>
                    <a:pt x="93598" y="9905"/>
                  </a:lnTo>
                  <a:lnTo>
                    <a:pt x="83439" y="20954"/>
                  </a:lnTo>
                  <a:lnTo>
                    <a:pt x="80264" y="22097"/>
                  </a:lnTo>
                  <a:lnTo>
                    <a:pt x="76962" y="24257"/>
                  </a:lnTo>
                  <a:lnTo>
                    <a:pt x="74676" y="25272"/>
                  </a:lnTo>
                  <a:lnTo>
                    <a:pt x="76962" y="27559"/>
                  </a:lnTo>
                  <a:lnTo>
                    <a:pt x="76962" y="28575"/>
                  </a:lnTo>
                  <a:lnTo>
                    <a:pt x="77978" y="29717"/>
                  </a:lnTo>
                  <a:lnTo>
                    <a:pt x="83439" y="40766"/>
                  </a:lnTo>
                  <a:lnTo>
                    <a:pt x="85725" y="52832"/>
                  </a:lnTo>
                  <a:lnTo>
                    <a:pt x="84581" y="62738"/>
                  </a:lnTo>
                  <a:lnTo>
                    <a:pt x="80264" y="70611"/>
                  </a:lnTo>
                  <a:lnTo>
                    <a:pt x="76962" y="72644"/>
                  </a:lnTo>
                  <a:lnTo>
                    <a:pt x="72643" y="73786"/>
                  </a:lnTo>
                  <a:lnTo>
                    <a:pt x="68198" y="73786"/>
                  </a:lnTo>
                  <a:lnTo>
                    <a:pt x="63627" y="72644"/>
                  </a:lnTo>
                  <a:lnTo>
                    <a:pt x="59308" y="70611"/>
                  </a:lnTo>
                  <a:lnTo>
                    <a:pt x="50545" y="62738"/>
                  </a:lnTo>
                  <a:lnTo>
                    <a:pt x="46101" y="57277"/>
                  </a:lnTo>
                  <a:lnTo>
                    <a:pt x="42798" y="51815"/>
                  </a:lnTo>
                  <a:lnTo>
                    <a:pt x="40640" y="45084"/>
                  </a:lnTo>
                  <a:lnTo>
                    <a:pt x="39496" y="46228"/>
                  </a:lnTo>
                  <a:lnTo>
                    <a:pt x="39496" y="47371"/>
                  </a:lnTo>
                  <a:lnTo>
                    <a:pt x="37338" y="49657"/>
                  </a:lnTo>
                  <a:lnTo>
                    <a:pt x="27431" y="56134"/>
                  </a:lnTo>
                  <a:lnTo>
                    <a:pt x="17526" y="58420"/>
                  </a:lnTo>
                  <a:lnTo>
                    <a:pt x="13080" y="58420"/>
                  </a:lnTo>
                  <a:lnTo>
                    <a:pt x="5333" y="53975"/>
                  </a:lnTo>
                  <a:close/>
                </a:path>
              </a:pathLst>
            </a:custGeom>
            <a:solidFill>
              <a:srgbClr val="FF6BEF"/>
            </a:solidFill>
            <a:ln w="0" algn="ctr">
              <a:solidFill>
                <a:srgbClr val="FF6B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3" name="Полилиния 26"/>
            <p:cNvSpPr>
              <a:spLocks noChangeArrowheads="1"/>
            </p:cNvSpPr>
            <p:nvPr/>
          </p:nvSpPr>
          <p:spPr bwMode="auto">
            <a:xfrm>
              <a:off x="7278774" y="4816475"/>
              <a:ext cx="100025" cy="88900"/>
            </a:xfrm>
            <a:custGeom>
              <a:avLst/>
              <a:gdLst>
                <a:gd name="T0" fmla="*/ 96699 w 100204"/>
                <a:gd name="T1" fmla="*/ 21320 h 89282"/>
                <a:gd name="T2" fmla="*/ 98957 w 100204"/>
                <a:gd name="T3" fmla="*/ 25633 h 89282"/>
                <a:gd name="T4" fmla="*/ 98957 w 100204"/>
                <a:gd name="T5" fmla="*/ 35371 h 89282"/>
                <a:gd name="T6" fmla="*/ 97829 w 100204"/>
                <a:gd name="T7" fmla="*/ 40670 h 89282"/>
                <a:gd name="T8" fmla="*/ 24959 w 100204"/>
                <a:gd name="T9" fmla="*/ 73699 h 89282"/>
                <a:gd name="T10" fmla="*/ 1130 w 100204"/>
                <a:gd name="T11" fmla="*/ 86641 h 89282"/>
                <a:gd name="T12" fmla="*/ 0 w 100204"/>
                <a:gd name="T13" fmla="*/ 78137 h 89282"/>
                <a:gd name="T14" fmla="*/ 2005 w 100204"/>
                <a:gd name="T15" fmla="*/ 69509 h 89282"/>
                <a:gd name="T16" fmla="*/ 6396 w 100204"/>
                <a:gd name="T17" fmla="*/ 59896 h 89282"/>
                <a:gd name="T18" fmla="*/ 12921 w 100204"/>
                <a:gd name="T19" fmla="*/ 52379 h 89282"/>
                <a:gd name="T20" fmla="*/ 23830 w 100204"/>
                <a:gd name="T21" fmla="*/ 46094 h 89282"/>
                <a:gd name="T22" fmla="*/ 22700 w 100204"/>
                <a:gd name="T23" fmla="*/ 44985 h 89282"/>
                <a:gd name="T24" fmla="*/ 22700 w 100204"/>
                <a:gd name="T25" fmla="*/ 43875 h 89282"/>
                <a:gd name="T26" fmla="*/ 20442 w 100204"/>
                <a:gd name="T27" fmla="*/ 41655 h 89282"/>
                <a:gd name="T28" fmla="*/ 15051 w 100204"/>
                <a:gd name="T29" fmla="*/ 30934 h 89282"/>
                <a:gd name="T30" fmla="*/ 12921 w 100204"/>
                <a:gd name="T31" fmla="*/ 20211 h 89282"/>
                <a:gd name="T32" fmla="*/ 14049 w 100204"/>
                <a:gd name="T33" fmla="*/ 10723 h 89282"/>
                <a:gd name="T34" fmla="*/ 18439 w 100204"/>
                <a:gd name="T35" fmla="*/ 3328 h 89282"/>
                <a:gd name="T36" fmla="*/ 21572 w 100204"/>
                <a:gd name="T37" fmla="*/ 1108 h 89282"/>
                <a:gd name="T38" fmla="*/ 25961 w 100204"/>
                <a:gd name="T39" fmla="*/ 0 h 89282"/>
                <a:gd name="T40" fmla="*/ 30352 w 100204"/>
                <a:gd name="T41" fmla="*/ 0 h 89282"/>
                <a:gd name="T42" fmla="*/ 34617 w 100204"/>
                <a:gd name="T43" fmla="*/ 1108 h 89282"/>
                <a:gd name="T44" fmla="*/ 39131 w 100204"/>
                <a:gd name="T45" fmla="*/ 3328 h 89282"/>
                <a:gd name="T46" fmla="*/ 43396 w 100204"/>
                <a:gd name="T47" fmla="*/ 6408 h 89282"/>
                <a:gd name="T48" fmla="*/ 52176 w 100204"/>
                <a:gd name="T49" fmla="*/ 14913 h 89282"/>
                <a:gd name="T50" fmla="*/ 53054 w 100204"/>
                <a:gd name="T51" fmla="*/ 18240 h 89282"/>
                <a:gd name="T52" fmla="*/ 55437 w 100204"/>
                <a:gd name="T53" fmla="*/ 20211 h 89282"/>
                <a:gd name="T54" fmla="*/ 57569 w 100204"/>
                <a:gd name="T55" fmla="*/ 26744 h 89282"/>
                <a:gd name="T56" fmla="*/ 61958 w 100204"/>
                <a:gd name="T57" fmla="*/ 22430 h 89282"/>
                <a:gd name="T58" fmla="*/ 71741 w 100204"/>
                <a:gd name="T59" fmla="*/ 16022 h 89282"/>
                <a:gd name="T60" fmla="*/ 81524 w 100204"/>
                <a:gd name="T61" fmla="*/ 13926 h 89282"/>
                <a:gd name="T62" fmla="*/ 90177 w 100204"/>
                <a:gd name="T63" fmla="*/ 16022 h 89282"/>
                <a:gd name="T64" fmla="*/ 93564 w 100204"/>
                <a:gd name="T65" fmla="*/ 18240 h 892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204"/>
                <a:gd name="T100" fmla="*/ 0 h 89282"/>
                <a:gd name="T101" fmla="*/ 100204 w 100204"/>
                <a:gd name="T102" fmla="*/ 89282 h 892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204" h="89282">
                  <a:moveTo>
                    <a:pt x="97917" y="21970"/>
                  </a:moveTo>
                  <a:lnTo>
                    <a:pt x="100203" y="26415"/>
                  </a:lnTo>
                  <a:lnTo>
                    <a:pt x="100203" y="36449"/>
                  </a:lnTo>
                  <a:lnTo>
                    <a:pt x="99061" y="41910"/>
                  </a:lnTo>
                  <a:lnTo>
                    <a:pt x="25274" y="75945"/>
                  </a:lnTo>
                  <a:lnTo>
                    <a:pt x="1144" y="89281"/>
                  </a:lnTo>
                  <a:lnTo>
                    <a:pt x="0" y="80518"/>
                  </a:lnTo>
                  <a:lnTo>
                    <a:pt x="2033" y="71627"/>
                  </a:lnTo>
                  <a:lnTo>
                    <a:pt x="6477" y="61721"/>
                  </a:lnTo>
                  <a:lnTo>
                    <a:pt x="13082" y="53975"/>
                  </a:lnTo>
                  <a:lnTo>
                    <a:pt x="24131" y="47498"/>
                  </a:lnTo>
                  <a:lnTo>
                    <a:pt x="22987" y="46355"/>
                  </a:lnTo>
                  <a:lnTo>
                    <a:pt x="22987" y="45212"/>
                  </a:lnTo>
                  <a:lnTo>
                    <a:pt x="20701" y="42925"/>
                  </a:lnTo>
                  <a:lnTo>
                    <a:pt x="15240" y="31876"/>
                  </a:lnTo>
                  <a:lnTo>
                    <a:pt x="13082" y="20827"/>
                  </a:lnTo>
                  <a:lnTo>
                    <a:pt x="14224" y="11049"/>
                  </a:lnTo>
                  <a:lnTo>
                    <a:pt x="18670" y="3429"/>
                  </a:lnTo>
                  <a:lnTo>
                    <a:pt x="21845" y="1143"/>
                  </a:lnTo>
                  <a:lnTo>
                    <a:pt x="26289" y="0"/>
                  </a:lnTo>
                  <a:lnTo>
                    <a:pt x="30735" y="0"/>
                  </a:lnTo>
                  <a:lnTo>
                    <a:pt x="35052" y="1143"/>
                  </a:lnTo>
                  <a:lnTo>
                    <a:pt x="39624" y="3429"/>
                  </a:lnTo>
                  <a:lnTo>
                    <a:pt x="43942" y="6604"/>
                  </a:lnTo>
                  <a:lnTo>
                    <a:pt x="52833" y="15367"/>
                  </a:lnTo>
                  <a:lnTo>
                    <a:pt x="53722" y="18795"/>
                  </a:lnTo>
                  <a:lnTo>
                    <a:pt x="56135" y="20827"/>
                  </a:lnTo>
                  <a:lnTo>
                    <a:pt x="58294" y="27558"/>
                  </a:lnTo>
                  <a:lnTo>
                    <a:pt x="62738" y="23113"/>
                  </a:lnTo>
                  <a:lnTo>
                    <a:pt x="72645" y="16510"/>
                  </a:lnTo>
                  <a:lnTo>
                    <a:pt x="82550" y="14350"/>
                  </a:lnTo>
                  <a:lnTo>
                    <a:pt x="91313" y="16510"/>
                  </a:lnTo>
                  <a:lnTo>
                    <a:pt x="94742" y="18795"/>
                  </a:lnTo>
                  <a:close/>
                </a:path>
              </a:pathLst>
            </a:custGeom>
            <a:solidFill>
              <a:srgbClr val="B738AA"/>
            </a:solidFill>
            <a:ln w="0" algn="ctr">
              <a:solidFill>
                <a:srgbClr val="B738AA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4" name="Полилиния 27"/>
            <p:cNvSpPr>
              <a:spLocks noChangeArrowheads="1"/>
            </p:cNvSpPr>
            <p:nvPr/>
          </p:nvSpPr>
          <p:spPr bwMode="auto">
            <a:xfrm>
              <a:off x="7088250" y="4619625"/>
              <a:ext cx="101613" cy="117475"/>
            </a:xfrm>
            <a:custGeom>
              <a:avLst/>
              <a:gdLst>
                <a:gd name="T0" fmla="*/ 99853 w 101348"/>
                <a:gd name="T1" fmla="*/ 23904 h 117095"/>
                <a:gd name="T2" fmla="*/ 103216 w 101348"/>
                <a:gd name="T3" fmla="*/ 32608 h 117095"/>
                <a:gd name="T4" fmla="*/ 101016 w 101348"/>
                <a:gd name="T5" fmla="*/ 42872 h 117095"/>
                <a:gd name="T6" fmla="*/ 96360 w 101348"/>
                <a:gd name="T7" fmla="*/ 54175 h 117095"/>
                <a:gd name="T8" fmla="*/ 88600 w 101348"/>
                <a:gd name="T9" fmla="*/ 63397 h 117095"/>
                <a:gd name="T10" fmla="*/ 77349 w 101348"/>
                <a:gd name="T11" fmla="*/ 70025 h 117095"/>
                <a:gd name="T12" fmla="*/ 79677 w 101348"/>
                <a:gd name="T13" fmla="*/ 72102 h 117095"/>
                <a:gd name="T14" fmla="*/ 79677 w 101348"/>
                <a:gd name="T15" fmla="*/ 73271 h 117095"/>
                <a:gd name="T16" fmla="*/ 80840 w 101348"/>
                <a:gd name="T17" fmla="*/ 74571 h 117095"/>
                <a:gd name="T18" fmla="*/ 86401 w 101348"/>
                <a:gd name="T19" fmla="*/ 85873 h 117095"/>
                <a:gd name="T20" fmla="*/ 88600 w 101348"/>
                <a:gd name="T21" fmla="*/ 97174 h 117095"/>
                <a:gd name="T22" fmla="*/ 87566 w 101348"/>
                <a:gd name="T23" fmla="*/ 108478 h 117095"/>
                <a:gd name="T24" fmla="*/ 83039 w 101348"/>
                <a:gd name="T25" fmla="*/ 116273 h 117095"/>
                <a:gd name="T26" fmla="*/ 79677 w 101348"/>
                <a:gd name="T27" fmla="*/ 118611 h 117095"/>
                <a:gd name="T28" fmla="*/ 75147 w 101348"/>
                <a:gd name="T29" fmla="*/ 119779 h 117095"/>
                <a:gd name="T30" fmla="*/ 70753 w 101348"/>
                <a:gd name="T31" fmla="*/ 119779 h 117095"/>
                <a:gd name="T32" fmla="*/ 61827 w 101348"/>
                <a:gd name="T33" fmla="*/ 115104 h 117095"/>
                <a:gd name="T34" fmla="*/ 52643 w 101348"/>
                <a:gd name="T35" fmla="*/ 108478 h 117095"/>
                <a:gd name="T36" fmla="*/ 48246 w 101348"/>
                <a:gd name="T37" fmla="*/ 102760 h 117095"/>
                <a:gd name="T38" fmla="*/ 43718 w 101348"/>
                <a:gd name="T39" fmla="*/ 93668 h 117095"/>
                <a:gd name="T40" fmla="*/ 42555 w 101348"/>
                <a:gd name="T41" fmla="*/ 90422 h 117095"/>
                <a:gd name="T42" fmla="*/ 41390 w 101348"/>
                <a:gd name="T43" fmla="*/ 91589 h 117095"/>
                <a:gd name="T44" fmla="*/ 41390 w 101348"/>
                <a:gd name="T45" fmla="*/ 92496 h 117095"/>
                <a:gd name="T46" fmla="*/ 39321 w 101348"/>
                <a:gd name="T47" fmla="*/ 94704 h 117095"/>
                <a:gd name="T48" fmla="*/ 29231 w 101348"/>
                <a:gd name="T49" fmla="*/ 101592 h 117095"/>
                <a:gd name="T50" fmla="*/ 19144 w 101348"/>
                <a:gd name="T51" fmla="*/ 103802 h 117095"/>
                <a:gd name="T52" fmla="*/ 14617 w 101348"/>
                <a:gd name="T53" fmla="*/ 103802 h 117095"/>
                <a:gd name="T54" fmla="*/ 6725 w 101348"/>
                <a:gd name="T55" fmla="*/ 99382 h 117095"/>
                <a:gd name="T56" fmla="*/ 3365 w 101348"/>
                <a:gd name="T57" fmla="*/ 96010 h 117095"/>
                <a:gd name="T58" fmla="*/ 0 w 101348"/>
                <a:gd name="T59" fmla="*/ 86912 h 117095"/>
                <a:gd name="T60" fmla="*/ 1038 w 101348"/>
                <a:gd name="T61" fmla="*/ 76779 h 117095"/>
                <a:gd name="T62" fmla="*/ 6725 w 101348"/>
                <a:gd name="T63" fmla="*/ 65476 h 117095"/>
                <a:gd name="T64" fmla="*/ 16815 w 101348"/>
                <a:gd name="T65" fmla="*/ 54175 h 117095"/>
                <a:gd name="T66" fmla="*/ 20307 w 101348"/>
                <a:gd name="T67" fmla="*/ 53005 h 117095"/>
                <a:gd name="T68" fmla="*/ 22377 w 101348"/>
                <a:gd name="T69" fmla="*/ 50667 h 117095"/>
                <a:gd name="T70" fmla="*/ 24705 w 101348"/>
                <a:gd name="T71" fmla="*/ 49626 h 117095"/>
                <a:gd name="T72" fmla="*/ 23540 w 101348"/>
                <a:gd name="T73" fmla="*/ 48589 h 117095"/>
                <a:gd name="T74" fmla="*/ 23540 w 101348"/>
                <a:gd name="T75" fmla="*/ 47418 h 117095"/>
                <a:gd name="T76" fmla="*/ 21212 w 101348"/>
                <a:gd name="T77" fmla="*/ 45079 h 117095"/>
                <a:gd name="T78" fmla="*/ 15651 w 101348"/>
                <a:gd name="T79" fmla="*/ 33778 h 117095"/>
                <a:gd name="T80" fmla="*/ 13454 w 101348"/>
                <a:gd name="T81" fmla="*/ 21436 h 117095"/>
                <a:gd name="T82" fmla="*/ 15651 w 101348"/>
                <a:gd name="T83" fmla="*/ 11302 h 117095"/>
                <a:gd name="T84" fmla="*/ 20307 w 101348"/>
                <a:gd name="T85" fmla="*/ 3507 h 117095"/>
                <a:gd name="T86" fmla="*/ 23540 w 101348"/>
                <a:gd name="T87" fmla="*/ 1171 h 117095"/>
                <a:gd name="T88" fmla="*/ 28068 w 101348"/>
                <a:gd name="T89" fmla="*/ 0 h 117095"/>
                <a:gd name="T90" fmla="*/ 32465 w 101348"/>
                <a:gd name="T91" fmla="*/ 0 h 117095"/>
                <a:gd name="T92" fmla="*/ 37122 w 101348"/>
                <a:gd name="T93" fmla="*/ 1171 h 117095"/>
                <a:gd name="T94" fmla="*/ 45917 w 101348"/>
                <a:gd name="T95" fmla="*/ 7925 h 117095"/>
                <a:gd name="T96" fmla="*/ 53808 w 101348"/>
                <a:gd name="T97" fmla="*/ 16890 h 117095"/>
                <a:gd name="T98" fmla="*/ 59499 w 101348"/>
                <a:gd name="T99" fmla="*/ 29491 h 117095"/>
                <a:gd name="T100" fmla="*/ 63895 w 101348"/>
                <a:gd name="T101" fmla="*/ 24813 h 117095"/>
                <a:gd name="T102" fmla="*/ 73984 w 101348"/>
                <a:gd name="T103" fmla="*/ 18189 h 117095"/>
                <a:gd name="T104" fmla="*/ 84202 w 101348"/>
                <a:gd name="T105" fmla="*/ 15721 h 117095"/>
                <a:gd name="T106" fmla="*/ 88600 w 101348"/>
                <a:gd name="T107" fmla="*/ 15721 h 117095"/>
                <a:gd name="T108" fmla="*/ 96360 w 101348"/>
                <a:gd name="T109" fmla="*/ 20397 h 11709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1348"/>
                <a:gd name="T166" fmla="*/ 0 h 117095"/>
                <a:gd name="T167" fmla="*/ 101348 w 101348"/>
                <a:gd name="T168" fmla="*/ 117095 h 11709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1348" h="117095">
                  <a:moveTo>
                    <a:pt x="98045" y="23368"/>
                  </a:moveTo>
                  <a:lnTo>
                    <a:pt x="101347" y="31878"/>
                  </a:lnTo>
                  <a:lnTo>
                    <a:pt x="99187" y="41911"/>
                  </a:lnTo>
                  <a:lnTo>
                    <a:pt x="94615" y="52960"/>
                  </a:lnTo>
                  <a:lnTo>
                    <a:pt x="86996" y="61976"/>
                  </a:lnTo>
                  <a:lnTo>
                    <a:pt x="75947" y="68454"/>
                  </a:lnTo>
                  <a:lnTo>
                    <a:pt x="78233" y="70486"/>
                  </a:lnTo>
                  <a:lnTo>
                    <a:pt x="78233" y="71629"/>
                  </a:lnTo>
                  <a:lnTo>
                    <a:pt x="79375" y="72899"/>
                  </a:lnTo>
                  <a:lnTo>
                    <a:pt x="84836" y="83948"/>
                  </a:lnTo>
                  <a:lnTo>
                    <a:pt x="86996" y="94997"/>
                  </a:lnTo>
                  <a:lnTo>
                    <a:pt x="85980" y="106045"/>
                  </a:lnTo>
                  <a:lnTo>
                    <a:pt x="81535" y="113666"/>
                  </a:lnTo>
                  <a:lnTo>
                    <a:pt x="78233" y="115951"/>
                  </a:lnTo>
                  <a:lnTo>
                    <a:pt x="73787" y="117094"/>
                  </a:lnTo>
                  <a:lnTo>
                    <a:pt x="69470" y="117094"/>
                  </a:lnTo>
                  <a:lnTo>
                    <a:pt x="60707" y="112523"/>
                  </a:lnTo>
                  <a:lnTo>
                    <a:pt x="51689" y="106045"/>
                  </a:lnTo>
                  <a:lnTo>
                    <a:pt x="47372" y="100457"/>
                  </a:lnTo>
                  <a:lnTo>
                    <a:pt x="42926" y="91568"/>
                  </a:lnTo>
                  <a:lnTo>
                    <a:pt x="41784" y="88393"/>
                  </a:lnTo>
                  <a:lnTo>
                    <a:pt x="40640" y="89536"/>
                  </a:lnTo>
                  <a:lnTo>
                    <a:pt x="40640" y="90424"/>
                  </a:lnTo>
                  <a:lnTo>
                    <a:pt x="38609" y="92583"/>
                  </a:lnTo>
                  <a:lnTo>
                    <a:pt x="28702" y="99314"/>
                  </a:lnTo>
                  <a:lnTo>
                    <a:pt x="18797" y="101474"/>
                  </a:lnTo>
                  <a:lnTo>
                    <a:pt x="14351" y="101474"/>
                  </a:lnTo>
                  <a:lnTo>
                    <a:pt x="6605" y="97156"/>
                  </a:lnTo>
                  <a:lnTo>
                    <a:pt x="3302" y="93854"/>
                  </a:lnTo>
                  <a:lnTo>
                    <a:pt x="0" y="84963"/>
                  </a:lnTo>
                  <a:lnTo>
                    <a:pt x="1017" y="75057"/>
                  </a:lnTo>
                  <a:lnTo>
                    <a:pt x="6605" y="64008"/>
                  </a:lnTo>
                  <a:lnTo>
                    <a:pt x="16510" y="52960"/>
                  </a:lnTo>
                  <a:lnTo>
                    <a:pt x="19939" y="51817"/>
                  </a:lnTo>
                  <a:lnTo>
                    <a:pt x="21972" y="49531"/>
                  </a:lnTo>
                  <a:lnTo>
                    <a:pt x="24258" y="48514"/>
                  </a:lnTo>
                  <a:lnTo>
                    <a:pt x="23114" y="47499"/>
                  </a:lnTo>
                  <a:lnTo>
                    <a:pt x="23114" y="46356"/>
                  </a:lnTo>
                  <a:lnTo>
                    <a:pt x="20828" y="44069"/>
                  </a:lnTo>
                  <a:lnTo>
                    <a:pt x="15368" y="33020"/>
                  </a:lnTo>
                  <a:lnTo>
                    <a:pt x="13209" y="20956"/>
                  </a:lnTo>
                  <a:lnTo>
                    <a:pt x="15368" y="11049"/>
                  </a:lnTo>
                  <a:lnTo>
                    <a:pt x="19939" y="3430"/>
                  </a:lnTo>
                  <a:lnTo>
                    <a:pt x="23114" y="1143"/>
                  </a:lnTo>
                  <a:lnTo>
                    <a:pt x="27560" y="0"/>
                  </a:lnTo>
                  <a:lnTo>
                    <a:pt x="31877" y="0"/>
                  </a:lnTo>
                  <a:lnTo>
                    <a:pt x="36449" y="1143"/>
                  </a:lnTo>
                  <a:lnTo>
                    <a:pt x="45085" y="7748"/>
                  </a:lnTo>
                  <a:lnTo>
                    <a:pt x="52833" y="16511"/>
                  </a:lnTo>
                  <a:lnTo>
                    <a:pt x="58421" y="28830"/>
                  </a:lnTo>
                  <a:lnTo>
                    <a:pt x="62738" y="24257"/>
                  </a:lnTo>
                  <a:lnTo>
                    <a:pt x="72645" y="17781"/>
                  </a:lnTo>
                  <a:lnTo>
                    <a:pt x="82677" y="15368"/>
                  </a:lnTo>
                  <a:lnTo>
                    <a:pt x="86996" y="15368"/>
                  </a:lnTo>
                  <a:lnTo>
                    <a:pt x="94615" y="19939"/>
                  </a:lnTo>
                  <a:close/>
                </a:path>
              </a:pathLst>
            </a:custGeom>
            <a:solidFill>
              <a:srgbClr val="B738AA"/>
            </a:solidFill>
            <a:ln w="0" algn="ctr">
              <a:solidFill>
                <a:srgbClr val="B738AA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5" name="Полилиния 28"/>
            <p:cNvSpPr>
              <a:spLocks noChangeArrowheads="1"/>
            </p:cNvSpPr>
            <p:nvPr/>
          </p:nvSpPr>
          <p:spPr bwMode="auto">
            <a:xfrm>
              <a:off x="7556622" y="4632325"/>
              <a:ext cx="101613" cy="115888"/>
            </a:xfrm>
            <a:custGeom>
              <a:avLst/>
              <a:gdLst>
                <a:gd name="T0" fmla="*/ 100604 w 101221"/>
                <a:gd name="T1" fmla="*/ 22224 h 115699"/>
                <a:gd name="T2" fmla="*/ 103997 w 101221"/>
                <a:gd name="T3" fmla="*/ 30957 h 115699"/>
                <a:gd name="T4" fmla="*/ 101778 w 101221"/>
                <a:gd name="T5" fmla="*/ 41109 h 115699"/>
                <a:gd name="T6" fmla="*/ 97080 w 101221"/>
                <a:gd name="T7" fmla="*/ 52283 h 115699"/>
                <a:gd name="T8" fmla="*/ 87163 w 101221"/>
                <a:gd name="T9" fmla="*/ 63458 h 115699"/>
                <a:gd name="T10" fmla="*/ 81421 w 101221"/>
                <a:gd name="T11" fmla="*/ 66928 h 115699"/>
                <a:gd name="T12" fmla="*/ 77900 w 101221"/>
                <a:gd name="T13" fmla="*/ 67827 h 115699"/>
                <a:gd name="T14" fmla="*/ 80248 w 101221"/>
                <a:gd name="T15" fmla="*/ 70011 h 115699"/>
                <a:gd name="T16" fmla="*/ 80248 w 101221"/>
                <a:gd name="T17" fmla="*/ 71296 h 115699"/>
                <a:gd name="T18" fmla="*/ 81421 w 101221"/>
                <a:gd name="T19" fmla="*/ 72452 h 115699"/>
                <a:gd name="T20" fmla="*/ 87163 w 101221"/>
                <a:gd name="T21" fmla="*/ 83628 h 115699"/>
                <a:gd name="T22" fmla="*/ 89251 w 101221"/>
                <a:gd name="T23" fmla="*/ 95704 h 115699"/>
                <a:gd name="T24" fmla="*/ 88338 w 101221"/>
                <a:gd name="T25" fmla="*/ 105979 h 115699"/>
                <a:gd name="T26" fmla="*/ 83640 w 101221"/>
                <a:gd name="T27" fmla="*/ 113558 h 115699"/>
                <a:gd name="T28" fmla="*/ 80248 w 101221"/>
                <a:gd name="T29" fmla="*/ 115871 h 115699"/>
                <a:gd name="T30" fmla="*/ 75810 w 101221"/>
                <a:gd name="T31" fmla="*/ 117028 h 115699"/>
                <a:gd name="T32" fmla="*/ 71247 w 101221"/>
                <a:gd name="T33" fmla="*/ 117028 h 115699"/>
                <a:gd name="T34" fmla="*/ 66549 w 101221"/>
                <a:gd name="T35" fmla="*/ 115871 h 115699"/>
                <a:gd name="T36" fmla="*/ 62241 w 101221"/>
                <a:gd name="T37" fmla="*/ 113558 h 115699"/>
                <a:gd name="T38" fmla="*/ 53107 w 101221"/>
                <a:gd name="T39" fmla="*/ 105979 h 115699"/>
                <a:gd name="T40" fmla="*/ 48541 w 101221"/>
                <a:gd name="T41" fmla="*/ 100327 h 115699"/>
                <a:gd name="T42" fmla="*/ 42799 w 101221"/>
                <a:gd name="T43" fmla="*/ 89150 h 115699"/>
                <a:gd name="T44" fmla="*/ 39538 w 101221"/>
                <a:gd name="T45" fmla="*/ 92362 h 115699"/>
                <a:gd name="T46" fmla="*/ 29359 w 101221"/>
                <a:gd name="T47" fmla="*/ 99170 h 115699"/>
                <a:gd name="T48" fmla="*/ 19182 w 101221"/>
                <a:gd name="T49" fmla="*/ 101355 h 115699"/>
                <a:gd name="T50" fmla="*/ 14614 w 101221"/>
                <a:gd name="T51" fmla="*/ 101355 h 115699"/>
                <a:gd name="T52" fmla="*/ 9917 w 101221"/>
                <a:gd name="T53" fmla="*/ 100327 h 115699"/>
                <a:gd name="T54" fmla="*/ 6654 w 101221"/>
                <a:gd name="T55" fmla="*/ 97886 h 115699"/>
                <a:gd name="T56" fmla="*/ 3261 w 101221"/>
                <a:gd name="T57" fmla="*/ 94803 h 115699"/>
                <a:gd name="T58" fmla="*/ 0 w 101221"/>
                <a:gd name="T59" fmla="*/ 85684 h 115699"/>
                <a:gd name="T60" fmla="*/ 912 w 101221"/>
                <a:gd name="T61" fmla="*/ 74636 h 115699"/>
                <a:gd name="T62" fmla="*/ 6654 w 101221"/>
                <a:gd name="T63" fmla="*/ 64487 h 115699"/>
                <a:gd name="T64" fmla="*/ 16833 w 101221"/>
                <a:gd name="T65" fmla="*/ 53311 h 115699"/>
                <a:gd name="T66" fmla="*/ 24793 w 101221"/>
                <a:gd name="T67" fmla="*/ 48815 h 115699"/>
                <a:gd name="T68" fmla="*/ 23617 w 101221"/>
                <a:gd name="T69" fmla="*/ 47659 h 115699"/>
                <a:gd name="T70" fmla="*/ 23617 w 101221"/>
                <a:gd name="T71" fmla="*/ 46761 h 115699"/>
                <a:gd name="T72" fmla="*/ 21268 w 101221"/>
                <a:gd name="T73" fmla="*/ 44575 h 115699"/>
                <a:gd name="T74" fmla="*/ 15658 w 101221"/>
                <a:gd name="T75" fmla="*/ 32114 h 115699"/>
                <a:gd name="T76" fmla="*/ 13441 w 101221"/>
                <a:gd name="T77" fmla="*/ 20939 h 115699"/>
                <a:gd name="T78" fmla="*/ 15658 w 101221"/>
                <a:gd name="T79" fmla="*/ 11175 h 115699"/>
                <a:gd name="T80" fmla="*/ 20356 w 101221"/>
                <a:gd name="T81" fmla="*/ 3084 h 115699"/>
                <a:gd name="T82" fmla="*/ 23617 w 101221"/>
                <a:gd name="T83" fmla="*/ 1031 h 115699"/>
                <a:gd name="T84" fmla="*/ 28185 w 101221"/>
                <a:gd name="T85" fmla="*/ 0 h 115699"/>
                <a:gd name="T86" fmla="*/ 32620 w 101221"/>
                <a:gd name="T87" fmla="*/ 0 h 115699"/>
                <a:gd name="T88" fmla="*/ 37318 w 101221"/>
                <a:gd name="T89" fmla="*/ 1031 h 115699"/>
                <a:gd name="T90" fmla="*/ 41755 w 101221"/>
                <a:gd name="T91" fmla="*/ 3084 h 115699"/>
                <a:gd name="T92" fmla="*/ 46192 w 101221"/>
                <a:gd name="T93" fmla="*/ 6555 h 115699"/>
                <a:gd name="T94" fmla="*/ 49714 w 101221"/>
                <a:gd name="T95" fmla="*/ 11175 h 115699"/>
                <a:gd name="T96" fmla="*/ 54282 w 101221"/>
                <a:gd name="T97" fmla="*/ 15416 h 115699"/>
                <a:gd name="T98" fmla="*/ 55325 w 101221"/>
                <a:gd name="T99" fmla="*/ 18885 h 115699"/>
                <a:gd name="T100" fmla="*/ 57544 w 101221"/>
                <a:gd name="T101" fmla="*/ 20939 h 115699"/>
                <a:gd name="T102" fmla="*/ 59893 w 101221"/>
                <a:gd name="T103" fmla="*/ 27875 h 115699"/>
                <a:gd name="T104" fmla="*/ 62241 w 101221"/>
                <a:gd name="T105" fmla="*/ 25434 h 115699"/>
                <a:gd name="T106" fmla="*/ 63284 w 101221"/>
                <a:gd name="T107" fmla="*/ 25434 h 115699"/>
                <a:gd name="T108" fmla="*/ 68898 w 101221"/>
                <a:gd name="T109" fmla="*/ 20939 h 115699"/>
                <a:gd name="T110" fmla="*/ 74638 w 101221"/>
                <a:gd name="T111" fmla="*/ 17729 h 115699"/>
                <a:gd name="T112" fmla="*/ 84814 w 101221"/>
                <a:gd name="T113" fmla="*/ 15416 h 115699"/>
                <a:gd name="T114" fmla="*/ 89251 w 101221"/>
                <a:gd name="T115" fmla="*/ 15416 h 115699"/>
                <a:gd name="T116" fmla="*/ 93818 w 101221"/>
                <a:gd name="T117" fmla="*/ 16700 h 115699"/>
                <a:gd name="T118" fmla="*/ 97080 w 101221"/>
                <a:gd name="T119" fmla="*/ 18885 h 1156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221"/>
                <a:gd name="T181" fmla="*/ 0 h 115699"/>
                <a:gd name="T182" fmla="*/ 101221 w 101221"/>
                <a:gd name="T183" fmla="*/ 115699 h 1156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221" h="115699">
                  <a:moveTo>
                    <a:pt x="97918" y="21972"/>
                  </a:moveTo>
                  <a:lnTo>
                    <a:pt x="101220" y="30607"/>
                  </a:lnTo>
                  <a:lnTo>
                    <a:pt x="99060" y="40641"/>
                  </a:lnTo>
                  <a:lnTo>
                    <a:pt x="94488" y="51689"/>
                  </a:lnTo>
                  <a:lnTo>
                    <a:pt x="84836" y="62738"/>
                  </a:lnTo>
                  <a:lnTo>
                    <a:pt x="79248" y="66168"/>
                  </a:lnTo>
                  <a:lnTo>
                    <a:pt x="75820" y="67056"/>
                  </a:lnTo>
                  <a:lnTo>
                    <a:pt x="78106" y="69216"/>
                  </a:lnTo>
                  <a:lnTo>
                    <a:pt x="78106" y="70486"/>
                  </a:lnTo>
                  <a:lnTo>
                    <a:pt x="79248" y="71629"/>
                  </a:lnTo>
                  <a:lnTo>
                    <a:pt x="84836" y="82678"/>
                  </a:lnTo>
                  <a:lnTo>
                    <a:pt x="86869" y="94616"/>
                  </a:lnTo>
                  <a:lnTo>
                    <a:pt x="85980" y="104775"/>
                  </a:lnTo>
                  <a:lnTo>
                    <a:pt x="81408" y="112268"/>
                  </a:lnTo>
                  <a:lnTo>
                    <a:pt x="78106" y="114555"/>
                  </a:lnTo>
                  <a:lnTo>
                    <a:pt x="73787" y="115698"/>
                  </a:lnTo>
                  <a:lnTo>
                    <a:pt x="69343" y="115698"/>
                  </a:lnTo>
                  <a:lnTo>
                    <a:pt x="64771" y="114555"/>
                  </a:lnTo>
                  <a:lnTo>
                    <a:pt x="60580" y="112268"/>
                  </a:lnTo>
                  <a:lnTo>
                    <a:pt x="51689" y="104775"/>
                  </a:lnTo>
                  <a:lnTo>
                    <a:pt x="47245" y="99187"/>
                  </a:lnTo>
                  <a:lnTo>
                    <a:pt x="41657" y="88138"/>
                  </a:lnTo>
                  <a:lnTo>
                    <a:pt x="38482" y="91313"/>
                  </a:lnTo>
                  <a:lnTo>
                    <a:pt x="28575" y="98044"/>
                  </a:lnTo>
                  <a:lnTo>
                    <a:pt x="18670" y="100204"/>
                  </a:lnTo>
                  <a:lnTo>
                    <a:pt x="14224" y="100204"/>
                  </a:lnTo>
                  <a:lnTo>
                    <a:pt x="9652" y="99187"/>
                  </a:lnTo>
                  <a:lnTo>
                    <a:pt x="6477" y="96774"/>
                  </a:lnTo>
                  <a:lnTo>
                    <a:pt x="3175" y="93726"/>
                  </a:lnTo>
                  <a:lnTo>
                    <a:pt x="0" y="84710"/>
                  </a:lnTo>
                  <a:lnTo>
                    <a:pt x="889" y="73787"/>
                  </a:lnTo>
                  <a:lnTo>
                    <a:pt x="6477" y="63755"/>
                  </a:lnTo>
                  <a:lnTo>
                    <a:pt x="16384" y="52705"/>
                  </a:lnTo>
                  <a:lnTo>
                    <a:pt x="24131" y="48261"/>
                  </a:lnTo>
                  <a:lnTo>
                    <a:pt x="22987" y="47118"/>
                  </a:lnTo>
                  <a:lnTo>
                    <a:pt x="22987" y="46229"/>
                  </a:lnTo>
                  <a:lnTo>
                    <a:pt x="20701" y="44069"/>
                  </a:lnTo>
                  <a:lnTo>
                    <a:pt x="15241" y="31750"/>
                  </a:lnTo>
                  <a:lnTo>
                    <a:pt x="13082" y="20701"/>
                  </a:lnTo>
                  <a:lnTo>
                    <a:pt x="15241" y="11049"/>
                  </a:lnTo>
                  <a:lnTo>
                    <a:pt x="19812" y="3049"/>
                  </a:lnTo>
                  <a:lnTo>
                    <a:pt x="22987" y="1017"/>
                  </a:lnTo>
                  <a:lnTo>
                    <a:pt x="27433" y="0"/>
                  </a:lnTo>
                  <a:lnTo>
                    <a:pt x="31750" y="0"/>
                  </a:lnTo>
                  <a:lnTo>
                    <a:pt x="36322" y="1017"/>
                  </a:lnTo>
                  <a:lnTo>
                    <a:pt x="40641" y="3049"/>
                  </a:lnTo>
                  <a:lnTo>
                    <a:pt x="44959" y="6478"/>
                  </a:lnTo>
                  <a:lnTo>
                    <a:pt x="48387" y="11049"/>
                  </a:lnTo>
                  <a:lnTo>
                    <a:pt x="52833" y="15241"/>
                  </a:lnTo>
                  <a:lnTo>
                    <a:pt x="53848" y="18669"/>
                  </a:lnTo>
                  <a:lnTo>
                    <a:pt x="56008" y="20701"/>
                  </a:lnTo>
                  <a:lnTo>
                    <a:pt x="58294" y="27560"/>
                  </a:lnTo>
                  <a:lnTo>
                    <a:pt x="60580" y="25147"/>
                  </a:lnTo>
                  <a:lnTo>
                    <a:pt x="61596" y="25147"/>
                  </a:lnTo>
                  <a:lnTo>
                    <a:pt x="67057" y="20701"/>
                  </a:lnTo>
                  <a:lnTo>
                    <a:pt x="72645" y="17526"/>
                  </a:lnTo>
                  <a:lnTo>
                    <a:pt x="82550" y="15241"/>
                  </a:lnTo>
                  <a:lnTo>
                    <a:pt x="86869" y="15241"/>
                  </a:lnTo>
                  <a:lnTo>
                    <a:pt x="91313" y="16511"/>
                  </a:lnTo>
                  <a:lnTo>
                    <a:pt x="94488" y="18669"/>
                  </a:lnTo>
                  <a:close/>
                </a:path>
              </a:pathLst>
            </a:custGeom>
            <a:solidFill>
              <a:srgbClr val="B738AA"/>
            </a:solidFill>
            <a:ln w="0" algn="ctr">
              <a:solidFill>
                <a:srgbClr val="B738AA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6" name="Полилиния 29"/>
            <p:cNvSpPr>
              <a:spLocks noChangeArrowheads="1"/>
            </p:cNvSpPr>
            <p:nvPr/>
          </p:nvSpPr>
          <p:spPr bwMode="auto">
            <a:xfrm>
              <a:off x="7705865" y="5922964"/>
              <a:ext cx="101613" cy="115887"/>
            </a:xfrm>
            <a:custGeom>
              <a:avLst/>
              <a:gdLst>
                <a:gd name="T0" fmla="*/ 100616 w 101219"/>
                <a:gd name="T1" fmla="*/ 22350 h 115699"/>
                <a:gd name="T2" fmla="*/ 104009 w 101219"/>
                <a:gd name="T3" fmla="*/ 31213 h 115699"/>
                <a:gd name="T4" fmla="*/ 102836 w 101219"/>
                <a:gd name="T5" fmla="*/ 41105 h 115699"/>
                <a:gd name="T6" fmla="*/ 97093 w 101219"/>
                <a:gd name="T7" fmla="*/ 52281 h 115699"/>
                <a:gd name="T8" fmla="*/ 84826 w 101219"/>
                <a:gd name="T9" fmla="*/ 65768 h 115699"/>
                <a:gd name="T10" fmla="*/ 81433 w 101219"/>
                <a:gd name="T11" fmla="*/ 66924 h 115699"/>
                <a:gd name="T12" fmla="*/ 79084 w 101219"/>
                <a:gd name="T13" fmla="*/ 68080 h 115699"/>
                <a:gd name="T14" fmla="*/ 81433 w 101219"/>
                <a:gd name="T15" fmla="*/ 70135 h 115699"/>
                <a:gd name="T16" fmla="*/ 81433 w 101219"/>
                <a:gd name="T17" fmla="*/ 71292 h 115699"/>
                <a:gd name="T18" fmla="*/ 82607 w 101219"/>
                <a:gd name="T19" fmla="*/ 72448 h 115699"/>
                <a:gd name="T20" fmla="*/ 88350 w 101219"/>
                <a:gd name="T21" fmla="*/ 84779 h 115699"/>
                <a:gd name="T22" fmla="*/ 90438 w 101219"/>
                <a:gd name="T23" fmla="*/ 95953 h 115699"/>
                <a:gd name="T24" fmla="*/ 88350 w 101219"/>
                <a:gd name="T25" fmla="*/ 105973 h 115699"/>
                <a:gd name="T26" fmla="*/ 83650 w 101219"/>
                <a:gd name="T27" fmla="*/ 113681 h 115699"/>
                <a:gd name="T28" fmla="*/ 80257 w 101219"/>
                <a:gd name="T29" fmla="*/ 115992 h 115699"/>
                <a:gd name="T30" fmla="*/ 75821 w 101219"/>
                <a:gd name="T31" fmla="*/ 117021 h 115699"/>
                <a:gd name="T32" fmla="*/ 71252 w 101219"/>
                <a:gd name="T33" fmla="*/ 117021 h 115699"/>
                <a:gd name="T34" fmla="*/ 66554 w 101219"/>
                <a:gd name="T35" fmla="*/ 115992 h 115699"/>
                <a:gd name="T36" fmla="*/ 57550 w 101219"/>
                <a:gd name="T37" fmla="*/ 110340 h 115699"/>
                <a:gd name="T38" fmla="*/ 54287 w 101219"/>
                <a:gd name="T39" fmla="*/ 105973 h 115699"/>
                <a:gd name="T40" fmla="*/ 49721 w 101219"/>
                <a:gd name="T41" fmla="*/ 101477 h 115699"/>
                <a:gd name="T42" fmla="*/ 48546 w 101219"/>
                <a:gd name="T43" fmla="*/ 98009 h 115699"/>
                <a:gd name="T44" fmla="*/ 46196 w 101219"/>
                <a:gd name="T45" fmla="*/ 94799 h 115699"/>
                <a:gd name="T46" fmla="*/ 43980 w 101219"/>
                <a:gd name="T47" fmla="*/ 89145 h 115699"/>
                <a:gd name="T48" fmla="*/ 43064 w 101219"/>
                <a:gd name="T49" fmla="*/ 90302 h 115699"/>
                <a:gd name="T50" fmla="*/ 41890 w 101219"/>
                <a:gd name="T51" fmla="*/ 90302 h 115699"/>
                <a:gd name="T52" fmla="*/ 34975 w 101219"/>
                <a:gd name="T53" fmla="*/ 96854 h 115699"/>
                <a:gd name="T54" fmla="*/ 24794 w 101219"/>
                <a:gd name="T55" fmla="*/ 101477 h 115699"/>
                <a:gd name="T56" fmla="*/ 14616 w 101219"/>
                <a:gd name="T57" fmla="*/ 101477 h 115699"/>
                <a:gd name="T58" fmla="*/ 10178 w 101219"/>
                <a:gd name="T59" fmla="*/ 100320 h 115699"/>
                <a:gd name="T60" fmla="*/ 6656 w 101219"/>
                <a:gd name="T61" fmla="*/ 98009 h 115699"/>
                <a:gd name="T62" fmla="*/ 3262 w 101219"/>
                <a:gd name="T63" fmla="*/ 94799 h 115699"/>
                <a:gd name="T64" fmla="*/ 0 w 101219"/>
                <a:gd name="T65" fmla="*/ 85806 h 115699"/>
                <a:gd name="T66" fmla="*/ 2087 w 101219"/>
                <a:gd name="T67" fmla="*/ 75787 h 115699"/>
                <a:gd name="T68" fmla="*/ 6656 w 101219"/>
                <a:gd name="T69" fmla="*/ 64611 h 115699"/>
                <a:gd name="T70" fmla="*/ 16965 w 101219"/>
                <a:gd name="T71" fmla="*/ 53436 h 115699"/>
                <a:gd name="T72" fmla="*/ 20358 w 101219"/>
                <a:gd name="T73" fmla="*/ 51381 h 115699"/>
                <a:gd name="T74" fmla="*/ 25970 w 101219"/>
                <a:gd name="T75" fmla="*/ 49069 h 115699"/>
                <a:gd name="T76" fmla="*/ 24794 w 101219"/>
                <a:gd name="T77" fmla="*/ 47913 h 115699"/>
                <a:gd name="T78" fmla="*/ 24794 w 101219"/>
                <a:gd name="T79" fmla="*/ 46757 h 115699"/>
                <a:gd name="T80" fmla="*/ 22445 w 101219"/>
                <a:gd name="T81" fmla="*/ 44573 h 115699"/>
                <a:gd name="T82" fmla="*/ 16965 w 101219"/>
                <a:gd name="T83" fmla="*/ 33399 h 115699"/>
                <a:gd name="T84" fmla="*/ 14616 w 101219"/>
                <a:gd name="T85" fmla="*/ 21193 h 115699"/>
                <a:gd name="T86" fmla="*/ 15660 w 101219"/>
                <a:gd name="T87" fmla="*/ 11175 h 115699"/>
                <a:gd name="T88" fmla="*/ 20358 w 101219"/>
                <a:gd name="T89" fmla="*/ 3338 h 115699"/>
                <a:gd name="T90" fmla="*/ 23621 w 101219"/>
                <a:gd name="T91" fmla="*/ 1157 h 115699"/>
                <a:gd name="T92" fmla="*/ 28187 w 101219"/>
                <a:gd name="T93" fmla="*/ 0 h 115699"/>
                <a:gd name="T94" fmla="*/ 32627 w 101219"/>
                <a:gd name="T95" fmla="*/ 0 h 115699"/>
                <a:gd name="T96" fmla="*/ 37322 w 101219"/>
                <a:gd name="T97" fmla="*/ 1157 h 115699"/>
                <a:gd name="T98" fmla="*/ 41890 w 101219"/>
                <a:gd name="T99" fmla="*/ 3338 h 115699"/>
                <a:gd name="T100" fmla="*/ 50895 w 101219"/>
                <a:gd name="T101" fmla="*/ 11175 h 115699"/>
                <a:gd name="T102" fmla="*/ 55463 w 101219"/>
                <a:gd name="T103" fmla="*/ 16700 h 115699"/>
                <a:gd name="T104" fmla="*/ 58725 w 101219"/>
                <a:gd name="T105" fmla="*/ 22350 h 115699"/>
                <a:gd name="T106" fmla="*/ 61074 w 101219"/>
                <a:gd name="T107" fmla="*/ 29032 h 115699"/>
                <a:gd name="T108" fmla="*/ 63293 w 101219"/>
                <a:gd name="T109" fmla="*/ 26718 h 115699"/>
                <a:gd name="T110" fmla="*/ 63293 w 101219"/>
                <a:gd name="T111" fmla="*/ 25560 h 115699"/>
                <a:gd name="T112" fmla="*/ 64467 w 101219"/>
                <a:gd name="T113" fmla="*/ 24405 h 115699"/>
                <a:gd name="T114" fmla="*/ 74645 w 101219"/>
                <a:gd name="T115" fmla="*/ 17857 h 115699"/>
                <a:gd name="T116" fmla="*/ 84826 w 101219"/>
                <a:gd name="T117" fmla="*/ 15542 h 115699"/>
                <a:gd name="T118" fmla="*/ 89261 w 101219"/>
                <a:gd name="T119" fmla="*/ 15542 h 115699"/>
                <a:gd name="T120" fmla="*/ 93961 w 101219"/>
                <a:gd name="T121" fmla="*/ 16700 h 115699"/>
                <a:gd name="T122" fmla="*/ 97093 w 101219"/>
                <a:gd name="T123" fmla="*/ 18882 h 1156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1219"/>
                <a:gd name="T187" fmla="*/ 0 h 115699"/>
                <a:gd name="T188" fmla="*/ 101219 w 101219"/>
                <a:gd name="T189" fmla="*/ 115699 h 1156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1219" h="115699">
                  <a:moveTo>
                    <a:pt x="97916" y="22098"/>
                  </a:moveTo>
                  <a:lnTo>
                    <a:pt x="101218" y="30861"/>
                  </a:lnTo>
                  <a:lnTo>
                    <a:pt x="100076" y="40641"/>
                  </a:lnTo>
                  <a:lnTo>
                    <a:pt x="94488" y="51690"/>
                  </a:lnTo>
                  <a:lnTo>
                    <a:pt x="82550" y="65024"/>
                  </a:lnTo>
                  <a:lnTo>
                    <a:pt x="79248" y="66167"/>
                  </a:lnTo>
                  <a:lnTo>
                    <a:pt x="76962" y="67311"/>
                  </a:lnTo>
                  <a:lnTo>
                    <a:pt x="79248" y="69342"/>
                  </a:lnTo>
                  <a:lnTo>
                    <a:pt x="79248" y="70486"/>
                  </a:lnTo>
                  <a:lnTo>
                    <a:pt x="80391" y="71629"/>
                  </a:lnTo>
                  <a:lnTo>
                    <a:pt x="85979" y="83821"/>
                  </a:lnTo>
                  <a:lnTo>
                    <a:pt x="88011" y="94869"/>
                  </a:lnTo>
                  <a:lnTo>
                    <a:pt x="85979" y="104775"/>
                  </a:lnTo>
                  <a:lnTo>
                    <a:pt x="81406" y="112396"/>
                  </a:lnTo>
                  <a:lnTo>
                    <a:pt x="78104" y="114681"/>
                  </a:lnTo>
                  <a:lnTo>
                    <a:pt x="73787" y="115698"/>
                  </a:lnTo>
                  <a:lnTo>
                    <a:pt x="69341" y="115698"/>
                  </a:lnTo>
                  <a:lnTo>
                    <a:pt x="64769" y="114681"/>
                  </a:lnTo>
                  <a:lnTo>
                    <a:pt x="56006" y="109093"/>
                  </a:lnTo>
                  <a:lnTo>
                    <a:pt x="52831" y="104775"/>
                  </a:lnTo>
                  <a:lnTo>
                    <a:pt x="48387" y="100330"/>
                  </a:lnTo>
                  <a:lnTo>
                    <a:pt x="47243" y="96902"/>
                  </a:lnTo>
                  <a:lnTo>
                    <a:pt x="44957" y="93727"/>
                  </a:lnTo>
                  <a:lnTo>
                    <a:pt x="42799" y="88138"/>
                  </a:lnTo>
                  <a:lnTo>
                    <a:pt x="41909" y="89281"/>
                  </a:lnTo>
                  <a:lnTo>
                    <a:pt x="40766" y="89281"/>
                  </a:lnTo>
                  <a:lnTo>
                    <a:pt x="34036" y="95759"/>
                  </a:lnTo>
                  <a:lnTo>
                    <a:pt x="24129" y="100330"/>
                  </a:lnTo>
                  <a:lnTo>
                    <a:pt x="14224" y="100330"/>
                  </a:lnTo>
                  <a:lnTo>
                    <a:pt x="9905" y="99187"/>
                  </a:lnTo>
                  <a:lnTo>
                    <a:pt x="6477" y="96902"/>
                  </a:lnTo>
                  <a:lnTo>
                    <a:pt x="3175" y="93727"/>
                  </a:lnTo>
                  <a:lnTo>
                    <a:pt x="0" y="84836"/>
                  </a:lnTo>
                  <a:lnTo>
                    <a:pt x="2031" y="74930"/>
                  </a:lnTo>
                  <a:lnTo>
                    <a:pt x="6477" y="63881"/>
                  </a:lnTo>
                  <a:lnTo>
                    <a:pt x="16509" y="52832"/>
                  </a:lnTo>
                  <a:lnTo>
                    <a:pt x="19812" y="50800"/>
                  </a:lnTo>
                  <a:lnTo>
                    <a:pt x="25273" y="48515"/>
                  </a:lnTo>
                  <a:lnTo>
                    <a:pt x="24129" y="47372"/>
                  </a:lnTo>
                  <a:lnTo>
                    <a:pt x="24129" y="46229"/>
                  </a:lnTo>
                  <a:lnTo>
                    <a:pt x="21843" y="44069"/>
                  </a:lnTo>
                  <a:lnTo>
                    <a:pt x="16509" y="33021"/>
                  </a:lnTo>
                  <a:lnTo>
                    <a:pt x="14224" y="20955"/>
                  </a:lnTo>
                  <a:lnTo>
                    <a:pt x="15240" y="11049"/>
                  </a:lnTo>
                  <a:lnTo>
                    <a:pt x="19812" y="3303"/>
                  </a:lnTo>
                  <a:lnTo>
                    <a:pt x="22987" y="1143"/>
                  </a:lnTo>
                  <a:lnTo>
                    <a:pt x="27431" y="0"/>
                  </a:lnTo>
                  <a:lnTo>
                    <a:pt x="31750" y="0"/>
                  </a:lnTo>
                  <a:lnTo>
                    <a:pt x="36321" y="1143"/>
                  </a:lnTo>
                  <a:lnTo>
                    <a:pt x="40766" y="3303"/>
                  </a:lnTo>
                  <a:lnTo>
                    <a:pt x="49529" y="11049"/>
                  </a:lnTo>
                  <a:lnTo>
                    <a:pt x="53975" y="16511"/>
                  </a:lnTo>
                  <a:lnTo>
                    <a:pt x="57150" y="22098"/>
                  </a:lnTo>
                  <a:lnTo>
                    <a:pt x="59436" y="28703"/>
                  </a:lnTo>
                  <a:lnTo>
                    <a:pt x="61594" y="26417"/>
                  </a:lnTo>
                  <a:lnTo>
                    <a:pt x="61594" y="25273"/>
                  </a:lnTo>
                  <a:lnTo>
                    <a:pt x="62738" y="24130"/>
                  </a:lnTo>
                  <a:lnTo>
                    <a:pt x="72643" y="17654"/>
                  </a:lnTo>
                  <a:lnTo>
                    <a:pt x="82550" y="15367"/>
                  </a:lnTo>
                  <a:lnTo>
                    <a:pt x="86867" y="15367"/>
                  </a:lnTo>
                  <a:lnTo>
                    <a:pt x="91440" y="16511"/>
                  </a:lnTo>
                  <a:lnTo>
                    <a:pt x="94488" y="18669"/>
                  </a:lnTo>
                  <a:close/>
                </a:path>
              </a:pathLst>
            </a:custGeom>
            <a:solidFill>
              <a:srgbClr val="FF89F2"/>
            </a:solidFill>
            <a:ln w="0" algn="ctr">
              <a:solidFill>
                <a:srgbClr val="FF89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7" name="Полилиния 30"/>
            <p:cNvSpPr>
              <a:spLocks noChangeArrowheads="1"/>
            </p:cNvSpPr>
            <p:nvPr/>
          </p:nvSpPr>
          <p:spPr bwMode="auto">
            <a:xfrm>
              <a:off x="7327993" y="5584826"/>
              <a:ext cx="101613" cy="115888"/>
            </a:xfrm>
            <a:custGeom>
              <a:avLst/>
              <a:gdLst>
                <a:gd name="T0" fmla="*/ 100747 w 101219"/>
                <a:gd name="T1" fmla="*/ 22226 h 115697"/>
                <a:gd name="T2" fmla="*/ 104009 w 101219"/>
                <a:gd name="T3" fmla="*/ 31091 h 115697"/>
                <a:gd name="T4" fmla="*/ 101921 w 101219"/>
                <a:gd name="T5" fmla="*/ 41112 h 115697"/>
                <a:gd name="T6" fmla="*/ 97354 w 101219"/>
                <a:gd name="T7" fmla="*/ 52289 h 115697"/>
                <a:gd name="T8" fmla="*/ 87044 w 101219"/>
                <a:gd name="T9" fmla="*/ 63467 h 115697"/>
                <a:gd name="T10" fmla="*/ 81301 w 101219"/>
                <a:gd name="T11" fmla="*/ 66807 h 115697"/>
                <a:gd name="T12" fmla="*/ 78039 w 101219"/>
                <a:gd name="T13" fmla="*/ 67963 h 115697"/>
                <a:gd name="T14" fmla="*/ 80388 w 101219"/>
                <a:gd name="T15" fmla="*/ 70146 h 115697"/>
                <a:gd name="T16" fmla="*/ 80388 w 101219"/>
                <a:gd name="T17" fmla="*/ 71303 h 115697"/>
                <a:gd name="T18" fmla="*/ 81301 w 101219"/>
                <a:gd name="T19" fmla="*/ 72458 h 115697"/>
                <a:gd name="T20" fmla="*/ 87044 w 101219"/>
                <a:gd name="T21" fmla="*/ 83637 h 115697"/>
                <a:gd name="T22" fmla="*/ 89393 w 101219"/>
                <a:gd name="T23" fmla="*/ 95841 h 115697"/>
                <a:gd name="T24" fmla="*/ 88218 w 101219"/>
                <a:gd name="T25" fmla="*/ 105862 h 115697"/>
                <a:gd name="T26" fmla="*/ 83650 w 101219"/>
                <a:gd name="T27" fmla="*/ 113571 h 115697"/>
                <a:gd name="T28" fmla="*/ 80388 w 101219"/>
                <a:gd name="T29" fmla="*/ 115883 h 115697"/>
                <a:gd name="T30" fmla="*/ 75820 w 101219"/>
                <a:gd name="T31" fmla="*/ 117040 h 115697"/>
                <a:gd name="T32" fmla="*/ 71253 w 101219"/>
                <a:gd name="T33" fmla="*/ 117040 h 115697"/>
                <a:gd name="T34" fmla="*/ 66688 w 101219"/>
                <a:gd name="T35" fmla="*/ 115883 h 115697"/>
                <a:gd name="T36" fmla="*/ 62118 w 101219"/>
                <a:gd name="T37" fmla="*/ 113571 h 115697"/>
                <a:gd name="T38" fmla="*/ 53114 w 101219"/>
                <a:gd name="T39" fmla="*/ 105862 h 115697"/>
                <a:gd name="T40" fmla="*/ 48546 w 101219"/>
                <a:gd name="T41" fmla="*/ 100338 h 115697"/>
                <a:gd name="T42" fmla="*/ 45284 w 101219"/>
                <a:gd name="T43" fmla="*/ 94686 h 115697"/>
                <a:gd name="T44" fmla="*/ 42934 w 101219"/>
                <a:gd name="T45" fmla="*/ 89162 h 115697"/>
                <a:gd name="T46" fmla="*/ 39542 w 101219"/>
                <a:gd name="T47" fmla="*/ 92501 h 115697"/>
                <a:gd name="T48" fmla="*/ 29363 w 101219"/>
                <a:gd name="T49" fmla="*/ 99182 h 115697"/>
                <a:gd name="T50" fmla="*/ 19183 w 101219"/>
                <a:gd name="T51" fmla="*/ 101494 h 115697"/>
                <a:gd name="T52" fmla="*/ 14747 w 101219"/>
                <a:gd name="T53" fmla="*/ 101494 h 115697"/>
                <a:gd name="T54" fmla="*/ 10049 w 101219"/>
                <a:gd name="T55" fmla="*/ 100338 h 115697"/>
                <a:gd name="T56" fmla="*/ 6786 w 101219"/>
                <a:gd name="T57" fmla="*/ 98027 h 115697"/>
                <a:gd name="T58" fmla="*/ 3393 w 101219"/>
                <a:gd name="T59" fmla="*/ 94686 h 115697"/>
                <a:gd name="T60" fmla="*/ 0 w 101219"/>
                <a:gd name="T61" fmla="*/ 85693 h 115697"/>
                <a:gd name="T62" fmla="*/ 1174 w 101219"/>
                <a:gd name="T63" fmla="*/ 74515 h 115697"/>
                <a:gd name="T64" fmla="*/ 6786 w 101219"/>
                <a:gd name="T65" fmla="*/ 64623 h 115697"/>
                <a:gd name="T66" fmla="*/ 16834 w 101219"/>
                <a:gd name="T67" fmla="*/ 53446 h 115697"/>
                <a:gd name="T68" fmla="*/ 24925 w 101219"/>
                <a:gd name="T69" fmla="*/ 48948 h 115697"/>
                <a:gd name="T70" fmla="*/ 23751 w 101219"/>
                <a:gd name="T71" fmla="*/ 47793 h 115697"/>
                <a:gd name="T72" fmla="*/ 23751 w 101219"/>
                <a:gd name="T73" fmla="*/ 46636 h 115697"/>
                <a:gd name="T74" fmla="*/ 21402 w 101219"/>
                <a:gd name="T75" fmla="*/ 44580 h 115697"/>
                <a:gd name="T76" fmla="*/ 15660 w 101219"/>
                <a:gd name="T77" fmla="*/ 32248 h 115697"/>
                <a:gd name="T78" fmla="*/ 13571 w 101219"/>
                <a:gd name="T79" fmla="*/ 21069 h 115697"/>
                <a:gd name="T80" fmla="*/ 15660 w 101219"/>
                <a:gd name="T81" fmla="*/ 11047 h 115697"/>
                <a:gd name="T82" fmla="*/ 20357 w 101219"/>
                <a:gd name="T83" fmla="*/ 3210 h 115697"/>
                <a:gd name="T84" fmla="*/ 23751 w 101219"/>
                <a:gd name="T85" fmla="*/ 1156 h 115697"/>
                <a:gd name="T86" fmla="*/ 28187 w 101219"/>
                <a:gd name="T87" fmla="*/ 0 h 115697"/>
                <a:gd name="T88" fmla="*/ 32757 w 101219"/>
                <a:gd name="T89" fmla="*/ 0 h 115697"/>
                <a:gd name="T90" fmla="*/ 37192 w 101219"/>
                <a:gd name="T91" fmla="*/ 1156 h 115697"/>
                <a:gd name="T92" fmla="*/ 41760 w 101219"/>
                <a:gd name="T93" fmla="*/ 3210 h 115697"/>
                <a:gd name="T94" fmla="*/ 46457 w 101219"/>
                <a:gd name="T95" fmla="*/ 6680 h 115697"/>
                <a:gd name="T96" fmla="*/ 49720 w 101219"/>
                <a:gd name="T97" fmla="*/ 11047 h 115697"/>
                <a:gd name="T98" fmla="*/ 54287 w 101219"/>
                <a:gd name="T99" fmla="*/ 15544 h 115697"/>
                <a:gd name="T100" fmla="*/ 55332 w 101219"/>
                <a:gd name="T101" fmla="*/ 18758 h 115697"/>
                <a:gd name="T102" fmla="*/ 57811 w 101219"/>
                <a:gd name="T103" fmla="*/ 21069 h 115697"/>
                <a:gd name="T104" fmla="*/ 59900 w 101219"/>
                <a:gd name="T105" fmla="*/ 27880 h 115697"/>
                <a:gd name="T106" fmla="*/ 62118 w 101219"/>
                <a:gd name="T107" fmla="*/ 25566 h 115697"/>
                <a:gd name="T108" fmla="*/ 63293 w 101219"/>
                <a:gd name="T109" fmla="*/ 25566 h 115697"/>
                <a:gd name="T110" fmla="*/ 69037 w 101219"/>
                <a:gd name="T111" fmla="*/ 19914 h 115697"/>
                <a:gd name="T112" fmla="*/ 79214 w 101219"/>
                <a:gd name="T113" fmla="*/ 15544 h 115697"/>
                <a:gd name="T114" fmla="*/ 84826 w 101219"/>
                <a:gd name="T115" fmla="*/ 14390 h 115697"/>
                <a:gd name="T116" fmla="*/ 93830 w 101219"/>
                <a:gd name="T117" fmla="*/ 16699 h 115697"/>
                <a:gd name="T118" fmla="*/ 97354 w 101219"/>
                <a:gd name="T119" fmla="*/ 18758 h 11569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219"/>
                <a:gd name="T181" fmla="*/ 0 h 115697"/>
                <a:gd name="T182" fmla="*/ 101219 w 101219"/>
                <a:gd name="T183" fmla="*/ 115697 h 11569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219" h="115697">
                  <a:moveTo>
                    <a:pt x="98043" y="21971"/>
                  </a:moveTo>
                  <a:lnTo>
                    <a:pt x="101218" y="30734"/>
                  </a:lnTo>
                  <a:lnTo>
                    <a:pt x="99186" y="40640"/>
                  </a:lnTo>
                  <a:lnTo>
                    <a:pt x="94742" y="51689"/>
                  </a:lnTo>
                  <a:lnTo>
                    <a:pt x="84708" y="62738"/>
                  </a:lnTo>
                  <a:lnTo>
                    <a:pt x="79120" y="66040"/>
                  </a:lnTo>
                  <a:lnTo>
                    <a:pt x="75945" y="67183"/>
                  </a:lnTo>
                  <a:lnTo>
                    <a:pt x="78231" y="69341"/>
                  </a:lnTo>
                  <a:lnTo>
                    <a:pt x="78231" y="70484"/>
                  </a:lnTo>
                  <a:lnTo>
                    <a:pt x="79120" y="71627"/>
                  </a:lnTo>
                  <a:lnTo>
                    <a:pt x="84708" y="82677"/>
                  </a:lnTo>
                  <a:lnTo>
                    <a:pt x="86994" y="94741"/>
                  </a:lnTo>
                  <a:lnTo>
                    <a:pt x="85852" y="104647"/>
                  </a:lnTo>
                  <a:lnTo>
                    <a:pt x="81406" y="112267"/>
                  </a:lnTo>
                  <a:lnTo>
                    <a:pt x="78231" y="114553"/>
                  </a:lnTo>
                  <a:lnTo>
                    <a:pt x="73786" y="115696"/>
                  </a:lnTo>
                  <a:lnTo>
                    <a:pt x="69342" y="115696"/>
                  </a:lnTo>
                  <a:lnTo>
                    <a:pt x="64896" y="114553"/>
                  </a:lnTo>
                  <a:lnTo>
                    <a:pt x="60452" y="112267"/>
                  </a:lnTo>
                  <a:lnTo>
                    <a:pt x="51689" y="104647"/>
                  </a:lnTo>
                  <a:lnTo>
                    <a:pt x="47243" y="99186"/>
                  </a:lnTo>
                  <a:lnTo>
                    <a:pt x="44068" y="93598"/>
                  </a:lnTo>
                  <a:lnTo>
                    <a:pt x="41782" y="88138"/>
                  </a:lnTo>
                  <a:lnTo>
                    <a:pt x="38481" y="91440"/>
                  </a:lnTo>
                  <a:lnTo>
                    <a:pt x="28575" y="98044"/>
                  </a:lnTo>
                  <a:lnTo>
                    <a:pt x="18668" y="100329"/>
                  </a:lnTo>
                  <a:lnTo>
                    <a:pt x="14351" y="100329"/>
                  </a:lnTo>
                  <a:lnTo>
                    <a:pt x="9779" y="99186"/>
                  </a:lnTo>
                  <a:lnTo>
                    <a:pt x="6604" y="96901"/>
                  </a:lnTo>
                  <a:lnTo>
                    <a:pt x="3302" y="93598"/>
                  </a:lnTo>
                  <a:lnTo>
                    <a:pt x="0" y="84709"/>
                  </a:lnTo>
                  <a:lnTo>
                    <a:pt x="1143" y="73659"/>
                  </a:lnTo>
                  <a:lnTo>
                    <a:pt x="6604" y="63881"/>
                  </a:lnTo>
                  <a:lnTo>
                    <a:pt x="16382" y="52832"/>
                  </a:lnTo>
                  <a:lnTo>
                    <a:pt x="24256" y="48386"/>
                  </a:lnTo>
                  <a:lnTo>
                    <a:pt x="23114" y="47244"/>
                  </a:lnTo>
                  <a:lnTo>
                    <a:pt x="23114" y="46101"/>
                  </a:lnTo>
                  <a:lnTo>
                    <a:pt x="20828" y="44069"/>
                  </a:lnTo>
                  <a:lnTo>
                    <a:pt x="15240" y="31877"/>
                  </a:lnTo>
                  <a:lnTo>
                    <a:pt x="13207" y="20827"/>
                  </a:lnTo>
                  <a:lnTo>
                    <a:pt x="15240" y="10921"/>
                  </a:lnTo>
                  <a:lnTo>
                    <a:pt x="19811" y="3175"/>
                  </a:lnTo>
                  <a:lnTo>
                    <a:pt x="23114" y="1142"/>
                  </a:lnTo>
                  <a:lnTo>
                    <a:pt x="27431" y="0"/>
                  </a:lnTo>
                  <a:lnTo>
                    <a:pt x="31877" y="0"/>
                  </a:lnTo>
                  <a:lnTo>
                    <a:pt x="36194" y="1142"/>
                  </a:lnTo>
                  <a:lnTo>
                    <a:pt x="40640" y="3175"/>
                  </a:lnTo>
                  <a:lnTo>
                    <a:pt x="45211" y="6603"/>
                  </a:lnTo>
                  <a:lnTo>
                    <a:pt x="48386" y="10921"/>
                  </a:lnTo>
                  <a:lnTo>
                    <a:pt x="52831" y="15366"/>
                  </a:lnTo>
                  <a:lnTo>
                    <a:pt x="53847" y="18541"/>
                  </a:lnTo>
                  <a:lnTo>
                    <a:pt x="56260" y="20827"/>
                  </a:lnTo>
                  <a:lnTo>
                    <a:pt x="58293" y="27559"/>
                  </a:lnTo>
                  <a:lnTo>
                    <a:pt x="60452" y="25272"/>
                  </a:lnTo>
                  <a:lnTo>
                    <a:pt x="61594" y="25272"/>
                  </a:lnTo>
                  <a:lnTo>
                    <a:pt x="67182" y="19684"/>
                  </a:lnTo>
                  <a:lnTo>
                    <a:pt x="77089" y="15366"/>
                  </a:lnTo>
                  <a:lnTo>
                    <a:pt x="82550" y="14223"/>
                  </a:lnTo>
                  <a:lnTo>
                    <a:pt x="91313" y="16509"/>
                  </a:lnTo>
                  <a:lnTo>
                    <a:pt x="94742" y="18541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8" name="Полилиния 31"/>
            <p:cNvSpPr>
              <a:spLocks noChangeArrowheads="1"/>
            </p:cNvSpPr>
            <p:nvPr/>
          </p:nvSpPr>
          <p:spPr bwMode="auto">
            <a:xfrm>
              <a:off x="7691576" y="5549901"/>
              <a:ext cx="101613" cy="115888"/>
            </a:xfrm>
            <a:custGeom>
              <a:avLst/>
              <a:gdLst>
                <a:gd name="T0" fmla="*/ 100747 w 101219"/>
                <a:gd name="T1" fmla="*/ 22183 h 115826"/>
                <a:gd name="T2" fmla="*/ 104009 w 101219"/>
                <a:gd name="T3" fmla="*/ 30981 h 115826"/>
                <a:gd name="T4" fmla="*/ 101922 w 101219"/>
                <a:gd name="T5" fmla="*/ 41048 h 115826"/>
                <a:gd name="T6" fmla="*/ 97354 w 101219"/>
                <a:gd name="T7" fmla="*/ 52139 h 115826"/>
                <a:gd name="T8" fmla="*/ 89393 w 101219"/>
                <a:gd name="T9" fmla="*/ 60936 h 115826"/>
                <a:gd name="T10" fmla="*/ 78039 w 101219"/>
                <a:gd name="T11" fmla="*/ 67563 h 115826"/>
                <a:gd name="T12" fmla="*/ 80388 w 101219"/>
                <a:gd name="T13" fmla="*/ 69728 h 115826"/>
                <a:gd name="T14" fmla="*/ 80388 w 101219"/>
                <a:gd name="T15" fmla="*/ 70878 h 115826"/>
                <a:gd name="T16" fmla="*/ 81301 w 101219"/>
                <a:gd name="T17" fmla="*/ 72025 h 115826"/>
                <a:gd name="T18" fmla="*/ 87044 w 101219"/>
                <a:gd name="T19" fmla="*/ 82985 h 115826"/>
                <a:gd name="T20" fmla="*/ 89393 w 101219"/>
                <a:gd name="T21" fmla="*/ 95226 h 115826"/>
                <a:gd name="T22" fmla="*/ 88218 w 101219"/>
                <a:gd name="T23" fmla="*/ 105167 h 115826"/>
                <a:gd name="T24" fmla="*/ 83650 w 101219"/>
                <a:gd name="T25" fmla="*/ 112943 h 115826"/>
                <a:gd name="T26" fmla="*/ 80388 w 101219"/>
                <a:gd name="T27" fmla="*/ 115111 h 115826"/>
                <a:gd name="T28" fmla="*/ 75821 w 101219"/>
                <a:gd name="T29" fmla="*/ 116259 h 115826"/>
                <a:gd name="T30" fmla="*/ 71253 w 101219"/>
                <a:gd name="T31" fmla="*/ 116259 h 115826"/>
                <a:gd name="T32" fmla="*/ 62118 w 101219"/>
                <a:gd name="T33" fmla="*/ 111800 h 115826"/>
                <a:gd name="T34" fmla="*/ 53114 w 101219"/>
                <a:gd name="T35" fmla="*/ 105167 h 115826"/>
                <a:gd name="T36" fmla="*/ 48546 w 101219"/>
                <a:gd name="T37" fmla="*/ 99685 h 115826"/>
                <a:gd name="T38" fmla="*/ 44109 w 101219"/>
                <a:gd name="T39" fmla="*/ 90893 h 115826"/>
                <a:gd name="T40" fmla="*/ 42934 w 101219"/>
                <a:gd name="T41" fmla="*/ 87452 h 115826"/>
                <a:gd name="T42" fmla="*/ 41760 w 101219"/>
                <a:gd name="T43" fmla="*/ 88595 h 115826"/>
                <a:gd name="T44" fmla="*/ 41760 w 101219"/>
                <a:gd name="T45" fmla="*/ 89744 h 115826"/>
                <a:gd name="T46" fmla="*/ 39541 w 101219"/>
                <a:gd name="T47" fmla="*/ 91784 h 115826"/>
                <a:gd name="T48" fmla="*/ 29363 w 101219"/>
                <a:gd name="T49" fmla="*/ 98543 h 115826"/>
                <a:gd name="T50" fmla="*/ 19183 w 101219"/>
                <a:gd name="T51" fmla="*/ 100709 h 115826"/>
                <a:gd name="T52" fmla="*/ 14747 w 101219"/>
                <a:gd name="T53" fmla="*/ 100709 h 115826"/>
                <a:gd name="T54" fmla="*/ 6786 w 101219"/>
                <a:gd name="T55" fmla="*/ 96372 h 115826"/>
                <a:gd name="T56" fmla="*/ 3393 w 101219"/>
                <a:gd name="T57" fmla="*/ 92933 h 115826"/>
                <a:gd name="T58" fmla="*/ 0 w 101219"/>
                <a:gd name="T59" fmla="*/ 84135 h 115826"/>
                <a:gd name="T60" fmla="*/ 1173 w 101219"/>
                <a:gd name="T61" fmla="*/ 74194 h 115826"/>
                <a:gd name="T62" fmla="*/ 6786 w 101219"/>
                <a:gd name="T63" fmla="*/ 63231 h 115826"/>
                <a:gd name="T64" fmla="*/ 16834 w 101219"/>
                <a:gd name="T65" fmla="*/ 52139 h 115826"/>
                <a:gd name="T66" fmla="*/ 20358 w 101219"/>
                <a:gd name="T67" fmla="*/ 50989 h 115826"/>
                <a:gd name="T68" fmla="*/ 22577 w 101219"/>
                <a:gd name="T69" fmla="*/ 48696 h 115826"/>
                <a:gd name="T70" fmla="*/ 24925 w 101219"/>
                <a:gd name="T71" fmla="*/ 47547 h 115826"/>
                <a:gd name="T72" fmla="*/ 23751 w 101219"/>
                <a:gd name="T73" fmla="*/ 46531 h 115826"/>
                <a:gd name="T74" fmla="*/ 23751 w 101219"/>
                <a:gd name="T75" fmla="*/ 45380 h 115826"/>
                <a:gd name="T76" fmla="*/ 21402 w 101219"/>
                <a:gd name="T77" fmla="*/ 43215 h 115826"/>
                <a:gd name="T78" fmla="*/ 15660 w 101219"/>
                <a:gd name="T79" fmla="*/ 32124 h 115826"/>
                <a:gd name="T80" fmla="*/ 13571 w 101219"/>
                <a:gd name="T81" fmla="*/ 21033 h 115826"/>
                <a:gd name="T82" fmla="*/ 15660 w 101219"/>
                <a:gd name="T83" fmla="*/ 11092 h 115826"/>
                <a:gd name="T84" fmla="*/ 20358 w 101219"/>
                <a:gd name="T85" fmla="*/ 3316 h 115826"/>
                <a:gd name="T86" fmla="*/ 23751 w 101219"/>
                <a:gd name="T87" fmla="*/ 1150 h 115826"/>
                <a:gd name="T88" fmla="*/ 28187 w 101219"/>
                <a:gd name="T89" fmla="*/ 0 h 115826"/>
                <a:gd name="T90" fmla="*/ 32757 w 101219"/>
                <a:gd name="T91" fmla="*/ 0 h 115826"/>
                <a:gd name="T92" fmla="*/ 37192 w 101219"/>
                <a:gd name="T93" fmla="*/ 1150 h 115826"/>
                <a:gd name="T94" fmla="*/ 41760 w 101219"/>
                <a:gd name="T95" fmla="*/ 3316 h 115826"/>
                <a:gd name="T96" fmla="*/ 46458 w 101219"/>
                <a:gd name="T97" fmla="*/ 6759 h 115826"/>
                <a:gd name="T98" fmla="*/ 54287 w 101219"/>
                <a:gd name="T99" fmla="*/ 15550 h 115826"/>
                <a:gd name="T100" fmla="*/ 55332 w 101219"/>
                <a:gd name="T101" fmla="*/ 17717 h 115826"/>
                <a:gd name="T102" fmla="*/ 57811 w 101219"/>
                <a:gd name="T103" fmla="*/ 21033 h 115826"/>
                <a:gd name="T104" fmla="*/ 59899 w 101219"/>
                <a:gd name="T105" fmla="*/ 27665 h 115826"/>
                <a:gd name="T106" fmla="*/ 69037 w 101219"/>
                <a:gd name="T107" fmla="*/ 19889 h 115826"/>
                <a:gd name="T108" fmla="*/ 74645 w 101219"/>
                <a:gd name="T109" fmla="*/ 16700 h 115826"/>
                <a:gd name="T110" fmla="*/ 84826 w 101219"/>
                <a:gd name="T111" fmla="*/ 14407 h 115826"/>
                <a:gd name="T112" fmla="*/ 89393 w 101219"/>
                <a:gd name="T113" fmla="*/ 14407 h 115826"/>
                <a:gd name="T114" fmla="*/ 93830 w 101219"/>
                <a:gd name="T115" fmla="*/ 16700 h 115826"/>
                <a:gd name="T116" fmla="*/ 97354 w 101219"/>
                <a:gd name="T117" fmla="*/ 18867 h 1158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1219"/>
                <a:gd name="T178" fmla="*/ 0 h 115826"/>
                <a:gd name="T179" fmla="*/ 101219 w 101219"/>
                <a:gd name="T180" fmla="*/ 115826 h 1158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1219" h="115826">
                  <a:moveTo>
                    <a:pt x="98043" y="22099"/>
                  </a:moveTo>
                  <a:lnTo>
                    <a:pt x="101218" y="30862"/>
                  </a:lnTo>
                  <a:lnTo>
                    <a:pt x="99187" y="40894"/>
                  </a:lnTo>
                  <a:lnTo>
                    <a:pt x="94742" y="51943"/>
                  </a:lnTo>
                  <a:lnTo>
                    <a:pt x="86994" y="60706"/>
                  </a:lnTo>
                  <a:lnTo>
                    <a:pt x="75945" y="67311"/>
                  </a:lnTo>
                  <a:lnTo>
                    <a:pt x="78231" y="69469"/>
                  </a:lnTo>
                  <a:lnTo>
                    <a:pt x="78231" y="70612"/>
                  </a:lnTo>
                  <a:lnTo>
                    <a:pt x="79120" y="71756"/>
                  </a:lnTo>
                  <a:lnTo>
                    <a:pt x="84708" y="82677"/>
                  </a:lnTo>
                  <a:lnTo>
                    <a:pt x="86994" y="94869"/>
                  </a:lnTo>
                  <a:lnTo>
                    <a:pt x="85852" y="104775"/>
                  </a:lnTo>
                  <a:lnTo>
                    <a:pt x="81406" y="112523"/>
                  </a:lnTo>
                  <a:lnTo>
                    <a:pt x="78231" y="114681"/>
                  </a:lnTo>
                  <a:lnTo>
                    <a:pt x="73787" y="115825"/>
                  </a:lnTo>
                  <a:lnTo>
                    <a:pt x="69342" y="115825"/>
                  </a:lnTo>
                  <a:lnTo>
                    <a:pt x="60452" y="111380"/>
                  </a:lnTo>
                  <a:lnTo>
                    <a:pt x="51689" y="104775"/>
                  </a:lnTo>
                  <a:lnTo>
                    <a:pt x="47243" y="99314"/>
                  </a:lnTo>
                  <a:lnTo>
                    <a:pt x="42926" y="90551"/>
                  </a:lnTo>
                  <a:lnTo>
                    <a:pt x="41782" y="87123"/>
                  </a:lnTo>
                  <a:lnTo>
                    <a:pt x="40640" y="88266"/>
                  </a:lnTo>
                  <a:lnTo>
                    <a:pt x="40640" y="89408"/>
                  </a:lnTo>
                  <a:lnTo>
                    <a:pt x="38480" y="91441"/>
                  </a:lnTo>
                  <a:lnTo>
                    <a:pt x="28575" y="98172"/>
                  </a:lnTo>
                  <a:lnTo>
                    <a:pt x="18668" y="100331"/>
                  </a:lnTo>
                  <a:lnTo>
                    <a:pt x="14351" y="100331"/>
                  </a:lnTo>
                  <a:lnTo>
                    <a:pt x="6604" y="96012"/>
                  </a:lnTo>
                  <a:lnTo>
                    <a:pt x="3302" y="92583"/>
                  </a:lnTo>
                  <a:lnTo>
                    <a:pt x="0" y="83820"/>
                  </a:lnTo>
                  <a:lnTo>
                    <a:pt x="1142" y="73914"/>
                  </a:lnTo>
                  <a:lnTo>
                    <a:pt x="6604" y="62993"/>
                  </a:lnTo>
                  <a:lnTo>
                    <a:pt x="16382" y="51943"/>
                  </a:lnTo>
                  <a:lnTo>
                    <a:pt x="19812" y="50800"/>
                  </a:lnTo>
                  <a:lnTo>
                    <a:pt x="21970" y="48514"/>
                  </a:lnTo>
                  <a:lnTo>
                    <a:pt x="24256" y="47372"/>
                  </a:lnTo>
                  <a:lnTo>
                    <a:pt x="23114" y="46356"/>
                  </a:lnTo>
                  <a:lnTo>
                    <a:pt x="23114" y="45212"/>
                  </a:lnTo>
                  <a:lnTo>
                    <a:pt x="20828" y="43054"/>
                  </a:lnTo>
                  <a:lnTo>
                    <a:pt x="15240" y="32005"/>
                  </a:lnTo>
                  <a:lnTo>
                    <a:pt x="13207" y="20956"/>
                  </a:lnTo>
                  <a:lnTo>
                    <a:pt x="15240" y="11050"/>
                  </a:lnTo>
                  <a:lnTo>
                    <a:pt x="19812" y="3302"/>
                  </a:lnTo>
                  <a:lnTo>
                    <a:pt x="23114" y="1143"/>
                  </a:lnTo>
                  <a:lnTo>
                    <a:pt x="27431" y="0"/>
                  </a:lnTo>
                  <a:lnTo>
                    <a:pt x="31877" y="0"/>
                  </a:lnTo>
                  <a:lnTo>
                    <a:pt x="36194" y="1143"/>
                  </a:lnTo>
                  <a:lnTo>
                    <a:pt x="40640" y="3302"/>
                  </a:lnTo>
                  <a:lnTo>
                    <a:pt x="45212" y="6731"/>
                  </a:lnTo>
                  <a:lnTo>
                    <a:pt x="52831" y="15494"/>
                  </a:lnTo>
                  <a:lnTo>
                    <a:pt x="53847" y="17654"/>
                  </a:lnTo>
                  <a:lnTo>
                    <a:pt x="56260" y="20956"/>
                  </a:lnTo>
                  <a:lnTo>
                    <a:pt x="58292" y="27560"/>
                  </a:lnTo>
                  <a:lnTo>
                    <a:pt x="67182" y="19812"/>
                  </a:lnTo>
                  <a:lnTo>
                    <a:pt x="72643" y="16637"/>
                  </a:lnTo>
                  <a:lnTo>
                    <a:pt x="82550" y="14351"/>
                  </a:lnTo>
                  <a:lnTo>
                    <a:pt x="86994" y="14351"/>
                  </a:lnTo>
                  <a:lnTo>
                    <a:pt x="91313" y="16637"/>
                  </a:lnTo>
                  <a:lnTo>
                    <a:pt x="94742" y="18797"/>
                  </a:lnTo>
                  <a:close/>
                </a:path>
              </a:pathLst>
            </a:custGeom>
            <a:solidFill>
              <a:srgbClr val="FF89F2"/>
            </a:solidFill>
            <a:ln w="0" algn="ctr">
              <a:solidFill>
                <a:srgbClr val="FF89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9" name="Полилиния 32"/>
            <p:cNvSpPr>
              <a:spLocks noChangeArrowheads="1"/>
            </p:cNvSpPr>
            <p:nvPr/>
          </p:nvSpPr>
          <p:spPr bwMode="auto">
            <a:xfrm>
              <a:off x="6926305" y="4368800"/>
              <a:ext cx="1338430" cy="1685926"/>
            </a:xfrm>
            <a:custGeom>
              <a:avLst/>
              <a:gdLst>
                <a:gd name="T0" fmla="*/ 56142 w 1338834"/>
                <a:gd name="T1" fmla="*/ 1671446 h 1685926"/>
                <a:gd name="T2" fmla="*/ 24207 w 1338834"/>
                <a:gd name="T3" fmla="*/ 1377061 h 1685926"/>
                <a:gd name="T4" fmla="*/ 7860 w 1338834"/>
                <a:gd name="T5" fmla="*/ 1136650 h 1685926"/>
                <a:gd name="T6" fmla="*/ 0 w 1338834"/>
                <a:gd name="T7" fmla="*/ 871093 h 1685926"/>
                <a:gd name="T8" fmla="*/ 9884 w 1338834"/>
                <a:gd name="T9" fmla="*/ 608583 h 1685926"/>
                <a:gd name="T10" fmla="*/ 45368 w 1338834"/>
                <a:gd name="T11" fmla="*/ 377063 h 1685926"/>
                <a:gd name="T12" fmla="*/ 112283 w 1338834"/>
                <a:gd name="T13" fmla="*/ 202819 h 1685926"/>
                <a:gd name="T14" fmla="*/ 212404 w 1338834"/>
                <a:gd name="T15" fmla="*/ 109093 h 1685926"/>
                <a:gd name="T16" fmla="*/ 332040 w 1338834"/>
                <a:gd name="T17" fmla="*/ 52832 h 1685926"/>
                <a:gd name="T18" fmla="*/ 398066 w 1338834"/>
                <a:gd name="T19" fmla="*/ 32003 h 1685926"/>
                <a:gd name="T20" fmla="*/ 466245 w 1338834"/>
                <a:gd name="T21" fmla="*/ 17526 h 1685926"/>
                <a:gd name="T22" fmla="*/ 537725 w 1338834"/>
                <a:gd name="T23" fmla="*/ 7620 h 1685926"/>
                <a:gd name="T24" fmla="*/ 645446 w 1338834"/>
                <a:gd name="T25" fmla="*/ 0 h 1685926"/>
                <a:gd name="T26" fmla="*/ 726806 w 1338834"/>
                <a:gd name="T27" fmla="*/ 1015 h 1685926"/>
                <a:gd name="T28" fmla="*/ 813745 w 1338834"/>
                <a:gd name="T29" fmla="*/ 6476 h 1685926"/>
                <a:gd name="T30" fmla="*/ 977483 w 1338834"/>
                <a:gd name="T31" fmla="*/ 33146 h 1685926"/>
                <a:gd name="T32" fmla="*/ 1084192 w 1338834"/>
                <a:gd name="T33" fmla="*/ 61595 h 1685926"/>
                <a:gd name="T34" fmla="*/ 1169990 w 1338834"/>
                <a:gd name="T35" fmla="*/ 98170 h 1685926"/>
                <a:gd name="T36" fmla="*/ 1251351 w 1338834"/>
                <a:gd name="T37" fmla="*/ 157607 h 1685926"/>
                <a:gd name="T38" fmla="*/ 1319533 w 1338834"/>
                <a:gd name="T39" fmla="*/ 275589 h 1685926"/>
                <a:gd name="T40" fmla="*/ 1336007 w 1338834"/>
                <a:gd name="T41" fmla="*/ 404621 h 1685926"/>
                <a:gd name="T42" fmla="*/ 1311930 w 1338834"/>
                <a:gd name="T43" fmla="*/ 476376 h 1685926"/>
                <a:gd name="T44" fmla="*/ 1226132 w 1338834"/>
                <a:gd name="T45" fmla="*/ 544576 h 1685926"/>
                <a:gd name="T46" fmla="*/ 1213965 w 1338834"/>
                <a:gd name="T47" fmla="*/ 477520 h 1685926"/>
                <a:gd name="T48" fmla="*/ 1166695 w 1338834"/>
                <a:gd name="T49" fmla="*/ 364744 h 1685926"/>
                <a:gd name="T50" fmla="*/ 1056693 w 1338834"/>
                <a:gd name="T51" fmla="*/ 252476 h 1685926"/>
                <a:gd name="T52" fmla="*/ 970892 w 1338834"/>
                <a:gd name="T53" fmla="*/ 210438 h 1685926"/>
                <a:gd name="T54" fmla="*/ 867481 w 1338834"/>
                <a:gd name="T55" fmla="*/ 186308 h 1685926"/>
                <a:gd name="T56" fmla="*/ 766473 w 1338834"/>
                <a:gd name="T57" fmla="*/ 179705 h 1685926"/>
                <a:gd name="T58" fmla="*/ 669653 w 1338834"/>
                <a:gd name="T59" fmla="*/ 188468 h 1685926"/>
                <a:gd name="T60" fmla="*/ 579545 w 1338834"/>
                <a:gd name="T61" fmla="*/ 211582 h 1685926"/>
                <a:gd name="T62" fmla="*/ 497043 w 1338834"/>
                <a:gd name="T63" fmla="*/ 245999 h 1685926"/>
                <a:gd name="T64" fmla="*/ 426833 w 1338834"/>
                <a:gd name="T65" fmla="*/ 292100 h 1685926"/>
                <a:gd name="T66" fmla="*/ 343061 w 1338834"/>
                <a:gd name="T67" fmla="*/ 379221 h 1685926"/>
                <a:gd name="T68" fmla="*/ 305807 w 1338834"/>
                <a:gd name="T69" fmla="*/ 420115 h 1685926"/>
                <a:gd name="T70" fmla="*/ 279319 w 1338834"/>
                <a:gd name="T71" fmla="*/ 336295 h 1685926"/>
                <a:gd name="T72" fmla="*/ 223427 w 1338834"/>
                <a:gd name="T73" fmla="*/ 301117 h 1685926"/>
                <a:gd name="T74" fmla="*/ 141812 w 1338834"/>
                <a:gd name="T75" fmla="*/ 339725 h 1685926"/>
                <a:gd name="T76" fmla="*/ 85797 w 1338834"/>
                <a:gd name="T77" fmla="*/ 566674 h 1685926"/>
                <a:gd name="T78" fmla="*/ 53863 w 1338834"/>
                <a:gd name="T79" fmla="*/ 948308 h 1685926"/>
                <a:gd name="T80" fmla="*/ 49551 w 1338834"/>
                <a:gd name="T81" fmla="*/ 1427733 h 16859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38834"/>
                <a:gd name="T124" fmla="*/ 0 h 1685926"/>
                <a:gd name="T125" fmla="*/ 1338834 w 1338834"/>
                <a:gd name="T126" fmla="*/ 1685926 h 16859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38834" h="1685926">
                  <a:moveTo>
                    <a:pt x="58546" y="1685925"/>
                  </a:moveTo>
                  <a:lnTo>
                    <a:pt x="56261" y="1671446"/>
                  </a:lnTo>
                  <a:lnTo>
                    <a:pt x="42926" y="1564639"/>
                  </a:lnTo>
                  <a:lnTo>
                    <a:pt x="24256" y="1377061"/>
                  </a:lnTo>
                  <a:lnTo>
                    <a:pt x="15493" y="1261237"/>
                  </a:lnTo>
                  <a:lnTo>
                    <a:pt x="7874" y="1136650"/>
                  </a:lnTo>
                  <a:lnTo>
                    <a:pt x="2286" y="1005458"/>
                  </a:lnTo>
                  <a:lnTo>
                    <a:pt x="0" y="871093"/>
                  </a:lnTo>
                  <a:lnTo>
                    <a:pt x="2286" y="737615"/>
                  </a:lnTo>
                  <a:lnTo>
                    <a:pt x="9905" y="608583"/>
                  </a:lnTo>
                  <a:lnTo>
                    <a:pt x="24256" y="487299"/>
                  </a:lnTo>
                  <a:lnTo>
                    <a:pt x="45466" y="377063"/>
                  </a:lnTo>
                  <a:lnTo>
                    <a:pt x="73787" y="281177"/>
                  </a:lnTo>
                  <a:lnTo>
                    <a:pt x="112521" y="202819"/>
                  </a:lnTo>
                  <a:lnTo>
                    <a:pt x="160908" y="146557"/>
                  </a:lnTo>
                  <a:lnTo>
                    <a:pt x="212852" y="109093"/>
                  </a:lnTo>
                  <a:lnTo>
                    <a:pt x="271144" y="78105"/>
                  </a:lnTo>
                  <a:lnTo>
                    <a:pt x="332740" y="52832"/>
                  </a:lnTo>
                  <a:lnTo>
                    <a:pt x="365887" y="41909"/>
                  </a:lnTo>
                  <a:lnTo>
                    <a:pt x="398906" y="32003"/>
                  </a:lnTo>
                  <a:lnTo>
                    <a:pt x="433196" y="24130"/>
                  </a:lnTo>
                  <a:lnTo>
                    <a:pt x="467232" y="17526"/>
                  </a:lnTo>
                  <a:lnTo>
                    <a:pt x="502666" y="12064"/>
                  </a:lnTo>
                  <a:lnTo>
                    <a:pt x="538861" y="7620"/>
                  </a:lnTo>
                  <a:lnTo>
                    <a:pt x="610362" y="1015"/>
                  </a:lnTo>
                  <a:lnTo>
                    <a:pt x="646811" y="0"/>
                  </a:lnTo>
                  <a:lnTo>
                    <a:pt x="683259" y="0"/>
                  </a:lnTo>
                  <a:lnTo>
                    <a:pt x="728344" y="1015"/>
                  </a:lnTo>
                  <a:lnTo>
                    <a:pt x="772541" y="3301"/>
                  </a:lnTo>
                  <a:lnTo>
                    <a:pt x="815467" y="6476"/>
                  </a:lnTo>
                  <a:lnTo>
                    <a:pt x="900176" y="17526"/>
                  </a:lnTo>
                  <a:lnTo>
                    <a:pt x="979551" y="33146"/>
                  </a:lnTo>
                  <a:lnTo>
                    <a:pt x="1017016" y="41909"/>
                  </a:lnTo>
                  <a:lnTo>
                    <a:pt x="1086484" y="61595"/>
                  </a:lnTo>
                  <a:lnTo>
                    <a:pt x="1117345" y="73787"/>
                  </a:lnTo>
                  <a:lnTo>
                    <a:pt x="1172464" y="98170"/>
                  </a:lnTo>
                  <a:lnTo>
                    <a:pt x="1216532" y="123444"/>
                  </a:lnTo>
                  <a:lnTo>
                    <a:pt x="1253997" y="157607"/>
                  </a:lnTo>
                  <a:lnTo>
                    <a:pt x="1292605" y="210438"/>
                  </a:lnTo>
                  <a:lnTo>
                    <a:pt x="1322324" y="275589"/>
                  </a:lnTo>
                  <a:lnTo>
                    <a:pt x="1337564" y="344043"/>
                  </a:lnTo>
                  <a:lnTo>
                    <a:pt x="1338833" y="404621"/>
                  </a:lnTo>
                  <a:lnTo>
                    <a:pt x="1325499" y="454278"/>
                  </a:lnTo>
                  <a:lnTo>
                    <a:pt x="1314704" y="476376"/>
                  </a:lnTo>
                  <a:lnTo>
                    <a:pt x="1280414" y="516001"/>
                  </a:lnTo>
                  <a:lnTo>
                    <a:pt x="1228725" y="544576"/>
                  </a:lnTo>
                  <a:lnTo>
                    <a:pt x="1228725" y="541274"/>
                  </a:lnTo>
                  <a:lnTo>
                    <a:pt x="1216532" y="477520"/>
                  </a:lnTo>
                  <a:lnTo>
                    <a:pt x="1198879" y="424433"/>
                  </a:lnTo>
                  <a:lnTo>
                    <a:pt x="1169162" y="364744"/>
                  </a:lnTo>
                  <a:lnTo>
                    <a:pt x="1122806" y="306577"/>
                  </a:lnTo>
                  <a:lnTo>
                    <a:pt x="1058926" y="252476"/>
                  </a:lnTo>
                  <a:lnTo>
                    <a:pt x="1019302" y="230377"/>
                  </a:lnTo>
                  <a:lnTo>
                    <a:pt x="972946" y="210438"/>
                  </a:lnTo>
                  <a:lnTo>
                    <a:pt x="921257" y="196214"/>
                  </a:lnTo>
                  <a:lnTo>
                    <a:pt x="869315" y="186308"/>
                  </a:lnTo>
                  <a:lnTo>
                    <a:pt x="817626" y="181863"/>
                  </a:lnTo>
                  <a:lnTo>
                    <a:pt x="768095" y="179705"/>
                  </a:lnTo>
                  <a:lnTo>
                    <a:pt x="718439" y="182880"/>
                  </a:lnTo>
                  <a:lnTo>
                    <a:pt x="671067" y="188468"/>
                  </a:lnTo>
                  <a:lnTo>
                    <a:pt x="624840" y="198501"/>
                  </a:lnTo>
                  <a:lnTo>
                    <a:pt x="580770" y="211582"/>
                  </a:lnTo>
                  <a:lnTo>
                    <a:pt x="538861" y="226949"/>
                  </a:lnTo>
                  <a:lnTo>
                    <a:pt x="498093" y="245999"/>
                  </a:lnTo>
                  <a:lnTo>
                    <a:pt x="461644" y="267970"/>
                  </a:lnTo>
                  <a:lnTo>
                    <a:pt x="427736" y="292100"/>
                  </a:lnTo>
                  <a:lnTo>
                    <a:pt x="396747" y="318643"/>
                  </a:lnTo>
                  <a:lnTo>
                    <a:pt x="343789" y="379221"/>
                  </a:lnTo>
                  <a:lnTo>
                    <a:pt x="307467" y="446532"/>
                  </a:lnTo>
                  <a:lnTo>
                    <a:pt x="306451" y="420115"/>
                  </a:lnTo>
                  <a:lnTo>
                    <a:pt x="295402" y="363855"/>
                  </a:lnTo>
                  <a:lnTo>
                    <a:pt x="279907" y="336295"/>
                  </a:lnTo>
                  <a:lnTo>
                    <a:pt x="256920" y="313055"/>
                  </a:lnTo>
                  <a:lnTo>
                    <a:pt x="223901" y="301117"/>
                  </a:lnTo>
                  <a:lnTo>
                    <a:pt x="178562" y="303149"/>
                  </a:lnTo>
                  <a:lnTo>
                    <a:pt x="142113" y="339725"/>
                  </a:lnTo>
                  <a:lnTo>
                    <a:pt x="111379" y="430021"/>
                  </a:lnTo>
                  <a:lnTo>
                    <a:pt x="85979" y="566674"/>
                  </a:lnTo>
                  <a:lnTo>
                    <a:pt x="66167" y="742061"/>
                  </a:lnTo>
                  <a:lnTo>
                    <a:pt x="53975" y="948308"/>
                  </a:lnTo>
                  <a:lnTo>
                    <a:pt x="48514" y="1179702"/>
                  </a:lnTo>
                  <a:lnTo>
                    <a:pt x="49656" y="142773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0" name="Полилиния 33"/>
            <p:cNvSpPr>
              <a:spLocks noChangeArrowheads="1"/>
            </p:cNvSpPr>
            <p:nvPr/>
          </p:nvSpPr>
          <p:spPr bwMode="auto">
            <a:xfrm>
              <a:off x="7307353" y="4424363"/>
              <a:ext cx="779560" cy="207962"/>
            </a:xfrm>
            <a:custGeom>
              <a:avLst/>
              <a:gdLst>
                <a:gd name="T0" fmla="*/ 769121 w 780036"/>
                <a:gd name="T1" fmla="*/ 97747 h 207391"/>
                <a:gd name="T2" fmla="*/ 775697 w 780036"/>
                <a:gd name="T3" fmla="*/ 125845 h 207391"/>
                <a:gd name="T4" fmla="*/ 776709 w 780036"/>
                <a:gd name="T5" fmla="*/ 183197 h 207391"/>
                <a:gd name="T6" fmla="*/ 772282 w 780036"/>
                <a:gd name="T7" fmla="*/ 211420 h 207391"/>
                <a:gd name="T8" fmla="*/ 730551 w 780036"/>
                <a:gd name="T9" fmla="*/ 173099 h 207391"/>
                <a:gd name="T10" fmla="*/ 679082 w 780036"/>
                <a:gd name="T11" fmla="*/ 136976 h 207391"/>
                <a:gd name="T12" fmla="*/ 618763 w 780036"/>
                <a:gd name="T13" fmla="*/ 107845 h 207391"/>
                <a:gd name="T14" fmla="*/ 571466 w 780036"/>
                <a:gd name="T15" fmla="*/ 93216 h 207391"/>
                <a:gd name="T16" fmla="*/ 519996 w 780036"/>
                <a:gd name="T17" fmla="*/ 83117 h 207391"/>
                <a:gd name="T18" fmla="*/ 463976 w 780036"/>
                <a:gd name="T19" fmla="*/ 77550 h 207391"/>
                <a:gd name="T20" fmla="*/ 433373 w 780036"/>
                <a:gd name="T21" fmla="*/ 76385 h 207391"/>
                <a:gd name="T22" fmla="*/ 348773 w 780036"/>
                <a:gd name="T23" fmla="*/ 78716 h 207391"/>
                <a:gd name="T24" fmla="*/ 310456 w 780036"/>
                <a:gd name="T25" fmla="*/ 81952 h 207391"/>
                <a:gd name="T26" fmla="*/ 273152 w 780036"/>
                <a:gd name="T27" fmla="*/ 86484 h 207391"/>
                <a:gd name="T28" fmla="*/ 239009 w 780036"/>
                <a:gd name="T29" fmla="*/ 92051 h 207391"/>
                <a:gd name="T30" fmla="*/ 178687 w 780036"/>
                <a:gd name="T31" fmla="*/ 105645 h 207391"/>
                <a:gd name="T32" fmla="*/ 125067 w 780036"/>
                <a:gd name="T33" fmla="*/ 121311 h 207391"/>
                <a:gd name="T34" fmla="*/ 61333 w 780036"/>
                <a:gd name="T35" fmla="*/ 148240 h 207391"/>
                <a:gd name="T36" fmla="*/ 13153 w 780036"/>
                <a:gd name="T37" fmla="*/ 176336 h 207391"/>
                <a:gd name="T38" fmla="*/ 0 w 780036"/>
                <a:gd name="T39" fmla="*/ 185398 h 207391"/>
                <a:gd name="T40" fmla="*/ 3161 w 780036"/>
                <a:gd name="T41" fmla="*/ 149407 h 207391"/>
                <a:gd name="T42" fmla="*/ 12016 w 780036"/>
                <a:gd name="T43" fmla="*/ 118981 h 207391"/>
                <a:gd name="T44" fmla="*/ 26177 w 780036"/>
                <a:gd name="T45" fmla="*/ 92051 h 207391"/>
                <a:gd name="T46" fmla="*/ 69048 w 780036"/>
                <a:gd name="T47" fmla="*/ 49457 h 207391"/>
                <a:gd name="T48" fmla="*/ 127216 w 780036"/>
                <a:gd name="T49" fmla="*/ 20197 h 207391"/>
                <a:gd name="T50" fmla="*/ 160097 w 780036"/>
                <a:gd name="T51" fmla="*/ 7767 h 207391"/>
                <a:gd name="T52" fmla="*/ 215992 w 780036"/>
                <a:gd name="T53" fmla="*/ 2200 h 207391"/>
                <a:gd name="T54" fmla="*/ 270875 w 780036"/>
                <a:gd name="T55" fmla="*/ 0 h 207391"/>
                <a:gd name="T56" fmla="*/ 307168 w 780036"/>
                <a:gd name="T57" fmla="*/ 0 h 207391"/>
                <a:gd name="T58" fmla="*/ 347761 w 780036"/>
                <a:gd name="T59" fmla="*/ 1036 h 207391"/>
                <a:gd name="T60" fmla="*/ 387090 w 780036"/>
                <a:gd name="T61" fmla="*/ 4529 h 207391"/>
                <a:gd name="T62" fmla="*/ 462965 w 780036"/>
                <a:gd name="T63" fmla="*/ 13465 h 207391"/>
                <a:gd name="T64" fmla="*/ 497994 w 780036"/>
                <a:gd name="T65" fmla="*/ 20197 h 207391"/>
                <a:gd name="T66" fmla="*/ 533151 w 780036"/>
                <a:gd name="T67" fmla="*/ 25764 h 207391"/>
                <a:gd name="T68" fmla="*/ 596758 w 780036"/>
                <a:gd name="T69" fmla="*/ 41558 h 207391"/>
                <a:gd name="T70" fmla="*/ 653791 w 780036"/>
                <a:gd name="T71" fmla="*/ 57224 h 207391"/>
                <a:gd name="T72" fmla="*/ 722964 w 780036"/>
                <a:gd name="T73" fmla="*/ 79752 h 20739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80036"/>
                <a:gd name="T112" fmla="*/ 0 h 207391"/>
                <a:gd name="T113" fmla="*/ 780036 w 780036"/>
                <a:gd name="T114" fmla="*/ 207391 h 20739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80036" h="207391">
                  <a:moveTo>
                    <a:pt x="772414" y="95884"/>
                  </a:moveTo>
                  <a:lnTo>
                    <a:pt x="779019" y="123444"/>
                  </a:lnTo>
                  <a:lnTo>
                    <a:pt x="780035" y="179704"/>
                  </a:lnTo>
                  <a:lnTo>
                    <a:pt x="775589" y="207390"/>
                  </a:lnTo>
                  <a:lnTo>
                    <a:pt x="733679" y="169799"/>
                  </a:lnTo>
                  <a:lnTo>
                    <a:pt x="681990" y="134365"/>
                  </a:lnTo>
                  <a:lnTo>
                    <a:pt x="621412" y="105790"/>
                  </a:lnTo>
                  <a:lnTo>
                    <a:pt x="573913" y="91439"/>
                  </a:lnTo>
                  <a:lnTo>
                    <a:pt x="522224" y="81533"/>
                  </a:lnTo>
                  <a:lnTo>
                    <a:pt x="465963" y="76072"/>
                  </a:lnTo>
                  <a:lnTo>
                    <a:pt x="435229" y="74929"/>
                  </a:lnTo>
                  <a:lnTo>
                    <a:pt x="350266" y="77215"/>
                  </a:lnTo>
                  <a:lnTo>
                    <a:pt x="311786" y="80390"/>
                  </a:lnTo>
                  <a:lnTo>
                    <a:pt x="274321" y="84835"/>
                  </a:lnTo>
                  <a:lnTo>
                    <a:pt x="240031" y="90296"/>
                  </a:lnTo>
                  <a:lnTo>
                    <a:pt x="179451" y="103632"/>
                  </a:lnTo>
                  <a:lnTo>
                    <a:pt x="125603" y="118999"/>
                  </a:lnTo>
                  <a:lnTo>
                    <a:pt x="61596" y="145414"/>
                  </a:lnTo>
                  <a:lnTo>
                    <a:pt x="13209" y="172974"/>
                  </a:lnTo>
                  <a:lnTo>
                    <a:pt x="0" y="181864"/>
                  </a:lnTo>
                  <a:lnTo>
                    <a:pt x="3175" y="146558"/>
                  </a:lnTo>
                  <a:lnTo>
                    <a:pt x="12065" y="116713"/>
                  </a:lnTo>
                  <a:lnTo>
                    <a:pt x="26289" y="90296"/>
                  </a:lnTo>
                  <a:lnTo>
                    <a:pt x="69342" y="48514"/>
                  </a:lnTo>
                  <a:lnTo>
                    <a:pt x="127762" y="19812"/>
                  </a:lnTo>
                  <a:lnTo>
                    <a:pt x="160783" y="7620"/>
                  </a:lnTo>
                  <a:lnTo>
                    <a:pt x="216916" y="2158"/>
                  </a:lnTo>
                  <a:lnTo>
                    <a:pt x="272035" y="0"/>
                  </a:lnTo>
                  <a:lnTo>
                    <a:pt x="308484" y="0"/>
                  </a:lnTo>
                  <a:lnTo>
                    <a:pt x="349250" y="1015"/>
                  </a:lnTo>
                  <a:lnTo>
                    <a:pt x="388748" y="4445"/>
                  </a:lnTo>
                  <a:lnTo>
                    <a:pt x="464948" y="13208"/>
                  </a:lnTo>
                  <a:lnTo>
                    <a:pt x="500126" y="19812"/>
                  </a:lnTo>
                  <a:lnTo>
                    <a:pt x="535433" y="25272"/>
                  </a:lnTo>
                  <a:lnTo>
                    <a:pt x="599313" y="40766"/>
                  </a:lnTo>
                  <a:lnTo>
                    <a:pt x="656590" y="56133"/>
                  </a:lnTo>
                  <a:lnTo>
                    <a:pt x="726060" y="78232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1" name="Полилиния 34"/>
            <p:cNvSpPr>
              <a:spLocks noChangeArrowheads="1"/>
            </p:cNvSpPr>
            <p:nvPr/>
          </p:nvSpPr>
          <p:spPr bwMode="auto">
            <a:xfrm>
              <a:off x="8078974" y="4519613"/>
              <a:ext cx="127016" cy="301625"/>
            </a:xfrm>
            <a:custGeom>
              <a:avLst/>
              <a:gdLst>
                <a:gd name="T0" fmla="*/ 129410 w 126621"/>
                <a:gd name="T1" fmla="*/ 192420 h 300992"/>
                <a:gd name="T2" fmla="*/ 127203 w 126621"/>
                <a:gd name="T3" fmla="*/ 236243 h 300992"/>
                <a:gd name="T4" fmla="*/ 114744 w 126621"/>
                <a:gd name="T5" fmla="*/ 296557 h 300992"/>
                <a:gd name="T6" fmla="*/ 111368 w 126621"/>
                <a:gd name="T7" fmla="*/ 305450 h 300992"/>
                <a:gd name="T8" fmla="*/ 89951 w 126621"/>
                <a:gd name="T9" fmla="*/ 242811 h 300992"/>
                <a:gd name="T10" fmla="*/ 57372 w 126621"/>
                <a:gd name="T11" fmla="*/ 181207 h 300992"/>
                <a:gd name="T12" fmla="*/ 3245 w 126621"/>
                <a:gd name="T13" fmla="*/ 113156 h 300992"/>
                <a:gd name="T14" fmla="*/ 8957 w 126621"/>
                <a:gd name="T15" fmla="*/ 55934 h 300992"/>
                <a:gd name="T16" fmla="*/ 6752 w 126621"/>
                <a:gd name="T17" fmla="*/ 27968 h 300992"/>
                <a:gd name="T18" fmla="*/ 0 w 126621"/>
                <a:gd name="T19" fmla="*/ 0 h 300992"/>
                <a:gd name="T20" fmla="*/ 15707 w 126621"/>
                <a:gd name="T21" fmla="*/ 5544 h 300992"/>
                <a:gd name="T22" fmla="*/ 19081 w 126621"/>
                <a:gd name="T23" fmla="*/ 7860 h 300992"/>
                <a:gd name="T24" fmla="*/ 20249 w 126621"/>
                <a:gd name="T25" fmla="*/ 7860 h 300992"/>
                <a:gd name="T26" fmla="*/ 72039 w 126621"/>
                <a:gd name="T27" fmla="*/ 50263 h 300992"/>
                <a:gd name="T28" fmla="*/ 104616 w 126621"/>
                <a:gd name="T29" fmla="*/ 96147 h 300992"/>
                <a:gd name="T30" fmla="*/ 122660 w 126621"/>
                <a:gd name="T31" fmla="*/ 145378 h 3009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6621"/>
                <a:gd name="T49" fmla="*/ 0 h 300992"/>
                <a:gd name="T50" fmla="*/ 126621 w 126621"/>
                <a:gd name="T51" fmla="*/ 300992 h 3009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6621" h="300992">
                  <a:moveTo>
                    <a:pt x="126620" y="189611"/>
                  </a:moveTo>
                  <a:lnTo>
                    <a:pt x="124460" y="232792"/>
                  </a:lnTo>
                  <a:lnTo>
                    <a:pt x="112269" y="292228"/>
                  </a:lnTo>
                  <a:lnTo>
                    <a:pt x="108967" y="300991"/>
                  </a:lnTo>
                  <a:lnTo>
                    <a:pt x="88011" y="239268"/>
                  </a:lnTo>
                  <a:lnTo>
                    <a:pt x="56135" y="178562"/>
                  </a:lnTo>
                  <a:lnTo>
                    <a:pt x="3175" y="111506"/>
                  </a:lnTo>
                  <a:lnTo>
                    <a:pt x="8763" y="55118"/>
                  </a:lnTo>
                  <a:lnTo>
                    <a:pt x="6605" y="27560"/>
                  </a:lnTo>
                  <a:lnTo>
                    <a:pt x="0" y="0"/>
                  </a:lnTo>
                  <a:lnTo>
                    <a:pt x="15368" y="5461"/>
                  </a:lnTo>
                  <a:lnTo>
                    <a:pt x="18670" y="7748"/>
                  </a:lnTo>
                  <a:lnTo>
                    <a:pt x="19812" y="7748"/>
                  </a:lnTo>
                  <a:lnTo>
                    <a:pt x="70485" y="49530"/>
                  </a:lnTo>
                  <a:lnTo>
                    <a:pt x="102362" y="94743"/>
                  </a:lnTo>
                  <a:lnTo>
                    <a:pt x="120015" y="143256"/>
                  </a:lnTo>
                  <a:close/>
                </a:path>
              </a:pathLst>
            </a:custGeom>
            <a:solidFill>
              <a:srgbClr val="9BD6EF"/>
            </a:solidFill>
            <a:ln w="0" algn="ctr">
              <a:solidFill>
                <a:srgbClr val="9BD6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2" name="Полилиния 35"/>
            <p:cNvSpPr>
              <a:spLocks noChangeArrowheads="1"/>
            </p:cNvSpPr>
            <p:nvPr/>
          </p:nvSpPr>
          <p:spPr bwMode="auto">
            <a:xfrm>
              <a:off x="7127943" y="4432300"/>
              <a:ext cx="339767" cy="222250"/>
            </a:xfrm>
            <a:custGeom>
              <a:avLst/>
              <a:gdLst>
                <a:gd name="T0" fmla="*/ 341542 w 339472"/>
                <a:gd name="T1" fmla="*/ 0 h 222758"/>
                <a:gd name="T2" fmla="*/ 277271 w 339472"/>
                <a:gd name="T3" fmla="*/ 25121 h 222758"/>
                <a:gd name="T4" fmla="*/ 249543 w 339472"/>
                <a:gd name="T5" fmla="*/ 40246 h 222758"/>
                <a:gd name="T6" fmla="*/ 206227 w 339472"/>
                <a:gd name="T7" fmla="*/ 81365 h 222758"/>
                <a:gd name="T8" fmla="*/ 191916 w 339472"/>
                <a:gd name="T9" fmla="*/ 107363 h 222758"/>
                <a:gd name="T10" fmla="*/ 182972 w 339472"/>
                <a:gd name="T11" fmla="*/ 136735 h 222758"/>
                <a:gd name="T12" fmla="*/ 179778 w 339472"/>
                <a:gd name="T13" fmla="*/ 171481 h 222758"/>
                <a:gd name="T14" fmla="*/ 145407 w 339472"/>
                <a:gd name="T15" fmla="*/ 197602 h 222758"/>
                <a:gd name="T16" fmla="*/ 126625 w 339472"/>
                <a:gd name="T17" fmla="*/ 219225 h 222758"/>
                <a:gd name="T18" fmla="*/ 112057 w 339472"/>
                <a:gd name="T19" fmla="*/ 188731 h 222758"/>
                <a:gd name="T20" fmla="*/ 93277 w 339472"/>
                <a:gd name="T21" fmla="*/ 166106 h 222758"/>
                <a:gd name="T22" fmla="*/ 73343 w 339472"/>
                <a:gd name="T23" fmla="*/ 149859 h 222758"/>
                <a:gd name="T24" fmla="*/ 52257 w 339472"/>
                <a:gd name="T25" fmla="*/ 137860 h 222758"/>
                <a:gd name="T26" fmla="*/ 15719 w 339472"/>
                <a:gd name="T27" fmla="*/ 125860 h 222758"/>
                <a:gd name="T28" fmla="*/ 4600 w 339472"/>
                <a:gd name="T29" fmla="*/ 123737 h 222758"/>
                <a:gd name="T30" fmla="*/ 0 w 339472"/>
                <a:gd name="T31" fmla="*/ 123737 h 222758"/>
                <a:gd name="T32" fmla="*/ 62227 w 339472"/>
                <a:gd name="T33" fmla="*/ 86865 h 222758"/>
                <a:gd name="T34" fmla="*/ 125347 w 339472"/>
                <a:gd name="T35" fmla="*/ 56494 h 222758"/>
                <a:gd name="T36" fmla="*/ 189745 w 339472"/>
                <a:gd name="T37" fmla="*/ 33746 h 222758"/>
                <a:gd name="T38" fmla="*/ 232933 w 339472"/>
                <a:gd name="T39" fmla="*/ 20623 h 222758"/>
                <a:gd name="T40" fmla="*/ 276249 w 339472"/>
                <a:gd name="T41" fmla="*/ 10874 h 222758"/>
                <a:gd name="T42" fmla="*/ 319436 w 339472"/>
                <a:gd name="T43" fmla="*/ 3373 h 2227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9472"/>
                <a:gd name="T67" fmla="*/ 0 h 222758"/>
                <a:gd name="T68" fmla="*/ 339472 w 339472"/>
                <a:gd name="T69" fmla="*/ 222758 h 2227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9472" h="222758">
                  <a:moveTo>
                    <a:pt x="339471" y="0"/>
                  </a:moveTo>
                  <a:lnTo>
                    <a:pt x="275589" y="25526"/>
                  </a:lnTo>
                  <a:lnTo>
                    <a:pt x="248030" y="40894"/>
                  </a:lnTo>
                  <a:lnTo>
                    <a:pt x="204977" y="82676"/>
                  </a:lnTo>
                  <a:lnTo>
                    <a:pt x="190753" y="109093"/>
                  </a:lnTo>
                  <a:lnTo>
                    <a:pt x="181863" y="138938"/>
                  </a:lnTo>
                  <a:lnTo>
                    <a:pt x="178688" y="174244"/>
                  </a:lnTo>
                  <a:lnTo>
                    <a:pt x="144525" y="200787"/>
                  </a:lnTo>
                  <a:lnTo>
                    <a:pt x="125857" y="222757"/>
                  </a:lnTo>
                  <a:lnTo>
                    <a:pt x="111378" y="191769"/>
                  </a:lnTo>
                  <a:lnTo>
                    <a:pt x="92710" y="168782"/>
                  </a:lnTo>
                  <a:lnTo>
                    <a:pt x="72898" y="152273"/>
                  </a:lnTo>
                  <a:lnTo>
                    <a:pt x="51942" y="140081"/>
                  </a:lnTo>
                  <a:lnTo>
                    <a:pt x="15621" y="127888"/>
                  </a:lnTo>
                  <a:lnTo>
                    <a:pt x="4572" y="125730"/>
                  </a:lnTo>
                  <a:lnTo>
                    <a:pt x="0" y="125730"/>
                  </a:lnTo>
                  <a:lnTo>
                    <a:pt x="61849" y="88264"/>
                  </a:lnTo>
                  <a:lnTo>
                    <a:pt x="124587" y="57404"/>
                  </a:lnTo>
                  <a:lnTo>
                    <a:pt x="188595" y="34289"/>
                  </a:lnTo>
                  <a:lnTo>
                    <a:pt x="231521" y="20955"/>
                  </a:lnTo>
                  <a:lnTo>
                    <a:pt x="274574" y="11049"/>
                  </a:lnTo>
                  <a:lnTo>
                    <a:pt x="317500" y="3429"/>
                  </a:lnTo>
                  <a:close/>
                </a:path>
              </a:pathLst>
            </a:custGeom>
            <a:solidFill>
              <a:srgbClr val="9BD6EF"/>
            </a:solidFill>
            <a:ln w="0" algn="ctr">
              <a:solidFill>
                <a:srgbClr val="9BD6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3" name="Полилиния 36"/>
            <p:cNvSpPr>
              <a:spLocks noChangeArrowheads="1"/>
            </p:cNvSpPr>
            <p:nvPr/>
          </p:nvSpPr>
          <p:spPr bwMode="auto">
            <a:xfrm>
              <a:off x="7188276" y="4979988"/>
              <a:ext cx="616027" cy="227012"/>
            </a:xfrm>
            <a:custGeom>
              <a:avLst/>
              <a:gdLst>
                <a:gd name="T0" fmla="*/ 544951 w 616967"/>
                <a:gd name="T1" fmla="*/ 0 h 226188"/>
                <a:gd name="T2" fmla="*/ 555884 w 616967"/>
                <a:gd name="T3" fmla="*/ 1171 h 226188"/>
                <a:gd name="T4" fmla="*/ 566815 w 616967"/>
                <a:gd name="T5" fmla="*/ 4690 h 226188"/>
                <a:gd name="T6" fmla="*/ 576490 w 616967"/>
                <a:gd name="T7" fmla="*/ 11334 h 226188"/>
                <a:gd name="T8" fmla="*/ 585413 w 616967"/>
                <a:gd name="T9" fmla="*/ 20453 h 226188"/>
                <a:gd name="T10" fmla="*/ 594082 w 616967"/>
                <a:gd name="T11" fmla="*/ 32959 h 226188"/>
                <a:gd name="T12" fmla="*/ 605893 w 616967"/>
                <a:gd name="T13" fmla="*/ 65658 h 226188"/>
                <a:gd name="T14" fmla="*/ 610416 w 616967"/>
                <a:gd name="T15" fmla="*/ 100702 h 226188"/>
                <a:gd name="T16" fmla="*/ 610416 w 616967"/>
                <a:gd name="T17" fmla="*/ 115421 h 226188"/>
                <a:gd name="T18" fmla="*/ 605014 w 616967"/>
                <a:gd name="T19" fmla="*/ 142649 h 226188"/>
                <a:gd name="T20" fmla="*/ 599485 w 616967"/>
                <a:gd name="T21" fmla="*/ 153985 h 226188"/>
                <a:gd name="T22" fmla="*/ 592950 w 616967"/>
                <a:gd name="T23" fmla="*/ 162973 h 226188"/>
                <a:gd name="T24" fmla="*/ 582019 w 616967"/>
                <a:gd name="T25" fmla="*/ 169747 h 226188"/>
                <a:gd name="T26" fmla="*/ 551486 w 616967"/>
                <a:gd name="T27" fmla="*/ 176520 h 226188"/>
                <a:gd name="T28" fmla="*/ 546083 w 616967"/>
                <a:gd name="T29" fmla="*/ 176520 h 226188"/>
                <a:gd name="T30" fmla="*/ 70742 w 616967"/>
                <a:gd name="T31" fmla="*/ 232018 h 226188"/>
                <a:gd name="T32" fmla="*/ 51140 w 616967"/>
                <a:gd name="T33" fmla="*/ 230847 h 226188"/>
                <a:gd name="T34" fmla="*/ 40208 w 616967"/>
                <a:gd name="T35" fmla="*/ 225112 h 226188"/>
                <a:gd name="T36" fmla="*/ 30532 w 616967"/>
                <a:gd name="T37" fmla="*/ 217166 h 226188"/>
                <a:gd name="T38" fmla="*/ 21741 w 616967"/>
                <a:gd name="T39" fmla="*/ 207005 h 226188"/>
                <a:gd name="T40" fmla="*/ 14197 w 616967"/>
                <a:gd name="T41" fmla="*/ 194498 h 226188"/>
                <a:gd name="T42" fmla="*/ 3267 w 616967"/>
                <a:gd name="T43" fmla="*/ 162973 h 226188"/>
                <a:gd name="T44" fmla="*/ 0 w 616967"/>
                <a:gd name="T45" fmla="*/ 127800 h 226188"/>
                <a:gd name="T46" fmla="*/ 4397 w 616967"/>
                <a:gd name="T47" fmla="*/ 96142 h 226188"/>
                <a:gd name="T48" fmla="*/ 8672 w 616967"/>
                <a:gd name="T49" fmla="*/ 83766 h 226188"/>
                <a:gd name="T50" fmla="*/ 16209 w 616967"/>
                <a:gd name="T51" fmla="*/ 72432 h 226188"/>
                <a:gd name="T52" fmla="*/ 25130 w 616967"/>
                <a:gd name="T53" fmla="*/ 64485 h 226188"/>
                <a:gd name="T54" fmla="*/ 36063 w 616967"/>
                <a:gd name="T55" fmla="*/ 58883 h 226188"/>
                <a:gd name="T56" fmla="*/ 49006 w 616967"/>
                <a:gd name="T57" fmla="*/ 56539 h 226188"/>
                <a:gd name="T58" fmla="*/ 45738 w 616967"/>
                <a:gd name="T59" fmla="*/ 56539 h 226188"/>
                <a:gd name="T60" fmla="*/ 46868 w 616967"/>
                <a:gd name="T61" fmla="*/ 55497 h 226188"/>
                <a:gd name="T62" fmla="*/ 49006 w 616967"/>
                <a:gd name="T63" fmla="*/ 55497 h 226188"/>
                <a:gd name="T64" fmla="*/ 53402 w 616967"/>
                <a:gd name="T65" fmla="*/ 54323 h 226188"/>
                <a:gd name="T66" fmla="*/ 58805 w 616967"/>
                <a:gd name="T67" fmla="*/ 54323 h 226188"/>
                <a:gd name="T68" fmla="*/ 63204 w 616967"/>
                <a:gd name="T69" fmla="*/ 53151 h 226188"/>
                <a:gd name="T70" fmla="*/ 68732 w 616967"/>
                <a:gd name="T71" fmla="*/ 53151 h 226188"/>
                <a:gd name="T72" fmla="*/ 516679 w 616967"/>
                <a:gd name="T73" fmla="*/ 2341 h 226188"/>
                <a:gd name="T74" fmla="*/ 532011 w 616967"/>
                <a:gd name="T75" fmla="*/ 1171 h 226188"/>
                <a:gd name="T76" fmla="*/ 539548 w 616967"/>
                <a:gd name="T77" fmla="*/ 0 h 2261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16967"/>
                <a:gd name="T118" fmla="*/ 0 h 226188"/>
                <a:gd name="T119" fmla="*/ 616967 w 616967"/>
                <a:gd name="T120" fmla="*/ 226188 h 22618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16967" h="226188">
                  <a:moveTo>
                    <a:pt x="550799" y="0"/>
                  </a:moveTo>
                  <a:lnTo>
                    <a:pt x="561848" y="1143"/>
                  </a:lnTo>
                  <a:lnTo>
                    <a:pt x="572898" y="4571"/>
                  </a:lnTo>
                  <a:lnTo>
                    <a:pt x="582676" y="11049"/>
                  </a:lnTo>
                  <a:lnTo>
                    <a:pt x="591694" y="19939"/>
                  </a:lnTo>
                  <a:lnTo>
                    <a:pt x="600457" y="32131"/>
                  </a:lnTo>
                  <a:lnTo>
                    <a:pt x="612395" y="64008"/>
                  </a:lnTo>
                  <a:lnTo>
                    <a:pt x="616966" y="98170"/>
                  </a:lnTo>
                  <a:lnTo>
                    <a:pt x="616966" y="112521"/>
                  </a:lnTo>
                  <a:lnTo>
                    <a:pt x="611506" y="139064"/>
                  </a:lnTo>
                  <a:lnTo>
                    <a:pt x="605918" y="150114"/>
                  </a:lnTo>
                  <a:lnTo>
                    <a:pt x="599313" y="158877"/>
                  </a:lnTo>
                  <a:lnTo>
                    <a:pt x="588264" y="165481"/>
                  </a:lnTo>
                  <a:lnTo>
                    <a:pt x="557403" y="172084"/>
                  </a:lnTo>
                  <a:lnTo>
                    <a:pt x="551943" y="172084"/>
                  </a:lnTo>
                  <a:lnTo>
                    <a:pt x="71501" y="226187"/>
                  </a:lnTo>
                  <a:lnTo>
                    <a:pt x="51689" y="225044"/>
                  </a:lnTo>
                  <a:lnTo>
                    <a:pt x="40640" y="219456"/>
                  </a:lnTo>
                  <a:lnTo>
                    <a:pt x="30861" y="211708"/>
                  </a:lnTo>
                  <a:lnTo>
                    <a:pt x="21972" y="201802"/>
                  </a:lnTo>
                  <a:lnTo>
                    <a:pt x="14351" y="189610"/>
                  </a:lnTo>
                  <a:lnTo>
                    <a:pt x="3302" y="158877"/>
                  </a:lnTo>
                  <a:lnTo>
                    <a:pt x="0" y="124587"/>
                  </a:lnTo>
                  <a:lnTo>
                    <a:pt x="4446" y="93726"/>
                  </a:lnTo>
                  <a:lnTo>
                    <a:pt x="8763" y="81660"/>
                  </a:lnTo>
                  <a:lnTo>
                    <a:pt x="16384" y="70612"/>
                  </a:lnTo>
                  <a:lnTo>
                    <a:pt x="25400" y="62864"/>
                  </a:lnTo>
                  <a:lnTo>
                    <a:pt x="36449" y="57403"/>
                  </a:lnTo>
                  <a:lnTo>
                    <a:pt x="49531" y="55118"/>
                  </a:lnTo>
                  <a:lnTo>
                    <a:pt x="46228" y="55118"/>
                  </a:lnTo>
                  <a:lnTo>
                    <a:pt x="47372" y="54102"/>
                  </a:lnTo>
                  <a:lnTo>
                    <a:pt x="49531" y="54102"/>
                  </a:lnTo>
                  <a:lnTo>
                    <a:pt x="53975" y="52958"/>
                  </a:lnTo>
                  <a:lnTo>
                    <a:pt x="59436" y="52958"/>
                  </a:lnTo>
                  <a:lnTo>
                    <a:pt x="63882" y="51815"/>
                  </a:lnTo>
                  <a:lnTo>
                    <a:pt x="69470" y="51815"/>
                  </a:lnTo>
                  <a:lnTo>
                    <a:pt x="522224" y="2285"/>
                  </a:lnTo>
                  <a:lnTo>
                    <a:pt x="537719" y="1143"/>
                  </a:lnTo>
                  <a:lnTo>
                    <a:pt x="545338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4" name="Полилиния 37"/>
            <p:cNvSpPr>
              <a:spLocks noChangeArrowheads="1"/>
            </p:cNvSpPr>
            <p:nvPr/>
          </p:nvSpPr>
          <p:spPr bwMode="auto">
            <a:xfrm>
              <a:off x="7274012" y="5013325"/>
              <a:ext cx="484247" cy="123825"/>
            </a:xfrm>
            <a:custGeom>
              <a:avLst/>
              <a:gdLst>
                <a:gd name="T0" fmla="*/ 356383 w 484759"/>
                <a:gd name="T1" fmla="*/ 90830 h 123571"/>
                <a:gd name="T2" fmla="*/ 177120 w 484759"/>
                <a:gd name="T3" fmla="*/ 113121 h 123571"/>
                <a:gd name="T4" fmla="*/ 131232 w 484759"/>
                <a:gd name="T5" fmla="*/ 117628 h 123571"/>
                <a:gd name="T6" fmla="*/ 72108 w 484759"/>
                <a:gd name="T7" fmla="*/ 124329 h 123571"/>
                <a:gd name="T8" fmla="*/ 28365 w 484759"/>
                <a:gd name="T9" fmla="*/ 125360 h 123571"/>
                <a:gd name="T10" fmla="*/ 17399 w 484759"/>
                <a:gd name="T11" fmla="*/ 124329 h 123571"/>
                <a:gd name="T12" fmla="*/ 17399 w 484759"/>
                <a:gd name="T13" fmla="*/ 91861 h 123571"/>
                <a:gd name="T14" fmla="*/ 10841 w 484759"/>
                <a:gd name="T15" fmla="*/ 70603 h 123571"/>
                <a:gd name="T16" fmla="*/ 0 w 484759"/>
                <a:gd name="T17" fmla="*/ 53854 h 123571"/>
                <a:gd name="T18" fmla="*/ 465806 w 484759"/>
                <a:gd name="T19" fmla="*/ 0 h 123571"/>
                <a:gd name="T20" fmla="*/ 474505 w 484759"/>
                <a:gd name="T21" fmla="*/ 9015 h 123571"/>
                <a:gd name="T22" fmla="*/ 481186 w 484759"/>
                <a:gd name="T23" fmla="*/ 19068 h 123571"/>
                <a:gd name="T24" fmla="*/ 478916 w 484759"/>
                <a:gd name="T25" fmla="*/ 29247 h 123571"/>
                <a:gd name="T26" fmla="*/ 467949 w 484759"/>
                <a:gd name="T27" fmla="*/ 50375 h 123571"/>
                <a:gd name="T28" fmla="*/ 455972 w 484759"/>
                <a:gd name="T29" fmla="*/ 60553 h 123571"/>
                <a:gd name="T30" fmla="*/ 439712 w 484759"/>
                <a:gd name="T31" fmla="*/ 70603 h 123571"/>
                <a:gd name="T32" fmla="*/ 391428 w 484759"/>
                <a:gd name="T33" fmla="*/ 86193 h 1235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4759"/>
                <a:gd name="T52" fmla="*/ 0 h 123571"/>
                <a:gd name="T53" fmla="*/ 484759 w 484759"/>
                <a:gd name="T54" fmla="*/ 123571 h 1235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4759" h="123571">
                  <a:moveTo>
                    <a:pt x="359029" y="89534"/>
                  </a:moveTo>
                  <a:lnTo>
                    <a:pt x="178434" y="111506"/>
                  </a:lnTo>
                  <a:lnTo>
                    <a:pt x="132206" y="115950"/>
                  </a:lnTo>
                  <a:lnTo>
                    <a:pt x="72643" y="122555"/>
                  </a:lnTo>
                  <a:lnTo>
                    <a:pt x="28575" y="123570"/>
                  </a:lnTo>
                  <a:lnTo>
                    <a:pt x="17526" y="122555"/>
                  </a:lnTo>
                  <a:lnTo>
                    <a:pt x="17526" y="90550"/>
                  </a:lnTo>
                  <a:lnTo>
                    <a:pt x="10921" y="69595"/>
                  </a:lnTo>
                  <a:lnTo>
                    <a:pt x="0" y="53086"/>
                  </a:lnTo>
                  <a:lnTo>
                    <a:pt x="469265" y="0"/>
                  </a:lnTo>
                  <a:lnTo>
                    <a:pt x="478028" y="8889"/>
                  </a:lnTo>
                  <a:lnTo>
                    <a:pt x="484758" y="18795"/>
                  </a:lnTo>
                  <a:lnTo>
                    <a:pt x="482472" y="28829"/>
                  </a:lnTo>
                  <a:lnTo>
                    <a:pt x="471423" y="49657"/>
                  </a:lnTo>
                  <a:lnTo>
                    <a:pt x="459358" y="59689"/>
                  </a:lnTo>
                  <a:lnTo>
                    <a:pt x="442976" y="69595"/>
                  </a:lnTo>
                  <a:lnTo>
                    <a:pt x="394334" y="84963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5" name="Полилиния 38"/>
            <p:cNvSpPr>
              <a:spLocks noChangeArrowheads="1"/>
            </p:cNvSpPr>
            <p:nvPr/>
          </p:nvSpPr>
          <p:spPr bwMode="auto">
            <a:xfrm>
              <a:off x="7285125" y="5032375"/>
              <a:ext cx="484248" cy="133350"/>
            </a:xfrm>
            <a:custGeom>
              <a:avLst/>
              <a:gdLst>
                <a:gd name="T0" fmla="*/ 469483 w 484887"/>
                <a:gd name="T1" fmla="*/ 0 h 133479"/>
                <a:gd name="T2" fmla="*/ 480431 w 484887"/>
                <a:gd name="T3" fmla="*/ 30652 h 133479"/>
                <a:gd name="T4" fmla="*/ 478166 w 484887"/>
                <a:gd name="T5" fmla="*/ 57020 h 133479"/>
                <a:gd name="T6" fmla="*/ 471624 w 484887"/>
                <a:gd name="T7" fmla="*/ 74552 h 133479"/>
                <a:gd name="T8" fmla="*/ 467218 w 484887"/>
                <a:gd name="T9" fmla="*/ 81235 h 133479"/>
                <a:gd name="T10" fmla="*/ 0 w 484887"/>
                <a:gd name="T11" fmla="*/ 132577 h 133479"/>
                <a:gd name="T12" fmla="*/ 6542 w 484887"/>
                <a:gd name="T13" fmla="*/ 103060 h 133479"/>
                <a:gd name="T14" fmla="*/ 44798 w 484887"/>
                <a:gd name="T15" fmla="*/ 104068 h 133479"/>
                <a:gd name="T16" fmla="*/ 99283 w 484887"/>
                <a:gd name="T17" fmla="*/ 99652 h 133479"/>
                <a:gd name="T18" fmla="*/ 142946 w 484887"/>
                <a:gd name="T19" fmla="*/ 94229 h 133479"/>
                <a:gd name="T20" fmla="*/ 191140 w 484887"/>
                <a:gd name="T21" fmla="*/ 88807 h 133479"/>
                <a:gd name="T22" fmla="*/ 292561 w 484887"/>
                <a:gd name="T23" fmla="*/ 75686 h 133479"/>
                <a:gd name="T24" fmla="*/ 344909 w 484887"/>
                <a:gd name="T25" fmla="*/ 70263 h 133479"/>
                <a:gd name="T26" fmla="*/ 407071 w 484887"/>
                <a:gd name="T27" fmla="*/ 58028 h 133479"/>
                <a:gd name="T28" fmla="*/ 428085 w 484887"/>
                <a:gd name="T29" fmla="*/ 50457 h 133479"/>
                <a:gd name="T30" fmla="*/ 444317 w 484887"/>
                <a:gd name="T31" fmla="*/ 40620 h 133479"/>
                <a:gd name="T32" fmla="*/ 456271 w 484887"/>
                <a:gd name="T33" fmla="*/ 30652 h 133479"/>
                <a:gd name="T34" fmla="*/ 467218 w 484887"/>
                <a:gd name="T35" fmla="*/ 9836 h 1334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87"/>
                <a:gd name="T55" fmla="*/ 0 h 133479"/>
                <a:gd name="T56" fmla="*/ 484887 w 484887"/>
                <a:gd name="T57" fmla="*/ 133479 h 13347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87" h="133479">
                  <a:moveTo>
                    <a:pt x="473837" y="0"/>
                  </a:moveTo>
                  <a:lnTo>
                    <a:pt x="484886" y="30862"/>
                  </a:lnTo>
                  <a:lnTo>
                    <a:pt x="482600" y="57405"/>
                  </a:lnTo>
                  <a:lnTo>
                    <a:pt x="475997" y="75057"/>
                  </a:lnTo>
                  <a:lnTo>
                    <a:pt x="471551" y="81788"/>
                  </a:lnTo>
                  <a:lnTo>
                    <a:pt x="0" y="133478"/>
                  </a:lnTo>
                  <a:lnTo>
                    <a:pt x="6605" y="103760"/>
                  </a:lnTo>
                  <a:lnTo>
                    <a:pt x="45212" y="104775"/>
                  </a:lnTo>
                  <a:lnTo>
                    <a:pt x="100204" y="100330"/>
                  </a:lnTo>
                  <a:lnTo>
                    <a:pt x="144272" y="94869"/>
                  </a:lnTo>
                  <a:lnTo>
                    <a:pt x="192913" y="89409"/>
                  </a:lnTo>
                  <a:lnTo>
                    <a:pt x="295275" y="76200"/>
                  </a:lnTo>
                  <a:lnTo>
                    <a:pt x="348108" y="70739"/>
                  </a:lnTo>
                  <a:lnTo>
                    <a:pt x="410846" y="58420"/>
                  </a:lnTo>
                  <a:lnTo>
                    <a:pt x="432055" y="50800"/>
                  </a:lnTo>
                  <a:lnTo>
                    <a:pt x="448437" y="40894"/>
                  </a:lnTo>
                  <a:lnTo>
                    <a:pt x="460502" y="30862"/>
                  </a:lnTo>
                  <a:lnTo>
                    <a:pt x="471551" y="9906"/>
                  </a:lnTo>
                  <a:close/>
                </a:path>
              </a:pathLst>
            </a:custGeom>
            <a:solidFill>
              <a:srgbClr val="A3DBF2"/>
            </a:solidFill>
            <a:ln w="0" algn="ctr">
              <a:solidFill>
                <a:srgbClr val="A3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6" name="Полилиния 39"/>
            <p:cNvSpPr>
              <a:spLocks noChangeArrowheads="1"/>
            </p:cNvSpPr>
            <p:nvPr/>
          </p:nvSpPr>
          <p:spPr bwMode="auto">
            <a:xfrm>
              <a:off x="7218442" y="5080000"/>
              <a:ext cx="42868" cy="85725"/>
            </a:xfrm>
            <a:custGeom>
              <a:avLst/>
              <a:gdLst>
                <a:gd name="T0" fmla="*/ 30231 w 41785"/>
                <a:gd name="T1" fmla="*/ 91250 h 84837"/>
                <a:gd name="T2" fmla="*/ 19749 w 41785"/>
                <a:gd name="T3" fmla="*/ 88927 h 84837"/>
                <a:gd name="T4" fmla="*/ 3950 w 41785"/>
                <a:gd name="T5" fmla="*/ 66251 h 84837"/>
                <a:gd name="T6" fmla="*/ 0 w 41785"/>
                <a:gd name="T7" fmla="*/ 48493 h 84837"/>
                <a:gd name="T8" fmla="*/ 0 w 41785"/>
                <a:gd name="T9" fmla="*/ 29642 h 84837"/>
                <a:gd name="T10" fmla="*/ 3950 w 41785"/>
                <a:gd name="T11" fmla="*/ 15436 h 84837"/>
                <a:gd name="T12" fmla="*/ 10332 w 41785"/>
                <a:gd name="T13" fmla="*/ 4507 h 84837"/>
                <a:gd name="T14" fmla="*/ 19749 w 41785"/>
                <a:gd name="T15" fmla="*/ 0 h 84837"/>
                <a:gd name="T16" fmla="*/ 30231 w 41785"/>
                <a:gd name="T17" fmla="*/ 2322 h 84837"/>
                <a:gd name="T18" fmla="*/ 39499 w 41785"/>
                <a:gd name="T19" fmla="*/ 11885 h 84837"/>
                <a:gd name="T20" fmla="*/ 46184 w 41785"/>
                <a:gd name="T21" fmla="*/ 25955 h 84837"/>
                <a:gd name="T22" fmla="*/ 49981 w 41785"/>
                <a:gd name="T23" fmla="*/ 43850 h 84837"/>
                <a:gd name="T24" fmla="*/ 49981 w 41785"/>
                <a:gd name="T25" fmla="*/ 61608 h 84837"/>
                <a:gd name="T26" fmla="*/ 46184 w 41785"/>
                <a:gd name="T27" fmla="*/ 75953 h 84837"/>
                <a:gd name="T28" fmla="*/ 39499 w 41785"/>
                <a:gd name="T29" fmla="*/ 86467 h 848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785"/>
                <a:gd name="T46" fmla="*/ 0 h 84837"/>
                <a:gd name="T47" fmla="*/ 41785 w 41785"/>
                <a:gd name="T48" fmla="*/ 84837 h 848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785" h="84837">
                  <a:moveTo>
                    <a:pt x="25274" y="84836"/>
                  </a:moveTo>
                  <a:lnTo>
                    <a:pt x="16511" y="82676"/>
                  </a:lnTo>
                  <a:lnTo>
                    <a:pt x="3302" y="61595"/>
                  </a:lnTo>
                  <a:lnTo>
                    <a:pt x="0" y="45084"/>
                  </a:lnTo>
                  <a:lnTo>
                    <a:pt x="0" y="27558"/>
                  </a:lnTo>
                  <a:lnTo>
                    <a:pt x="3302" y="14351"/>
                  </a:lnTo>
                  <a:lnTo>
                    <a:pt x="8637" y="4190"/>
                  </a:lnTo>
                  <a:lnTo>
                    <a:pt x="16511" y="0"/>
                  </a:lnTo>
                  <a:lnTo>
                    <a:pt x="25274" y="2158"/>
                  </a:lnTo>
                  <a:lnTo>
                    <a:pt x="33021" y="11049"/>
                  </a:lnTo>
                  <a:lnTo>
                    <a:pt x="38609" y="24130"/>
                  </a:lnTo>
                  <a:lnTo>
                    <a:pt x="41784" y="40767"/>
                  </a:lnTo>
                  <a:lnTo>
                    <a:pt x="41784" y="57276"/>
                  </a:lnTo>
                  <a:lnTo>
                    <a:pt x="38609" y="70612"/>
                  </a:lnTo>
                  <a:lnTo>
                    <a:pt x="33021" y="80390"/>
                  </a:lnTo>
                  <a:close/>
                </a:path>
              </a:pathLst>
            </a:custGeom>
            <a:solidFill>
              <a:srgbClr val="CCFF00"/>
            </a:solidFill>
            <a:ln w="0" algn="ctr">
              <a:solidFill>
                <a:srgbClr val="CCFF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7" name="Полилиния 40"/>
            <p:cNvSpPr>
              <a:spLocks noChangeArrowheads="1"/>
            </p:cNvSpPr>
            <p:nvPr/>
          </p:nvSpPr>
          <p:spPr bwMode="auto">
            <a:xfrm>
              <a:off x="7104127" y="5105400"/>
              <a:ext cx="562045" cy="280988"/>
            </a:xfrm>
            <a:custGeom>
              <a:avLst/>
              <a:gdLst>
                <a:gd name="T0" fmla="*/ 141215 w 561976"/>
                <a:gd name="T1" fmla="*/ 8974 h 280036"/>
                <a:gd name="T2" fmla="*/ 143381 w 561976"/>
                <a:gd name="T3" fmla="*/ 20289 h 280036"/>
                <a:gd name="T4" fmla="*/ 141215 w 561976"/>
                <a:gd name="T5" fmla="*/ 27051 h 280036"/>
                <a:gd name="T6" fmla="*/ 139057 w 561976"/>
                <a:gd name="T7" fmla="*/ 30563 h 280036"/>
                <a:gd name="T8" fmla="*/ 137913 w 561976"/>
                <a:gd name="T9" fmla="*/ 31603 h 280036"/>
                <a:gd name="T10" fmla="*/ 133462 w 561976"/>
                <a:gd name="T11" fmla="*/ 31603 h 280036"/>
                <a:gd name="T12" fmla="*/ 73850 w 561976"/>
                <a:gd name="T13" fmla="*/ 44088 h 280036"/>
                <a:gd name="T14" fmla="*/ 59612 w 561976"/>
                <a:gd name="T15" fmla="*/ 50852 h 280036"/>
                <a:gd name="T16" fmla="*/ 49572 w 561976"/>
                <a:gd name="T17" fmla="*/ 58783 h 280036"/>
                <a:gd name="T18" fmla="*/ 46270 w 561976"/>
                <a:gd name="T19" fmla="*/ 67758 h 280036"/>
                <a:gd name="T20" fmla="*/ 48556 w 561976"/>
                <a:gd name="T21" fmla="*/ 75692 h 280036"/>
                <a:gd name="T22" fmla="*/ 54151 w 561976"/>
                <a:gd name="T23" fmla="*/ 83495 h 280036"/>
                <a:gd name="T24" fmla="*/ 64063 w 561976"/>
                <a:gd name="T25" fmla="*/ 92729 h 280036"/>
                <a:gd name="T26" fmla="*/ 97112 w 561976"/>
                <a:gd name="T27" fmla="*/ 114056 h 280036"/>
                <a:gd name="T28" fmla="*/ 151136 w 561976"/>
                <a:gd name="T29" fmla="*/ 137857 h 280036"/>
                <a:gd name="T30" fmla="*/ 187486 w 561976"/>
                <a:gd name="T31" fmla="*/ 151253 h 280036"/>
                <a:gd name="T32" fmla="*/ 236042 w 561976"/>
                <a:gd name="T33" fmla="*/ 167119 h 280036"/>
                <a:gd name="T34" fmla="*/ 316503 w 561976"/>
                <a:gd name="T35" fmla="*/ 190789 h 280036"/>
                <a:gd name="T36" fmla="*/ 362895 w 561976"/>
                <a:gd name="T37" fmla="*/ 203274 h 280036"/>
                <a:gd name="T38" fmla="*/ 413487 w 561976"/>
                <a:gd name="T39" fmla="*/ 216928 h 280036"/>
                <a:gd name="T40" fmla="*/ 498394 w 561976"/>
                <a:gd name="T41" fmla="*/ 237087 h 280036"/>
                <a:gd name="T42" fmla="*/ 562458 w 561976"/>
                <a:gd name="T43" fmla="*/ 251784 h 280036"/>
                <a:gd name="T44" fmla="*/ 562458 w 561976"/>
                <a:gd name="T45" fmla="*/ 286767 h 280036"/>
                <a:gd name="T46" fmla="*/ 561314 w 561976"/>
                <a:gd name="T47" fmla="*/ 286767 h 280036"/>
                <a:gd name="T48" fmla="*/ 500680 w 561976"/>
                <a:gd name="T49" fmla="*/ 272202 h 280036"/>
                <a:gd name="T50" fmla="*/ 422384 w 561976"/>
                <a:gd name="T51" fmla="*/ 253994 h 280036"/>
                <a:gd name="T52" fmla="*/ 377257 w 561976"/>
                <a:gd name="T53" fmla="*/ 241639 h 280036"/>
                <a:gd name="T54" fmla="*/ 328701 w 561976"/>
                <a:gd name="T55" fmla="*/ 228114 h 280036"/>
                <a:gd name="T56" fmla="*/ 279130 w 561976"/>
                <a:gd name="T57" fmla="*/ 213418 h 280036"/>
                <a:gd name="T58" fmla="*/ 205153 w 561976"/>
                <a:gd name="T59" fmla="*/ 189617 h 280036"/>
                <a:gd name="T60" fmla="*/ 157739 w 561976"/>
                <a:gd name="T61" fmla="*/ 172709 h 280036"/>
                <a:gd name="T62" fmla="*/ 94952 w 561976"/>
                <a:gd name="T63" fmla="*/ 146830 h 280036"/>
                <a:gd name="T64" fmla="*/ 44230 w 561976"/>
                <a:gd name="T65" fmla="*/ 120950 h 280036"/>
                <a:gd name="T66" fmla="*/ 19953 w 561976"/>
                <a:gd name="T67" fmla="*/ 102873 h 280036"/>
                <a:gd name="T68" fmla="*/ 4578 w 561976"/>
                <a:gd name="T69" fmla="*/ 84666 h 280036"/>
                <a:gd name="T70" fmla="*/ 0 w 561976"/>
                <a:gd name="T71" fmla="*/ 73480 h 280036"/>
                <a:gd name="T72" fmla="*/ 0 w 561976"/>
                <a:gd name="T73" fmla="*/ 62165 h 280036"/>
                <a:gd name="T74" fmla="*/ 5467 w 561976"/>
                <a:gd name="T75" fmla="*/ 50852 h 280036"/>
                <a:gd name="T76" fmla="*/ 16523 w 561976"/>
                <a:gd name="T77" fmla="*/ 39537 h 280036"/>
                <a:gd name="T78" fmla="*/ 34318 w 561976"/>
                <a:gd name="T79" fmla="*/ 29394 h 280036"/>
                <a:gd name="T80" fmla="*/ 89484 w 561976"/>
                <a:gd name="T81" fmla="*/ 8974 h 280036"/>
                <a:gd name="T82" fmla="*/ 126857 w 561976"/>
                <a:gd name="T83" fmla="*/ 0 h 280036"/>
                <a:gd name="T84" fmla="*/ 129017 w 561976"/>
                <a:gd name="T85" fmla="*/ 1171 h 280036"/>
                <a:gd name="T86" fmla="*/ 133462 w 561976"/>
                <a:gd name="T87" fmla="*/ 2342 h 280036"/>
                <a:gd name="T88" fmla="*/ 139057 w 561976"/>
                <a:gd name="T89" fmla="*/ 5722 h 2800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61976"/>
                <a:gd name="T136" fmla="*/ 0 h 280036"/>
                <a:gd name="T137" fmla="*/ 561976 w 561976"/>
                <a:gd name="T138" fmla="*/ 280036 h 2800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61976" h="280036">
                  <a:moveTo>
                    <a:pt x="141096" y="8764"/>
                  </a:moveTo>
                  <a:lnTo>
                    <a:pt x="143255" y="19812"/>
                  </a:lnTo>
                  <a:lnTo>
                    <a:pt x="141096" y="26416"/>
                  </a:lnTo>
                  <a:lnTo>
                    <a:pt x="138938" y="29846"/>
                  </a:lnTo>
                  <a:lnTo>
                    <a:pt x="137794" y="30861"/>
                  </a:lnTo>
                  <a:lnTo>
                    <a:pt x="133350" y="30861"/>
                  </a:lnTo>
                  <a:lnTo>
                    <a:pt x="73787" y="43054"/>
                  </a:lnTo>
                  <a:lnTo>
                    <a:pt x="59563" y="49658"/>
                  </a:lnTo>
                  <a:lnTo>
                    <a:pt x="49530" y="57404"/>
                  </a:lnTo>
                  <a:lnTo>
                    <a:pt x="46228" y="66167"/>
                  </a:lnTo>
                  <a:lnTo>
                    <a:pt x="48514" y="73915"/>
                  </a:lnTo>
                  <a:lnTo>
                    <a:pt x="54102" y="81535"/>
                  </a:lnTo>
                  <a:lnTo>
                    <a:pt x="64007" y="90552"/>
                  </a:lnTo>
                  <a:lnTo>
                    <a:pt x="97028" y="111379"/>
                  </a:lnTo>
                  <a:lnTo>
                    <a:pt x="151003" y="134621"/>
                  </a:lnTo>
                  <a:lnTo>
                    <a:pt x="187325" y="147702"/>
                  </a:lnTo>
                  <a:lnTo>
                    <a:pt x="235839" y="163196"/>
                  </a:lnTo>
                  <a:lnTo>
                    <a:pt x="316230" y="186310"/>
                  </a:lnTo>
                  <a:lnTo>
                    <a:pt x="362584" y="198502"/>
                  </a:lnTo>
                  <a:lnTo>
                    <a:pt x="413130" y="211836"/>
                  </a:lnTo>
                  <a:lnTo>
                    <a:pt x="497967" y="231522"/>
                  </a:lnTo>
                  <a:lnTo>
                    <a:pt x="561975" y="245873"/>
                  </a:lnTo>
                  <a:lnTo>
                    <a:pt x="561975" y="280035"/>
                  </a:lnTo>
                  <a:lnTo>
                    <a:pt x="560831" y="280035"/>
                  </a:lnTo>
                  <a:lnTo>
                    <a:pt x="500253" y="265811"/>
                  </a:lnTo>
                  <a:lnTo>
                    <a:pt x="422020" y="248031"/>
                  </a:lnTo>
                  <a:lnTo>
                    <a:pt x="376935" y="235966"/>
                  </a:lnTo>
                  <a:lnTo>
                    <a:pt x="328421" y="222759"/>
                  </a:lnTo>
                  <a:lnTo>
                    <a:pt x="278892" y="208408"/>
                  </a:lnTo>
                  <a:lnTo>
                    <a:pt x="204978" y="185166"/>
                  </a:lnTo>
                  <a:lnTo>
                    <a:pt x="157606" y="168656"/>
                  </a:lnTo>
                  <a:lnTo>
                    <a:pt x="94868" y="143384"/>
                  </a:lnTo>
                  <a:lnTo>
                    <a:pt x="44195" y="118110"/>
                  </a:lnTo>
                  <a:lnTo>
                    <a:pt x="19939" y="100458"/>
                  </a:lnTo>
                  <a:lnTo>
                    <a:pt x="4571" y="82678"/>
                  </a:lnTo>
                  <a:lnTo>
                    <a:pt x="0" y="71755"/>
                  </a:lnTo>
                  <a:lnTo>
                    <a:pt x="0" y="60706"/>
                  </a:lnTo>
                  <a:lnTo>
                    <a:pt x="5460" y="49658"/>
                  </a:lnTo>
                  <a:lnTo>
                    <a:pt x="16509" y="38609"/>
                  </a:lnTo>
                  <a:lnTo>
                    <a:pt x="34290" y="28703"/>
                  </a:lnTo>
                  <a:lnTo>
                    <a:pt x="89407" y="8764"/>
                  </a:lnTo>
                  <a:lnTo>
                    <a:pt x="126745" y="0"/>
                  </a:lnTo>
                  <a:lnTo>
                    <a:pt x="128905" y="1143"/>
                  </a:lnTo>
                  <a:lnTo>
                    <a:pt x="133350" y="2286"/>
                  </a:lnTo>
                  <a:lnTo>
                    <a:pt x="138938" y="558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8" name="Полилиния 41"/>
            <p:cNvSpPr>
              <a:spLocks noChangeArrowheads="1"/>
            </p:cNvSpPr>
            <p:nvPr/>
          </p:nvSpPr>
          <p:spPr bwMode="auto">
            <a:xfrm>
              <a:off x="7709041" y="5400676"/>
              <a:ext cx="852593" cy="1039813"/>
            </a:xfrm>
            <a:custGeom>
              <a:avLst/>
              <a:gdLst>
                <a:gd name="T0" fmla="*/ 826091 w 852805"/>
                <a:gd name="T1" fmla="*/ 1037753 h 1038860"/>
                <a:gd name="T2" fmla="*/ 814047 w 852805"/>
                <a:gd name="T3" fmla="*/ 1044399 h 1038860"/>
                <a:gd name="T4" fmla="*/ 808598 w 852805"/>
                <a:gd name="T5" fmla="*/ 1045549 h 1038860"/>
                <a:gd name="T6" fmla="*/ 795284 w 852805"/>
                <a:gd name="T7" fmla="*/ 1043249 h 1038860"/>
                <a:gd name="T8" fmla="*/ 789707 w 852805"/>
                <a:gd name="T9" fmla="*/ 1040948 h 1038860"/>
                <a:gd name="T10" fmla="*/ 783240 w 852805"/>
                <a:gd name="T11" fmla="*/ 1036602 h 1038860"/>
                <a:gd name="T12" fmla="*/ 778675 w 852805"/>
                <a:gd name="T13" fmla="*/ 1032128 h 1038860"/>
                <a:gd name="T14" fmla="*/ 4437 w 852805"/>
                <a:gd name="T15" fmla="*/ 55475 h 1038860"/>
                <a:gd name="T16" fmla="*/ 0 w 852805"/>
                <a:gd name="T17" fmla="*/ 44354 h 1038860"/>
                <a:gd name="T18" fmla="*/ 2279 w 852805"/>
                <a:gd name="T19" fmla="*/ 35790 h 1038860"/>
                <a:gd name="T20" fmla="*/ 25358 w 852805"/>
                <a:gd name="T21" fmla="*/ 15718 h 1038860"/>
                <a:gd name="T22" fmla="*/ 37528 w 852805"/>
                <a:gd name="T23" fmla="*/ 8050 h 1038860"/>
                <a:gd name="T24" fmla="*/ 60600 w 852805"/>
                <a:gd name="T25" fmla="*/ 0 h 1038860"/>
                <a:gd name="T26" fmla="*/ 64912 w 852805"/>
                <a:gd name="T27" fmla="*/ 0 h 1038860"/>
                <a:gd name="T28" fmla="*/ 847010 w 852805"/>
                <a:gd name="T29" fmla="*/ 982279 h 1038860"/>
                <a:gd name="T30" fmla="*/ 850180 w 852805"/>
                <a:gd name="T31" fmla="*/ 992249 h 1038860"/>
                <a:gd name="T32" fmla="*/ 851320 w 852805"/>
                <a:gd name="T33" fmla="*/ 1002220 h 1038860"/>
                <a:gd name="T34" fmla="*/ 850180 w 852805"/>
                <a:gd name="T35" fmla="*/ 1010015 h 1038860"/>
                <a:gd name="T36" fmla="*/ 847010 w 852805"/>
                <a:gd name="T37" fmla="*/ 1016662 h 1038860"/>
                <a:gd name="T38" fmla="*/ 831543 w 852805"/>
                <a:gd name="T39" fmla="*/ 1033279 h 10388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52805"/>
                <a:gd name="T61" fmla="*/ 0 h 1038860"/>
                <a:gd name="T62" fmla="*/ 852805 w 852805"/>
                <a:gd name="T63" fmla="*/ 1038860 h 103886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52805" h="1038860">
                  <a:moveTo>
                    <a:pt x="827531" y="1031113"/>
                  </a:moveTo>
                  <a:lnTo>
                    <a:pt x="815466" y="1037717"/>
                  </a:lnTo>
                  <a:lnTo>
                    <a:pt x="810005" y="1038859"/>
                  </a:lnTo>
                  <a:lnTo>
                    <a:pt x="796670" y="1036574"/>
                  </a:lnTo>
                  <a:lnTo>
                    <a:pt x="791082" y="1034288"/>
                  </a:lnTo>
                  <a:lnTo>
                    <a:pt x="784605" y="1029970"/>
                  </a:lnTo>
                  <a:lnTo>
                    <a:pt x="780033" y="1025525"/>
                  </a:lnTo>
                  <a:lnTo>
                    <a:pt x="4444" y="55118"/>
                  </a:lnTo>
                  <a:lnTo>
                    <a:pt x="0" y="44069"/>
                  </a:lnTo>
                  <a:lnTo>
                    <a:pt x="2286" y="35559"/>
                  </a:lnTo>
                  <a:lnTo>
                    <a:pt x="25400" y="15620"/>
                  </a:lnTo>
                  <a:lnTo>
                    <a:pt x="37591" y="8001"/>
                  </a:lnTo>
                  <a:lnTo>
                    <a:pt x="60705" y="0"/>
                  </a:lnTo>
                  <a:lnTo>
                    <a:pt x="65024" y="0"/>
                  </a:lnTo>
                  <a:lnTo>
                    <a:pt x="848487" y="975995"/>
                  </a:lnTo>
                  <a:lnTo>
                    <a:pt x="851662" y="985901"/>
                  </a:lnTo>
                  <a:lnTo>
                    <a:pt x="852804" y="995807"/>
                  </a:lnTo>
                  <a:lnTo>
                    <a:pt x="851662" y="1003553"/>
                  </a:lnTo>
                  <a:lnTo>
                    <a:pt x="848487" y="1010157"/>
                  </a:lnTo>
                  <a:lnTo>
                    <a:pt x="832992" y="102666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9" name="Полилиния 42"/>
            <p:cNvSpPr>
              <a:spLocks noChangeArrowheads="1"/>
            </p:cNvSpPr>
            <p:nvPr/>
          </p:nvSpPr>
          <p:spPr bwMode="auto">
            <a:xfrm>
              <a:off x="7645533" y="5316538"/>
              <a:ext cx="131778" cy="141287"/>
            </a:xfrm>
            <a:custGeom>
              <a:avLst/>
              <a:gdLst>
                <a:gd name="T0" fmla="*/ 108737 w 132209"/>
                <a:gd name="T1" fmla="*/ 131394 h 141099"/>
                <a:gd name="T2" fmla="*/ 100298 w 132209"/>
                <a:gd name="T3" fmla="*/ 136906 h 141099"/>
                <a:gd name="T4" fmla="*/ 79568 w 132209"/>
                <a:gd name="T5" fmla="*/ 142419 h 141099"/>
                <a:gd name="T6" fmla="*/ 60203 w 132209"/>
                <a:gd name="T7" fmla="*/ 139087 h 141099"/>
                <a:gd name="T8" fmla="*/ 50521 w 132209"/>
                <a:gd name="T9" fmla="*/ 134599 h 141099"/>
                <a:gd name="T10" fmla="*/ 34509 w 132209"/>
                <a:gd name="T11" fmla="*/ 120114 h 141099"/>
                <a:gd name="T12" fmla="*/ 10799 w 132209"/>
                <a:gd name="T13" fmla="*/ 87939 h 141099"/>
                <a:gd name="T14" fmla="*/ 995 w 132209"/>
                <a:gd name="T15" fmla="*/ 67814 h 141099"/>
                <a:gd name="T16" fmla="*/ 0 w 132209"/>
                <a:gd name="T17" fmla="*/ 46535 h 141099"/>
                <a:gd name="T18" fmla="*/ 6330 w 132209"/>
                <a:gd name="T19" fmla="*/ 26662 h 141099"/>
                <a:gd name="T20" fmla="*/ 20483 w 132209"/>
                <a:gd name="T21" fmla="*/ 11028 h 141099"/>
                <a:gd name="T22" fmla="*/ 38728 w 132209"/>
                <a:gd name="T23" fmla="*/ 1157 h 141099"/>
                <a:gd name="T24" fmla="*/ 59335 w 132209"/>
                <a:gd name="T25" fmla="*/ 0 h 141099"/>
                <a:gd name="T26" fmla="*/ 70135 w 132209"/>
                <a:gd name="T27" fmla="*/ 2053 h 141099"/>
                <a:gd name="T28" fmla="*/ 78700 w 132209"/>
                <a:gd name="T29" fmla="*/ 6668 h 141099"/>
                <a:gd name="T30" fmla="*/ 94837 w 132209"/>
                <a:gd name="T31" fmla="*/ 21025 h 141099"/>
                <a:gd name="T32" fmla="*/ 119537 w 132209"/>
                <a:gd name="T33" fmla="*/ 54479 h 141099"/>
                <a:gd name="T34" fmla="*/ 128102 w 132209"/>
                <a:gd name="T35" fmla="*/ 73453 h 141099"/>
                <a:gd name="T36" fmla="*/ 129220 w 132209"/>
                <a:gd name="T37" fmla="*/ 94476 h 141099"/>
                <a:gd name="T38" fmla="*/ 122889 w 132209"/>
                <a:gd name="T39" fmla="*/ 114472 h 14109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2209"/>
                <a:gd name="T61" fmla="*/ 0 h 141099"/>
                <a:gd name="T62" fmla="*/ 132209 w 132209"/>
                <a:gd name="T63" fmla="*/ 141099 h 14109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2209" h="141099">
                  <a:moveTo>
                    <a:pt x="111252" y="130175"/>
                  </a:moveTo>
                  <a:lnTo>
                    <a:pt x="102616" y="135636"/>
                  </a:lnTo>
                  <a:lnTo>
                    <a:pt x="81408" y="141098"/>
                  </a:lnTo>
                  <a:lnTo>
                    <a:pt x="61596" y="137796"/>
                  </a:lnTo>
                  <a:lnTo>
                    <a:pt x="51689" y="133350"/>
                  </a:lnTo>
                  <a:lnTo>
                    <a:pt x="35307" y="118999"/>
                  </a:lnTo>
                  <a:lnTo>
                    <a:pt x="11049" y="87123"/>
                  </a:lnTo>
                  <a:lnTo>
                    <a:pt x="1016" y="67184"/>
                  </a:lnTo>
                  <a:lnTo>
                    <a:pt x="0" y="46102"/>
                  </a:lnTo>
                  <a:lnTo>
                    <a:pt x="6477" y="26417"/>
                  </a:lnTo>
                  <a:lnTo>
                    <a:pt x="20956" y="10923"/>
                  </a:lnTo>
                  <a:lnTo>
                    <a:pt x="39624" y="1143"/>
                  </a:lnTo>
                  <a:lnTo>
                    <a:pt x="60707" y="0"/>
                  </a:lnTo>
                  <a:lnTo>
                    <a:pt x="71756" y="2032"/>
                  </a:lnTo>
                  <a:lnTo>
                    <a:pt x="80519" y="6605"/>
                  </a:lnTo>
                  <a:lnTo>
                    <a:pt x="97028" y="20829"/>
                  </a:lnTo>
                  <a:lnTo>
                    <a:pt x="122301" y="53975"/>
                  </a:lnTo>
                  <a:lnTo>
                    <a:pt x="131064" y="72772"/>
                  </a:lnTo>
                  <a:lnTo>
                    <a:pt x="132208" y="93599"/>
                  </a:lnTo>
                  <a:lnTo>
                    <a:pt x="125731" y="113411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80" name="Полилиния 43"/>
            <p:cNvSpPr>
              <a:spLocks noChangeArrowheads="1"/>
            </p:cNvSpPr>
            <p:nvPr/>
          </p:nvSpPr>
          <p:spPr bwMode="auto">
            <a:xfrm>
              <a:off x="7674111" y="5346700"/>
              <a:ext cx="73034" cy="79375"/>
            </a:xfrm>
            <a:custGeom>
              <a:avLst/>
              <a:gdLst>
                <a:gd name="T0" fmla="*/ 62661 w 72898"/>
                <a:gd name="T1" fmla="*/ 77496 h 78487"/>
                <a:gd name="T2" fmla="*/ 57000 w 72898"/>
                <a:gd name="T3" fmla="*/ 81206 h 78487"/>
                <a:gd name="T4" fmla="*/ 51467 w 72898"/>
                <a:gd name="T5" fmla="*/ 83542 h 78487"/>
                <a:gd name="T6" fmla="*/ 45806 w 72898"/>
                <a:gd name="T7" fmla="*/ 84916 h 78487"/>
                <a:gd name="T8" fmla="*/ 40273 w 72898"/>
                <a:gd name="T9" fmla="*/ 84916 h 78487"/>
                <a:gd name="T10" fmla="*/ 29080 w 72898"/>
                <a:gd name="T11" fmla="*/ 79970 h 78487"/>
                <a:gd name="T12" fmla="*/ 20200 w 72898"/>
                <a:gd name="T13" fmla="*/ 71589 h 78487"/>
                <a:gd name="T14" fmla="*/ 5660 w 72898"/>
                <a:gd name="T15" fmla="*/ 52488 h 78487"/>
                <a:gd name="T16" fmla="*/ 0 w 72898"/>
                <a:gd name="T17" fmla="*/ 40533 h 78487"/>
                <a:gd name="T18" fmla="*/ 0 w 72898"/>
                <a:gd name="T19" fmla="*/ 28580 h 78487"/>
                <a:gd name="T20" fmla="*/ 3344 w 72898"/>
                <a:gd name="T21" fmla="*/ 16627 h 78487"/>
                <a:gd name="T22" fmla="*/ 11196 w 72898"/>
                <a:gd name="T23" fmla="*/ 7144 h 78487"/>
                <a:gd name="T24" fmla="*/ 16854 w 72898"/>
                <a:gd name="T25" fmla="*/ 3709 h 78487"/>
                <a:gd name="T26" fmla="*/ 22257 w 72898"/>
                <a:gd name="T27" fmla="*/ 1237 h 78487"/>
                <a:gd name="T28" fmla="*/ 27921 w 72898"/>
                <a:gd name="T29" fmla="*/ 0 h 78487"/>
                <a:gd name="T30" fmla="*/ 39114 w 72898"/>
                <a:gd name="T31" fmla="*/ 2473 h 78487"/>
                <a:gd name="T32" fmla="*/ 44647 w 72898"/>
                <a:gd name="T33" fmla="*/ 4809 h 78487"/>
                <a:gd name="T34" fmla="*/ 53525 w 72898"/>
                <a:gd name="T35" fmla="*/ 13192 h 78487"/>
                <a:gd name="T36" fmla="*/ 68194 w 72898"/>
                <a:gd name="T37" fmla="*/ 32289 h 78487"/>
                <a:gd name="T38" fmla="*/ 73855 w 72898"/>
                <a:gd name="T39" fmla="*/ 44245 h 78487"/>
                <a:gd name="T40" fmla="*/ 73855 w 72898"/>
                <a:gd name="T41" fmla="*/ 56200 h 78487"/>
                <a:gd name="T42" fmla="*/ 70381 w 72898"/>
                <a:gd name="T43" fmla="*/ 68014 h 784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2898"/>
                <a:gd name="T67" fmla="*/ 0 h 78487"/>
                <a:gd name="T68" fmla="*/ 72898 w 72898"/>
                <a:gd name="T69" fmla="*/ 78487 h 784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2898" h="78487">
                  <a:moveTo>
                    <a:pt x="61849" y="71627"/>
                  </a:moveTo>
                  <a:lnTo>
                    <a:pt x="56261" y="75057"/>
                  </a:lnTo>
                  <a:lnTo>
                    <a:pt x="50800" y="77215"/>
                  </a:lnTo>
                  <a:lnTo>
                    <a:pt x="45212" y="78486"/>
                  </a:lnTo>
                  <a:lnTo>
                    <a:pt x="39751" y="78486"/>
                  </a:lnTo>
                  <a:lnTo>
                    <a:pt x="28702" y="73913"/>
                  </a:lnTo>
                  <a:lnTo>
                    <a:pt x="19939" y="66167"/>
                  </a:lnTo>
                  <a:lnTo>
                    <a:pt x="5588" y="48513"/>
                  </a:lnTo>
                  <a:lnTo>
                    <a:pt x="0" y="37464"/>
                  </a:lnTo>
                  <a:lnTo>
                    <a:pt x="0" y="26415"/>
                  </a:lnTo>
                  <a:lnTo>
                    <a:pt x="3302" y="15367"/>
                  </a:lnTo>
                  <a:lnTo>
                    <a:pt x="11049" y="6603"/>
                  </a:lnTo>
                  <a:lnTo>
                    <a:pt x="16637" y="3428"/>
                  </a:lnTo>
                  <a:lnTo>
                    <a:pt x="21970" y="1143"/>
                  </a:lnTo>
                  <a:lnTo>
                    <a:pt x="27558" y="0"/>
                  </a:lnTo>
                  <a:lnTo>
                    <a:pt x="38607" y="2286"/>
                  </a:lnTo>
                  <a:lnTo>
                    <a:pt x="44068" y="4445"/>
                  </a:lnTo>
                  <a:lnTo>
                    <a:pt x="52831" y="12192"/>
                  </a:lnTo>
                  <a:lnTo>
                    <a:pt x="67309" y="29845"/>
                  </a:lnTo>
                  <a:lnTo>
                    <a:pt x="72897" y="40894"/>
                  </a:lnTo>
                  <a:lnTo>
                    <a:pt x="72897" y="51943"/>
                  </a:lnTo>
                  <a:lnTo>
                    <a:pt x="69468" y="62864"/>
                  </a:lnTo>
                  <a:close/>
                </a:path>
              </a:pathLst>
            </a:custGeom>
            <a:solidFill>
              <a:srgbClr val="CCFF00"/>
            </a:solidFill>
            <a:ln w="0" algn="ctr">
              <a:solidFill>
                <a:srgbClr val="CCFF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81" name="Полилиния 44"/>
            <p:cNvSpPr>
              <a:spLocks noChangeArrowheads="1"/>
            </p:cNvSpPr>
            <p:nvPr/>
          </p:nvSpPr>
          <p:spPr bwMode="auto">
            <a:xfrm>
              <a:off x="7758259" y="5451476"/>
              <a:ext cx="770034" cy="947738"/>
            </a:xfrm>
            <a:custGeom>
              <a:avLst/>
              <a:gdLst>
                <a:gd name="T0" fmla="*/ 754731 w 771144"/>
                <a:gd name="T1" fmla="*/ 944318 h 948309"/>
                <a:gd name="T2" fmla="*/ 0 w 771144"/>
                <a:gd name="T3" fmla="*/ 5440 h 948309"/>
                <a:gd name="T4" fmla="*/ 3267 w 771144"/>
                <a:gd name="T5" fmla="*/ 1136 h 948309"/>
                <a:gd name="T6" fmla="*/ 7670 w 771144"/>
                <a:gd name="T7" fmla="*/ 0 h 948309"/>
                <a:gd name="T8" fmla="*/ 13202 w 771144"/>
                <a:gd name="T9" fmla="*/ 0 h 948309"/>
                <a:gd name="T10" fmla="*/ 762276 w 771144"/>
                <a:gd name="T11" fmla="*/ 934582 h 948309"/>
                <a:gd name="T12" fmla="*/ 763407 w 771144"/>
                <a:gd name="T13" fmla="*/ 940019 h 948309"/>
                <a:gd name="T14" fmla="*/ 760264 w 771144"/>
                <a:gd name="T15" fmla="*/ 943180 h 948309"/>
                <a:gd name="T16" fmla="*/ 756870 w 771144"/>
                <a:gd name="T17" fmla="*/ 944318 h 9483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1144"/>
                <a:gd name="T28" fmla="*/ 0 h 948309"/>
                <a:gd name="T29" fmla="*/ 771144 w 771144"/>
                <a:gd name="T30" fmla="*/ 948309 h 9483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1144" h="948309">
                  <a:moveTo>
                    <a:pt x="762380" y="948308"/>
                  </a:moveTo>
                  <a:lnTo>
                    <a:pt x="0" y="5461"/>
                  </a:lnTo>
                  <a:lnTo>
                    <a:pt x="3302" y="1143"/>
                  </a:lnTo>
                  <a:lnTo>
                    <a:pt x="7747" y="0"/>
                  </a:lnTo>
                  <a:lnTo>
                    <a:pt x="13335" y="0"/>
                  </a:lnTo>
                  <a:lnTo>
                    <a:pt x="770001" y="938530"/>
                  </a:lnTo>
                  <a:lnTo>
                    <a:pt x="771143" y="943990"/>
                  </a:lnTo>
                  <a:lnTo>
                    <a:pt x="767968" y="947165"/>
                  </a:lnTo>
                  <a:lnTo>
                    <a:pt x="764540" y="948308"/>
                  </a:lnTo>
                  <a:close/>
                </a:path>
              </a:pathLst>
            </a:custGeom>
            <a:solidFill>
              <a:srgbClr val="FF1900"/>
            </a:solidFill>
            <a:ln w="0" algn="ctr">
              <a:solidFill>
                <a:srgbClr val="FF19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82" name="Полилиния 45"/>
            <p:cNvSpPr>
              <a:spLocks noChangeArrowheads="1"/>
            </p:cNvSpPr>
            <p:nvPr/>
          </p:nvSpPr>
          <p:spPr bwMode="auto">
            <a:xfrm>
              <a:off x="8077387" y="5114925"/>
              <a:ext cx="273084" cy="80963"/>
            </a:xfrm>
            <a:custGeom>
              <a:avLst/>
              <a:gdLst>
                <a:gd name="T0" fmla="*/ 0 w 273179"/>
                <a:gd name="T1" fmla="*/ 75967 h 80647"/>
                <a:gd name="T2" fmla="*/ 251606 w 273179"/>
                <a:gd name="T3" fmla="*/ 0 h 80647"/>
                <a:gd name="T4" fmla="*/ 272513 w 273179"/>
                <a:gd name="T5" fmla="*/ 82883 h 80647"/>
                <a:gd name="T6" fmla="*/ 0 60000 65536"/>
                <a:gd name="T7" fmla="*/ 0 60000 65536"/>
                <a:gd name="T8" fmla="*/ 0 60000 65536"/>
                <a:gd name="T9" fmla="*/ 0 w 273179"/>
                <a:gd name="T10" fmla="*/ 0 h 80647"/>
                <a:gd name="T11" fmla="*/ 273179 w 273179"/>
                <a:gd name="T12" fmla="*/ 80647 h 806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3179" h="80647">
                  <a:moveTo>
                    <a:pt x="0" y="73915"/>
                  </a:moveTo>
                  <a:lnTo>
                    <a:pt x="252222" y="0"/>
                  </a:lnTo>
                  <a:lnTo>
                    <a:pt x="273178" y="80646"/>
                  </a:lnTo>
                  <a:close/>
                </a:path>
              </a:pathLst>
            </a:custGeom>
            <a:solidFill>
              <a:srgbClr val="FF1900"/>
            </a:solidFill>
            <a:ln w="0" algn="ctr">
              <a:solidFill>
                <a:srgbClr val="FF19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83" name="Полилиния 46"/>
            <p:cNvSpPr>
              <a:spLocks noChangeArrowheads="1"/>
            </p:cNvSpPr>
            <p:nvPr/>
          </p:nvSpPr>
          <p:spPr bwMode="auto">
            <a:xfrm>
              <a:off x="8098026" y="5278438"/>
              <a:ext cx="293725" cy="128587"/>
            </a:xfrm>
            <a:custGeom>
              <a:avLst/>
              <a:gdLst>
                <a:gd name="T0" fmla="*/ 0 w 292990"/>
                <a:gd name="T1" fmla="*/ 0 h 128907"/>
                <a:gd name="T2" fmla="*/ 298173 w 292990"/>
                <a:gd name="T3" fmla="*/ 46554 h 128907"/>
                <a:gd name="T4" fmla="*/ 256684 w 292990"/>
                <a:gd name="T5" fmla="*/ 126683 h 128907"/>
                <a:gd name="T6" fmla="*/ 0 60000 65536"/>
                <a:gd name="T7" fmla="*/ 0 60000 65536"/>
                <a:gd name="T8" fmla="*/ 0 60000 65536"/>
                <a:gd name="T9" fmla="*/ 0 w 292990"/>
                <a:gd name="T10" fmla="*/ 0 h 128907"/>
                <a:gd name="T11" fmla="*/ 292990 w 292990"/>
                <a:gd name="T12" fmla="*/ 128907 h 1289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990" h="128907">
                  <a:moveTo>
                    <a:pt x="0" y="0"/>
                  </a:moveTo>
                  <a:lnTo>
                    <a:pt x="292989" y="47371"/>
                  </a:lnTo>
                  <a:lnTo>
                    <a:pt x="252222" y="128906"/>
                  </a:lnTo>
                  <a:close/>
                </a:path>
              </a:pathLst>
            </a:custGeom>
            <a:solidFill>
              <a:srgbClr val="FF1900"/>
            </a:solidFill>
            <a:ln w="0" algn="ctr">
              <a:solidFill>
                <a:srgbClr val="FF19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84" name="Полилиния 47"/>
            <p:cNvSpPr>
              <a:spLocks noChangeArrowheads="1"/>
            </p:cNvSpPr>
            <p:nvPr/>
          </p:nvSpPr>
          <p:spPr bwMode="auto">
            <a:xfrm>
              <a:off x="8071036" y="5332413"/>
              <a:ext cx="163532" cy="217487"/>
            </a:xfrm>
            <a:custGeom>
              <a:avLst/>
              <a:gdLst>
                <a:gd name="T0" fmla="*/ 0 w 164339"/>
                <a:gd name="T1" fmla="*/ 0 h 218314"/>
                <a:gd name="T2" fmla="*/ 158772 w 164339"/>
                <a:gd name="T3" fmla="*/ 193422 h 218314"/>
                <a:gd name="T4" fmla="*/ 78896 w 164339"/>
                <a:gd name="T5" fmla="*/ 212589 h 218314"/>
                <a:gd name="T6" fmla="*/ 0 60000 65536"/>
                <a:gd name="T7" fmla="*/ 0 60000 65536"/>
                <a:gd name="T8" fmla="*/ 0 60000 65536"/>
                <a:gd name="T9" fmla="*/ 0 w 164339"/>
                <a:gd name="T10" fmla="*/ 0 h 218314"/>
                <a:gd name="T11" fmla="*/ 164339 w 164339"/>
                <a:gd name="T12" fmla="*/ 218314 h 2183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4339" h="218314">
                  <a:moveTo>
                    <a:pt x="0" y="0"/>
                  </a:moveTo>
                  <a:lnTo>
                    <a:pt x="164338" y="198629"/>
                  </a:lnTo>
                  <a:lnTo>
                    <a:pt x="81661" y="218313"/>
                  </a:lnTo>
                  <a:close/>
                </a:path>
              </a:pathLst>
            </a:custGeom>
            <a:solidFill>
              <a:srgbClr val="FF1900"/>
            </a:solidFill>
            <a:ln w="0" algn="ctr">
              <a:solidFill>
                <a:srgbClr val="FF19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</p:grpSp>
      <p:pic>
        <p:nvPicPr>
          <p:cNvPr id="14342" name="Picture 4" descr="j025445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4652963"/>
            <a:ext cx="19050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6" descr="ARTIS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1676400"/>
            <a:ext cx="3363913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93"/>
          <p:cNvSpPr>
            <a:spLocks noChangeArrowheads="1" noChangeShapeType="1" noTextEdit="1"/>
          </p:cNvSpPr>
          <p:nvPr/>
        </p:nvSpPr>
        <p:spPr bwMode="auto">
          <a:xfrm>
            <a:off x="2209800" y="228600"/>
            <a:ext cx="47244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  <p:pic>
        <p:nvPicPr>
          <p:cNvPr id="5" name="Picture 5" descr="C:\Program Files\Microsoft Office\MEDIA\CAGCAT10\j025234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50116">
            <a:off x="1371600" y="1219200"/>
            <a:ext cx="16764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2" descr="MSOfficePNG(7)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425" y="2276872"/>
            <a:ext cx="8664575" cy="43180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5365" name="Picture 92" descr="портно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066800"/>
            <a:ext cx="2209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266"/>
          <p:cNvGrpSpPr>
            <a:grpSpLocks/>
          </p:cNvGrpSpPr>
          <p:nvPr/>
        </p:nvGrpSpPr>
        <p:grpSpPr bwMode="auto">
          <a:xfrm>
            <a:off x="684213" y="908050"/>
            <a:ext cx="1828800" cy="1905000"/>
            <a:chOff x="8116569" y="2882900"/>
            <a:chExt cx="1815213" cy="1815211"/>
          </a:xfrm>
        </p:grpSpPr>
        <p:sp>
          <p:nvSpPr>
            <p:cNvPr id="16724" name="Полилиния 4"/>
            <p:cNvSpPr>
              <a:spLocks noChangeArrowheads="1"/>
            </p:cNvSpPr>
            <p:nvPr/>
          </p:nvSpPr>
          <p:spPr bwMode="auto">
            <a:xfrm>
              <a:off x="8116569" y="2882900"/>
              <a:ext cx="1815213" cy="1815211"/>
            </a:xfrm>
            <a:custGeom>
              <a:avLst/>
              <a:gdLst>
                <a:gd name="T0" fmla="*/ 815213 w 1815213"/>
                <a:gd name="T1" fmla="*/ 1810511 h 1815211"/>
                <a:gd name="T2" fmla="*/ 680721 w 1815213"/>
                <a:gd name="T3" fmla="*/ 1786509 h 1815211"/>
                <a:gd name="T4" fmla="*/ 554610 w 1815213"/>
                <a:gd name="T5" fmla="*/ 1743709 h 1815211"/>
                <a:gd name="T6" fmla="*/ 436753 w 1815213"/>
                <a:gd name="T7" fmla="*/ 1683511 h 1815211"/>
                <a:gd name="T8" fmla="*/ 330200 w 1815213"/>
                <a:gd name="T9" fmla="*/ 1607439 h 1815211"/>
                <a:gd name="T10" fmla="*/ 235586 w 1815213"/>
                <a:gd name="T11" fmla="*/ 1517522 h 1815211"/>
                <a:gd name="T12" fmla="*/ 154940 w 1815213"/>
                <a:gd name="T13" fmla="*/ 1414526 h 1815211"/>
                <a:gd name="T14" fmla="*/ 89027 w 1815213"/>
                <a:gd name="T15" fmla="*/ 1300353 h 1815211"/>
                <a:gd name="T16" fmla="*/ 40767 w 1815213"/>
                <a:gd name="T17" fmla="*/ 1177035 h 1815211"/>
                <a:gd name="T18" fmla="*/ 10161 w 1815213"/>
                <a:gd name="T19" fmla="*/ 1045336 h 1815211"/>
                <a:gd name="T20" fmla="*/ 0 w 1815213"/>
                <a:gd name="T21" fmla="*/ 907160 h 1815211"/>
                <a:gd name="T22" fmla="*/ 10161 w 1815213"/>
                <a:gd name="T23" fmla="*/ 768858 h 1815211"/>
                <a:gd name="T24" fmla="*/ 40767 w 1815213"/>
                <a:gd name="T25" fmla="*/ 637159 h 1815211"/>
                <a:gd name="T26" fmla="*/ 89027 w 1815213"/>
                <a:gd name="T27" fmla="*/ 513841 h 1815211"/>
                <a:gd name="T28" fmla="*/ 154940 w 1815213"/>
                <a:gd name="T29" fmla="*/ 399796 h 1815211"/>
                <a:gd name="T30" fmla="*/ 235586 w 1815213"/>
                <a:gd name="T31" fmla="*/ 296798 h 1815211"/>
                <a:gd name="T32" fmla="*/ 330200 w 1815213"/>
                <a:gd name="T33" fmla="*/ 206882 h 1815211"/>
                <a:gd name="T34" fmla="*/ 436753 w 1815213"/>
                <a:gd name="T35" fmla="*/ 131698 h 1815211"/>
                <a:gd name="T36" fmla="*/ 554610 w 1815213"/>
                <a:gd name="T37" fmla="*/ 71373 h 1815211"/>
                <a:gd name="T38" fmla="*/ 680721 w 1815213"/>
                <a:gd name="T39" fmla="*/ 28829 h 1815211"/>
                <a:gd name="T40" fmla="*/ 815213 w 1815213"/>
                <a:gd name="T41" fmla="*/ 4698 h 1815211"/>
                <a:gd name="T42" fmla="*/ 954406 w 1815213"/>
                <a:gd name="T43" fmla="*/ 1016 h 1815211"/>
                <a:gd name="T44" fmla="*/ 1090676 w 1815213"/>
                <a:gd name="T45" fmla="*/ 18542 h 1815211"/>
                <a:gd name="T46" fmla="*/ 1219709 w 1815213"/>
                <a:gd name="T47" fmla="*/ 54736 h 1815211"/>
                <a:gd name="T48" fmla="*/ 1340232 w 1815213"/>
                <a:gd name="T49" fmla="*/ 109473 h 1815211"/>
                <a:gd name="T50" fmla="*/ 1450595 w 1815213"/>
                <a:gd name="T51" fmla="*/ 179958 h 1815211"/>
                <a:gd name="T52" fmla="*/ 1549909 w 1815213"/>
                <a:gd name="T53" fmla="*/ 265302 h 1815211"/>
                <a:gd name="T54" fmla="*/ 1635125 w 1815213"/>
                <a:gd name="T55" fmla="*/ 364489 h 1815211"/>
                <a:gd name="T56" fmla="*/ 1705737 w 1815213"/>
                <a:gd name="T57" fmla="*/ 474853 h 1815211"/>
                <a:gd name="T58" fmla="*/ 1760348 w 1815213"/>
                <a:gd name="T59" fmla="*/ 595503 h 1815211"/>
                <a:gd name="T60" fmla="*/ 1796670 w 1815213"/>
                <a:gd name="T61" fmla="*/ 724408 h 1815211"/>
                <a:gd name="T62" fmla="*/ 1814196 w 1815213"/>
                <a:gd name="T63" fmla="*/ 860805 h 1815211"/>
                <a:gd name="T64" fmla="*/ 1810512 w 1815213"/>
                <a:gd name="T65" fmla="*/ 999871 h 1815211"/>
                <a:gd name="T66" fmla="*/ 1786383 w 1815213"/>
                <a:gd name="T67" fmla="*/ 1133475 h 1815211"/>
                <a:gd name="T68" fmla="*/ 1743711 w 1815213"/>
                <a:gd name="T69" fmla="*/ 1260475 h 1815211"/>
                <a:gd name="T70" fmla="*/ 1683512 w 1815213"/>
                <a:gd name="T71" fmla="*/ 1377441 h 1815211"/>
                <a:gd name="T72" fmla="*/ 1608328 w 1815213"/>
                <a:gd name="T73" fmla="*/ 1483995 h 1815211"/>
                <a:gd name="T74" fmla="*/ 1518412 w 1815213"/>
                <a:gd name="T75" fmla="*/ 1578609 h 1815211"/>
                <a:gd name="T76" fmla="*/ 1415415 w 1815213"/>
                <a:gd name="T77" fmla="*/ 1660271 h 1815211"/>
                <a:gd name="T78" fmla="*/ 1301242 w 1815213"/>
                <a:gd name="T79" fmla="*/ 1725167 h 1815211"/>
                <a:gd name="T80" fmla="*/ 1177925 w 1815213"/>
                <a:gd name="T81" fmla="*/ 1774444 h 1815211"/>
                <a:gd name="T82" fmla="*/ 1046226 w 1815213"/>
                <a:gd name="T83" fmla="*/ 1805051 h 18152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15213"/>
                <a:gd name="T127" fmla="*/ 0 h 1815211"/>
                <a:gd name="T128" fmla="*/ 1815213 w 1815213"/>
                <a:gd name="T129" fmla="*/ 1815211 h 18152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15213" h="1815211">
                  <a:moveTo>
                    <a:pt x="908050" y="1815210"/>
                  </a:moveTo>
                  <a:lnTo>
                    <a:pt x="861696" y="1814321"/>
                  </a:lnTo>
                  <a:lnTo>
                    <a:pt x="815213" y="1810511"/>
                  </a:lnTo>
                  <a:lnTo>
                    <a:pt x="769874" y="1805051"/>
                  </a:lnTo>
                  <a:lnTo>
                    <a:pt x="725298" y="1796669"/>
                  </a:lnTo>
                  <a:lnTo>
                    <a:pt x="680721" y="1786509"/>
                  </a:lnTo>
                  <a:lnTo>
                    <a:pt x="638049" y="1774444"/>
                  </a:lnTo>
                  <a:lnTo>
                    <a:pt x="595503" y="1760473"/>
                  </a:lnTo>
                  <a:lnTo>
                    <a:pt x="554610" y="1743709"/>
                  </a:lnTo>
                  <a:lnTo>
                    <a:pt x="513842" y="1725167"/>
                  </a:lnTo>
                  <a:lnTo>
                    <a:pt x="474853" y="1705736"/>
                  </a:lnTo>
                  <a:lnTo>
                    <a:pt x="436753" y="1683511"/>
                  </a:lnTo>
                  <a:lnTo>
                    <a:pt x="399670" y="1660271"/>
                  </a:lnTo>
                  <a:lnTo>
                    <a:pt x="364490" y="1634235"/>
                  </a:lnTo>
                  <a:lnTo>
                    <a:pt x="330200" y="1607439"/>
                  </a:lnTo>
                  <a:lnTo>
                    <a:pt x="297688" y="1578609"/>
                  </a:lnTo>
                  <a:lnTo>
                    <a:pt x="266192" y="1549019"/>
                  </a:lnTo>
                  <a:lnTo>
                    <a:pt x="235586" y="1517522"/>
                  </a:lnTo>
                  <a:lnTo>
                    <a:pt x="206757" y="1483995"/>
                  </a:lnTo>
                  <a:lnTo>
                    <a:pt x="179960" y="1449704"/>
                  </a:lnTo>
                  <a:lnTo>
                    <a:pt x="154940" y="1414526"/>
                  </a:lnTo>
                  <a:lnTo>
                    <a:pt x="131699" y="1377441"/>
                  </a:lnTo>
                  <a:lnTo>
                    <a:pt x="109348" y="1339341"/>
                  </a:lnTo>
                  <a:lnTo>
                    <a:pt x="89027" y="1300353"/>
                  </a:lnTo>
                  <a:lnTo>
                    <a:pt x="71374" y="1260475"/>
                  </a:lnTo>
                  <a:lnTo>
                    <a:pt x="54737" y="1218691"/>
                  </a:lnTo>
                  <a:lnTo>
                    <a:pt x="40767" y="1177035"/>
                  </a:lnTo>
                  <a:lnTo>
                    <a:pt x="28702" y="1133475"/>
                  </a:lnTo>
                  <a:lnTo>
                    <a:pt x="18542" y="1089914"/>
                  </a:lnTo>
                  <a:lnTo>
                    <a:pt x="10161" y="1045336"/>
                  </a:lnTo>
                  <a:lnTo>
                    <a:pt x="4699" y="999871"/>
                  </a:lnTo>
                  <a:lnTo>
                    <a:pt x="889" y="953515"/>
                  </a:lnTo>
                  <a:lnTo>
                    <a:pt x="0" y="907160"/>
                  </a:lnTo>
                  <a:lnTo>
                    <a:pt x="889" y="860805"/>
                  </a:lnTo>
                  <a:lnTo>
                    <a:pt x="4699" y="814451"/>
                  </a:lnTo>
                  <a:lnTo>
                    <a:pt x="10161" y="768858"/>
                  </a:lnTo>
                  <a:lnTo>
                    <a:pt x="18542" y="724408"/>
                  </a:lnTo>
                  <a:lnTo>
                    <a:pt x="28702" y="680720"/>
                  </a:lnTo>
                  <a:lnTo>
                    <a:pt x="40767" y="637159"/>
                  </a:lnTo>
                  <a:lnTo>
                    <a:pt x="54737" y="595503"/>
                  </a:lnTo>
                  <a:lnTo>
                    <a:pt x="71374" y="553720"/>
                  </a:lnTo>
                  <a:lnTo>
                    <a:pt x="89027" y="513841"/>
                  </a:lnTo>
                  <a:lnTo>
                    <a:pt x="109348" y="474853"/>
                  </a:lnTo>
                  <a:lnTo>
                    <a:pt x="131699" y="436879"/>
                  </a:lnTo>
                  <a:lnTo>
                    <a:pt x="154940" y="399796"/>
                  </a:lnTo>
                  <a:lnTo>
                    <a:pt x="179960" y="364489"/>
                  </a:lnTo>
                  <a:lnTo>
                    <a:pt x="206757" y="330200"/>
                  </a:lnTo>
                  <a:lnTo>
                    <a:pt x="235586" y="296798"/>
                  </a:lnTo>
                  <a:lnTo>
                    <a:pt x="266192" y="265302"/>
                  </a:lnTo>
                  <a:lnTo>
                    <a:pt x="297688" y="235585"/>
                  </a:lnTo>
                  <a:lnTo>
                    <a:pt x="330200" y="206882"/>
                  </a:lnTo>
                  <a:lnTo>
                    <a:pt x="364490" y="179958"/>
                  </a:lnTo>
                  <a:lnTo>
                    <a:pt x="399670" y="154939"/>
                  </a:lnTo>
                  <a:lnTo>
                    <a:pt x="436753" y="131698"/>
                  </a:lnTo>
                  <a:lnTo>
                    <a:pt x="474853" y="109473"/>
                  </a:lnTo>
                  <a:lnTo>
                    <a:pt x="513842" y="89026"/>
                  </a:lnTo>
                  <a:lnTo>
                    <a:pt x="554610" y="71373"/>
                  </a:lnTo>
                  <a:lnTo>
                    <a:pt x="595503" y="54736"/>
                  </a:lnTo>
                  <a:lnTo>
                    <a:pt x="638049" y="40767"/>
                  </a:lnTo>
                  <a:lnTo>
                    <a:pt x="680721" y="28829"/>
                  </a:lnTo>
                  <a:lnTo>
                    <a:pt x="725298" y="18542"/>
                  </a:lnTo>
                  <a:lnTo>
                    <a:pt x="769874" y="10286"/>
                  </a:lnTo>
                  <a:lnTo>
                    <a:pt x="815213" y="4698"/>
                  </a:lnTo>
                  <a:lnTo>
                    <a:pt x="861696" y="1016"/>
                  </a:lnTo>
                  <a:lnTo>
                    <a:pt x="908050" y="0"/>
                  </a:lnTo>
                  <a:lnTo>
                    <a:pt x="954406" y="1016"/>
                  </a:lnTo>
                  <a:lnTo>
                    <a:pt x="1000761" y="4698"/>
                  </a:lnTo>
                  <a:lnTo>
                    <a:pt x="1046226" y="10286"/>
                  </a:lnTo>
                  <a:lnTo>
                    <a:pt x="1090676" y="18542"/>
                  </a:lnTo>
                  <a:lnTo>
                    <a:pt x="1134237" y="28829"/>
                  </a:lnTo>
                  <a:lnTo>
                    <a:pt x="1177925" y="40767"/>
                  </a:lnTo>
                  <a:lnTo>
                    <a:pt x="1219709" y="54736"/>
                  </a:lnTo>
                  <a:lnTo>
                    <a:pt x="1261491" y="71373"/>
                  </a:lnTo>
                  <a:lnTo>
                    <a:pt x="1301242" y="89026"/>
                  </a:lnTo>
                  <a:lnTo>
                    <a:pt x="1340232" y="109473"/>
                  </a:lnTo>
                  <a:lnTo>
                    <a:pt x="1378204" y="131698"/>
                  </a:lnTo>
                  <a:lnTo>
                    <a:pt x="1415415" y="154939"/>
                  </a:lnTo>
                  <a:lnTo>
                    <a:pt x="1450595" y="179958"/>
                  </a:lnTo>
                  <a:lnTo>
                    <a:pt x="1484885" y="206882"/>
                  </a:lnTo>
                  <a:lnTo>
                    <a:pt x="1518412" y="235585"/>
                  </a:lnTo>
                  <a:lnTo>
                    <a:pt x="1549909" y="265302"/>
                  </a:lnTo>
                  <a:lnTo>
                    <a:pt x="1579499" y="296798"/>
                  </a:lnTo>
                  <a:lnTo>
                    <a:pt x="1608328" y="330200"/>
                  </a:lnTo>
                  <a:lnTo>
                    <a:pt x="1635125" y="364489"/>
                  </a:lnTo>
                  <a:lnTo>
                    <a:pt x="1660272" y="399796"/>
                  </a:lnTo>
                  <a:lnTo>
                    <a:pt x="1683512" y="436879"/>
                  </a:lnTo>
                  <a:lnTo>
                    <a:pt x="1705737" y="474853"/>
                  </a:lnTo>
                  <a:lnTo>
                    <a:pt x="1726058" y="513841"/>
                  </a:lnTo>
                  <a:lnTo>
                    <a:pt x="1743711" y="553720"/>
                  </a:lnTo>
                  <a:lnTo>
                    <a:pt x="1760348" y="595503"/>
                  </a:lnTo>
                  <a:lnTo>
                    <a:pt x="1774317" y="637159"/>
                  </a:lnTo>
                  <a:lnTo>
                    <a:pt x="1786383" y="680720"/>
                  </a:lnTo>
                  <a:lnTo>
                    <a:pt x="1796670" y="724408"/>
                  </a:lnTo>
                  <a:lnTo>
                    <a:pt x="1804924" y="768858"/>
                  </a:lnTo>
                  <a:lnTo>
                    <a:pt x="1810512" y="814451"/>
                  </a:lnTo>
                  <a:lnTo>
                    <a:pt x="1814196" y="860805"/>
                  </a:lnTo>
                  <a:lnTo>
                    <a:pt x="1815212" y="907160"/>
                  </a:lnTo>
                  <a:lnTo>
                    <a:pt x="1814196" y="953515"/>
                  </a:lnTo>
                  <a:lnTo>
                    <a:pt x="1810512" y="999871"/>
                  </a:lnTo>
                  <a:lnTo>
                    <a:pt x="1804924" y="1045336"/>
                  </a:lnTo>
                  <a:lnTo>
                    <a:pt x="1796670" y="1089914"/>
                  </a:lnTo>
                  <a:lnTo>
                    <a:pt x="1786383" y="1133475"/>
                  </a:lnTo>
                  <a:lnTo>
                    <a:pt x="1774317" y="1177035"/>
                  </a:lnTo>
                  <a:lnTo>
                    <a:pt x="1760348" y="1218691"/>
                  </a:lnTo>
                  <a:lnTo>
                    <a:pt x="1743711" y="1260475"/>
                  </a:lnTo>
                  <a:lnTo>
                    <a:pt x="1726058" y="1300353"/>
                  </a:lnTo>
                  <a:lnTo>
                    <a:pt x="1705737" y="1339341"/>
                  </a:lnTo>
                  <a:lnTo>
                    <a:pt x="1683512" y="1377441"/>
                  </a:lnTo>
                  <a:lnTo>
                    <a:pt x="1660272" y="1414526"/>
                  </a:lnTo>
                  <a:lnTo>
                    <a:pt x="1635125" y="1449704"/>
                  </a:lnTo>
                  <a:lnTo>
                    <a:pt x="1608328" y="1483995"/>
                  </a:lnTo>
                  <a:lnTo>
                    <a:pt x="1579499" y="1517522"/>
                  </a:lnTo>
                  <a:lnTo>
                    <a:pt x="1549909" y="1549019"/>
                  </a:lnTo>
                  <a:lnTo>
                    <a:pt x="1518412" y="1578609"/>
                  </a:lnTo>
                  <a:lnTo>
                    <a:pt x="1484885" y="1607439"/>
                  </a:lnTo>
                  <a:lnTo>
                    <a:pt x="1450595" y="1634235"/>
                  </a:lnTo>
                  <a:lnTo>
                    <a:pt x="1415415" y="1660271"/>
                  </a:lnTo>
                  <a:lnTo>
                    <a:pt x="1378204" y="1683511"/>
                  </a:lnTo>
                  <a:lnTo>
                    <a:pt x="1340232" y="1705736"/>
                  </a:lnTo>
                  <a:lnTo>
                    <a:pt x="1301242" y="1725167"/>
                  </a:lnTo>
                  <a:lnTo>
                    <a:pt x="1261491" y="1743709"/>
                  </a:lnTo>
                  <a:lnTo>
                    <a:pt x="1219709" y="1760473"/>
                  </a:lnTo>
                  <a:lnTo>
                    <a:pt x="1177925" y="1774444"/>
                  </a:lnTo>
                  <a:lnTo>
                    <a:pt x="1134237" y="1786509"/>
                  </a:lnTo>
                  <a:lnTo>
                    <a:pt x="1090676" y="1796669"/>
                  </a:lnTo>
                  <a:lnTo>
                    <a:pt x="1046226" y="1805051"/>
                  </a:lnTo>
                  <a:lnTo>
                    <a:pt x="1000761" y="1810511"/>
                  </a:lnTo>
                  <a:lnTo>
                    <a:pt x="954406" y="1814321"/>
                  </a:lnTo>
                  <a:close/>
                </a:path>
              </a:pathLst>
            </a:custGeom>
            <a:solidFill>
              <a:srgbClr val="3FF2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5" name="Полилиния 5"/>
            <p:cNvSpPr>
              <a:spLocks noChangeArrowheads="1"/>
            </p:cNvSpPr>
            <p:nvPr/>
          </p:nvSpPr>
          <p:spPr bwMode="auto">
            <a:xfrm>
              <a:off x="8119745" y="2970247"/>
              <a:ext cx="1492826" cy="1442004"/>
            </a:xfrm>
            <a:custGeom>
              <a:avLst/>
              <a:gdLst>
                <a:gd name="T0" fmla="*/ 205226 w 1492378"/>
                <a:gd name="T1" fmla="*/ 920638 h 1441450"/>
                <a:gd name="T2" fmla="*/ 366834 w 1492378"/>
                <a:gd name="T3" fmla="*/ 803620 h 1441450"/>
                <a:gd name="T4" fmla="*/ 519038 w 1492378"/>
                <a:gd name="T5" fmla="*/ 728449 h 1441450"/>
                <a:gd name="T6" fmla="*/ 668568 w 1492378"/>
                <a:gd name="T7" fmla="*/ 654037 h 1441450"/>
                <a:gd name="T8" fmla="*/ 813521 w 1492378"/>
                <a:gd name="T9" fmla="*/ 578737 h 1441450"/>
                <a:gd name="T10" fmla="*/ 777283 w 1492378"/>
                <a:gd name="T11" fmla="*/ 546304 h 1441450"/>
                <a:gd name="T12" fmla="*/ 774484 w 1492378"/>
                <a:gd name="T13" fmla="*/ 499878 h 1441450"/>
                <a:gd name="T14" fmla="*/ 777283 w 1492378"/>
                <a:gd name="T15" fmla="*/ 405117 h 1441450"/>
                <a:gd name="T16" fmla="*/ 822804 w 1492378"/>
                <a:gd name="T17" fmla="*/ 341899 h 1441450"/>
                <a:gd name="T18" fmla="*/ 908250 w 1492378"/>
                <a:gd name="T19" fmla="*/ 222974 h 1441450"/>
                <a:gd name="T20" fmla="*/ 1036421 w 1492378"/>
                <a:gd name="T21" fmla="*/ 83694 h 1441450"/>
                <a:gd name="T22" fmla="*/ 1169169 w 1492378"/>
                <a:gd name="T23" fmla="*/ 0 h 1441450"/>
                <a:gd name="T24" fmla="*/ 1234142 w 1492378"/>
                <a:gd name="T25" fmla="*/ 14882 h 1441450"/>
                <a:gd name="T26" fmla="*/ 1256522 w 1492378"/>
                <a:gd name="T27" fmla="*/ 71611 h 1441450"/>
                <a:gd name="T28" fmla="*/ 1228549 w 1492378"/>
                <a:gd name="T29" fmla="*/ 96668 h 1441450"/>
                <a:gd name="T30" fmla="*/ 1106101 w 1492378"/>
                <a:gd name="T31" fmla="*/ 216486 h 1441450"/>
                <a:gd name="T32" fmla="*/ 1024340 w 1492378"/>
                <a:gd name="T33" fmla="*/ 315825 h 1441450"/>
                <a:gd name="T34" fmla="*/ 1169169 w 1492378"/>
                <a:gd name="T35" fmla="*/ 241545 h 1441450"/>
                <a:gd name="T36" fmla="*/ 1317681 w 1492378"/>
                <a:gd name="T37" fmla="*/ 175654 h 1441450"/>
                <a:gd name="T38" fmla="*/ 1466324 w 1492378"/>
                <a:gd name="T39" fmla="*/ 173876 h 1441450"/>
                <a:gd name="T40" fmla="*/ 1494169 w 1492378"/>
                <a:gd name="T41" fmla="*/ 224879 h 1441450"/>
                <a:gd name="T42" fmla="*/ 1482091 w 1492378"/>
                <a:gd name="T43" fmla="*/ 254646 h 1441450"/>
                <a:gd name="T44" fmla="*/ 1247238 w 1492378"/>
                <a:gd name="T45" fmla="*/ 378150 h 1441450"/>
                <a:gd name="T46" fmla="*/ 1038198 w 1492378"/>
                <a:gd name="T47" fmla="*/ 482196 h 1441450"/>
                <a:gd name="T48" fmla="*/ 1023323 w 1492378"/>
                <a:gd name="T49" fmla="*/ 576959 h 1441450"/>
                <a:gd name="T50" fmla="*/ 987974 w 1492378"/>
                <a:gd name="T51" fmla="*/ 628980 h 1441450"/>
                <a:gd name="T52" fmla="*/ 916515 w 1492378"/>
                <a:gd name="T53" fmla="*/ 716237 h 1441450"/>
                <a:gd name="T54" fmla="*/ 740154 w 1492378"/>
                <a:gd name="T55" fmla="*/ 1126061 h 1441450"/>
                <a:gd name="T56" fmla="*/ 645428 w 1492378"/>
                <a:gd name="T57" fmla="*/ 1266230 h 1441450"/>
                <a:gd name="T58" fmla="*/ 509754 w 1492378"/>
                <a:gd name="T59" fmla="*/ 1372183 h 1441450"/>
                <a:gd name="T60" fmla="*/ 358444 w 1492378"/>
                <a:gd name="T61" fmla="*/ 1441887 h 1441450"/>
                <a:gd name="T62" fmla="*/ 310125 w 1492378"/>
                <a:gd name="T63" fmla="*/ 1425096 h 1441450"/>
                <a:gd name="T64" fmla="*/ 440075 w 1492378"/>
                <a:gd name="T65" fmla="*/ 1204921 h 1441450"/>
                <a:gd name="T66" fmla="*/ 679757 w 1492378"/>
                <a:gd name="T67" fmla="*/ 850937 h 1441450"/>
                <a:gd name="T68" fmla="*/ 832977 w 1492378"/>
                <a:gd name="T69" fmla="*/ 647552 h 1441450"/>
                <a:gd name="T70" fmla="*/ 698321 w 1492378"/>
                <a:gd name="T71" fmla="*/ 735824 h 1441450"/>
                <a:gd name="T72" fmla="*/ 465251 w 1492378"/>
                <a:gd name="T73" fmla="*/ 916061 h 1441450"/>
                <a:gd name="T74" fmla="*/ 254431 w 1492378"/>
                <a:gd name="T75" fmla="*/ 1073911 h 1441450"/>
                <a:gd name="T76" fmla="*/ 75275 w 1492378"/>
                <a:gd name="T77" fmla="*/ 1219804 h 1441450"/>
                <a:gd name="T78" fmla="*/ 14874 w 1492378"/>
                <a:gd name="T79" fmla="*/ 1248549 h 1441450"/>
                <a:gd name="T80" fmla="*/ 3686 w 1492378"/>
                <a:gd name="T81" fmla="*/ 1216115 h 1441450"/>
                <a:gd name="T82" fmla="*/ 32552 w 1492378"/>
                <a:gd name="T83" fmla="*/ 1156587 h 14414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2378"/>
                <a:gd name="T127" fmla="*/ 0 h 1441450"/>
                <a:gd name="T128" fmla="*/ 1492378 w 1492378"/>
                <a:gd name="T129" fmla="*/ 1441450 h 14414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2378" h="1441450">
                  <a:moveTo>
                    <a:pt x="117728" y="1019429"/>
                  </a:moveTo>
                  <a:lnTo>
                    <a:pt x="158623" y="966597"/>
                  </a:lnTo>
                  <a:lnTo>
                    <a:pt x="204978" y="919225"/>
                  </a:lnTo>
                  <a:lnTo>
                    <a:pt x="256031" y="876554"/>
                  </a:lnTo>
                  <a:lnTo>
                    <a:pt x="309753" y="837564"/>
                  </a:lnTo>
                  <a:lnTo>
                    <a:pt x="366394" y="802386"/>
                  </a:lnTo>
                  <a:lnTo>
                    <a:pt x="425703" y="770889"/>
                  </a:lnTo>
                  <a:lnTo>
                    <a:pt x="456311" y="755904"/>
                  </a:lnTo>
                  <a:lnTo>
                    <a:pt x="518414" y="727329"/>
                  </a:lnTo>
                  <a:lnTo>
                    <a:pt x="550037" y="714248"/>
                  </a:lnTo>
                  <a:lnTo>
                    <a:pt x="600075" y="686435"/>
                  </a:lnTo>
                  <a:lnTo>
                    <a:pt x="667765" y="653033"/>
                  </a:lnTo>
                  <a:lnTo>
                    <a:pt x="717803" y="628904"/>
                  </a:lnTo>
                  <a:lnTo>
                    <a:pt x="766190" y="603885"/>
                  </a:lnTo>
                  <a:lnTo>
                    <a:pt x="812545" y="577849"/>
                  </a:lnTo>
                  <a:lnTo>
                    <a:pt x="805941" y="571373"/>
                  </a:lnTo>
                  <a:lnTo>
                    <a:pt x="790193" y="559307"/>
                  </a:lnTo>
                  <a:lnTo>
                    <a:pt x="776351" y="545464"/>
                  </a:lnTo>
                  <a:lnTo>
                    <a:pt x="771652" y="537082"/>
                  </a:lnTo>
                  <a:lnTo>
                    <a:pt x="769874" y="527812"/>
                  </a:lnTo>
                  <a:lnTo>
                    <a:pt x="773556" y="499110"/>
                  </a:lnTo>
                  <a:lnTo>
                    <a:pt x="771652" y="460120"/>
                  </a:lnTo>
                  <a:lnTo>
                    <a:pt x="771652" y="422020"/>
                  </a:lnTo>
                  <a:lnTo>
                    <a:pt x="776351" y="404494"/>
                  </a:lnTo>
                  <a:lnTo>
                    <a:pt x="787400" y="389636"/>
                  </a:lnTo>
                  <a:lnTo>
                    <a:pt x="814324" y="370205"/>
                  </a:lnTo>
                  <a:lnTo>
                    <a:pt x="821816" y="341375"/>
                  </a:lnTo>
                  <a:lnTo>
                    <a:pt x="833754" y="315341"/>
                  </a:lnTo>
                  <a:lnTo>
                    <a:pt x="868172" y="267207"/>
                  </a:lnTo>
                  <a:lnTo>
                    <a:pt x="907161" y="222630"/>
                  </a:lnTo>
                  <a:lnTo>
                    <a:pt x="944244" y="177164"/>
                  </a:lnTo>
                  <a:lnTo>
                    <a:pt x="987805" y="129032"/>
                  </a:lnTo>
                  <a:lnTo>
                    <a:pt x="1035177" y="83566"/>
                  </a:lnTo>
                  <a:lnTo>
                    <a:pt x="1086103" y="40894"/>
                  </a:lnTo>
                  <a:lnTo>
                    <a:pt x="1142745" y="4698"/>
                  </a:lnTo>
                  <a:lnTo>
                    <a:pt x="1167765" y="0"/>
                  </a:lnTo>
                  <a:lnTo>
                    <a:pt x="1195578" y="1016"/>
                  </a:lnTo>
                  <a:lnTo>
                    <a:pt x="1221486" y="8382"/>
                  </a:lnTo>
                  <a:lnTo>
                    <a:pt x="1232662" y="14858"/>
                  </a:lnTo>
                  <a:lnTo>
                    <a:pt x="1241932" y="25145"/>
                  </a:lnTo>
                  <a:lnTo>
                    <a:pt x="1253998" y="55626"/>
                  </a:lnTo>
                  <a:lnTo>
                    <a:pt x="1255014" y="71501"/>
                  </a:lnTo>
                  <a:lnTo>
                    <a:pt x="1250315" y="87248"/>
                  </a:lnTo>
                  <a:lnTo>
                    <a:pt x="1241932" y="89154"/>
                  </a:lnTo>
                  <a:lnTo>
                    <a:pt x="1227074" y="96520"/>
                  </a:lnTo>
                  <a:lnTo>
                    <a:pt x="1201165" y="118745"/>
                  </a:lnTo>
                  <a:lnTo>
                    <a:pt x="1150112" y="170688"/>
                  </a:lnTo>
                  <a:lnTo>
                    <a:pt x="1104773" y="216154"/>
                  </a:lnTo>
                  <a:lnTo>
                    <a:pt x="1060195" y="263525"/>
                  </a:lnTo>
                  <a:lnTo>
                    <a:pt x="1020317" y="312674"/>
                  </a:lnTo>
                  <a:lnTo>
                    <a:pt x="1023112" y="315341"/>
                  </a:lnTo>
                  <a:lnTo>
                    <a:pt x="1070355" y="290322"/>
                  </a:lnTo>
                  <a:lnTo>
                    <a:pt x="1118615" y="265303"/>
                  </a:lnTo>
                  <a:lnTo>
                    <a:pt x="1167765" y="241173"/>
                  </a:lnTo>
                  <a:lnTo>
                    <a:pt x="1216914" y="218058"/>
                  </a:lnTo>
                  <a:lnTo>
                    <a:pt x="1266063" y="195833"/>
                  </a:lnTo>
                  <a:lnTo>
                    <a:pt x="1316101" y="175386"/>
                  </a:lnTo>
                  <a:lnTo>
                    <a:pt x="1367154" y="156845"/>
                  </a:lnTo>
                  <a:lnTo>
                    <a:pt x="1417319" y="140080"/>
                  </a:lnTo>
                  <a:lnTo>
                    <a:pt x="1464564" y="173608"/>
                  </a:lnTo>
                  <a:lnTo>
                    <a:pt x="1473835" y="184657"/>
                  </a:lnTo>
                  <a:lnTo>
                    <a:pt x="1488693" y="209676"/>
                  </a:lnTo>
                  <a:lnTo>
                    <a:pt x="1492377" y="224535"/>
                  </a:lnTo>
                  <a:lnTo>
                    <a:pt x="1491488" y="233807"/>
                  </a:lnTo>
                  <a:lnTo>
                    <a:pt x="1489582" y="241173"/>
                  </a:lnTo>
                  <a:lnTo>
                    <a:pt x="1480312" y="254254"/>
                  </a:lnTo>
                  <a:lnTo>
                    <a:pt x="1455292" y="272795"/>
                  </a:lnTo>
                  <a:lnTo>
                    <a:pt x="1401572" y="297814"/>
                  </a:lnTo>
                  <a:lnTo>
                    <a:pt x="1245742" y="377570"/>
                  </a:lnTo>
                  <a:lnTo>
                    <a:pt x="1168653" y="418337"/>
                  </a:lnTo>
                  <a:lnTo>
                    <a:pt x="1116711" y="444373"/>
                  </a:lnTo>
                  <a:lnTo>
                    <a:pt x="1036954" y="481456"/>
                  </a:lnTo>
                  <a:lnTo>
                    <a:pt x="1029589" y="503681"/>
                  </a:lnTo>
                  <a:lnTo>
                    <a:pt x="1025905" y="527812"/>
                  </a:lnTo>
                  <a:lnTo>
                    <a:pt x="1022095" y="576072"/>
                  </a:lnTo>
                  <a:lnTo>
                    <a:pt x="1016635" y="598297"/>
                  </a:lnTo>
                  <a:lnTo>
                    <a:pt x="1005331" y="615949"/>
                  </a:lnTo>
                  <a:lnTo>
                    <a:pt x="986790" y="628014"/>
                  </a:lnTo>
                  <a:lnTo>
                    <a:pt x="958977" y="633603"/>
                  </a:lnTo>
                  <a:lnTo>
                    <a:pt x="940435" y="665099"/>
                  </a:lnTo>
                  <a:lnTo>
                    <a:pt x="915415" y="715137"/>
                  </a:lnTo>
                  <a:lnTo>
                    <a:pt x="886714" y="777367"/>
                  </a:lnTo>
                  <a:lnTo>
                    <a:pt x="758698" y="1075055"/>
                  </a:lnTo>
                  <a:lnTo>
                    <a:pt x="739266" y="1124331"/>
                  </a:lnTo>
                  <a:lnTo>
                    <a:pt x="713231" y="1175257"/>
                  </a:lnTo>
                  <a:lnTo>
                    <a:pt x="681736" y="1221612"/>
                  </a:lnTo>
                  <a:lnTo>
                    <a:pt x="644652" y="1264285"/>
                  </a:lnTo>
                  <a:lnTo>
                    <a:pt x="601979" y="1302385"/>
                  </a:lnTo>
                  <a:lnTo>
                    <a:pt x="556514" y="1337563"/>
                  </a:lnTo>
                  <a:lnTo>
                    <a:pt x="509142" y="1370075"/>
                  </a:lnTo>
                  <a:lnTo>
                    <a:pt x="434975" y="1414525"/>
                  </a:lnTo>
                  <a:lnTo>
                    <a:pt x="405256" y="1423797"/>
                  </a:lnTo>
                  <a:lnTo>
                    <a:pt x="358013" y="1439672"/>
                  </a:lnTo>
                  <a:lnTo>
                    <a:pt x="327405" y="1441449"/>
                  </a:lnTo>
                  <a:lnTo>
                    <a:pt x="311657" y="1437639"/>
                  </a:lnTo>
                  <a:lnTo>
                    <a:pt x="309753" y="1422907"/>
                  </a:lnTo>
                  <a:lnTo>
                    <a:pt x="312547" y="1409826"/>
                  </a:lnTo>
                  <a:lnTo>
                    <a:pt x="327405" y="1385824"/>
                  </a:lnTo>
                  <a:lnTo>
                    <a:pt x="439547" y="1203070"/>
                  </a:lnTo>
                  <a:lnTo>
                    <a:pt x="468376" y="1157605"/>
                  </a:lnTo>
                  <a:lnTo>
                    <a:pt x="586104" y="979550"/>
                  </a:lnTo>
                  <a:lnTo>
                    <a:pt x="678941" y="849630"/>
                  </a:lnTo>
                  <a:lnTo>
                    <a:pt x="743839" y="764412"/>
                  </a:lnTo>
                  <a:lnTo>
                    <a:pt x="810640" y="681736"/>
                  </a:lnTo>
                  <a:lnTo>
                    <a:pt x="831977" y="646556"/>
                  </a:lnTo>
                  <a:lnTo>
                    <a:pt x="836549" y="634492"/>
                  </a:lnTo>
                  <a:lnTo>
                    <a:pt x="801369" y="659511"/>
                  </a:lnTo>
                  <a:lnTo>
                    <a:pt x="697483" y="734694"/>
                  </a:lnTo>
                  <a:lnTo>
                    <a:pt x="664082" y="760603"/>
                  </a:lnTo>
                  <a:lnTo>
                    <a:pt x="630681" y="785749"/>
                  </a:lnTo>
                  <a:lnTo>
                    <a:pt x="464692" y="914654"/>
                  </a:lnTo>
                  <a:lnTo>
                    <a:pt x="326516" y="1016635"/>
                  </a:lnTo>
                  <a:lnTo>
                    <a:pt x="290322" y="1041654"/>
                  </a:lnTo>
                  <a:lnTo>
                    <a:pt x="254127" y="1072261"/>
                  </a:lnTo>
                  <a:lnTo>
                    <a:pt x="204978" y="1110361"/>
                  </a:lnTo>
                  <a:lnTo>
                    <a:pt x="144779" y="1158620"/>
                  </a:lnTo>
                  <a:lnTo>
                    <a:pt x="75183" y="1217930"/>
                  </a:lnTo>
                  <a:lnTo>
                    <a:pt x="39878" y="1242949"/>
                  </a:lnTo>
                  <a:lnTo>
                    <a:pt x="27813" y="1246631"/>
                  </a:lnTo>
                  <a:lnTo>
                    <a:pt x="14858" y="1246631"/>
                  </a:lnTo>
                  <a:lnTo>
                    <a:pt x="1015" y="1241043"/>
                  </a:lnTo>
                  <a:lnTo>
                    <a:pt x="0" y="1227200"/>
                  </a:lnTo>
                  <a:lnTo>
                    <a:pt x="3682" y="1214247"/>
                  </a:lnTo>
                  <a:lnTo>
                    <a:pt x="10287" y="1202181"/>
                  </a:lnTo>
                  <a:lnTo>
                    <a:pt x="14858" y="1188212"/>
                  </a:lnTo>
                  <a:lnTo>
                    <a:pt x="32512" y="1154811"/>
                  </a:lnTo>
                  <a:lnTo>
                    <a:pt x="65913" y="1101979"/>
                  </a:lnTo>
                  <a:lnTo>
                    <a:pt x="82550" y="106946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6" name="Полилиния 6"/>
            <p:cNvSpPr>
              <a:spLocks noChangeArrowheads="1"/>
            </p:cNvSpPr>
            <p:nvPr/>
          </p:nvSpPr>
          <p:spPr bwMode="auto">
            <a:xfrm>
              <a:off x="8191211" y="3575316"/>
              <a:ext cx="744824" cy="568544"/>
            </a:xfrm>
            <a:custGeom>
              <a:avLst/>
              <a:gdLst>
                <a:gd name="T0" fmla="*/ 312706 w 744729"/>
                <a:gd name="T1" fmla="*/ 229125 h 568454"/>
                <a:gd name="T2" fmla="*/ 432400 w 744729"/>
                <a:gd name="T3" fmla="*/ 165078 h 568454"/>
                <a:gd name="T4" fmla="*/ 463024 w 744729"/>
                <a:gd name="T5" fmla="*/ 149321 h 568454"/>
                <a:gd name="T6" fmla="*/ 495552 w 744729"/>
                <a:gd name="T7" fmla="*/ 131783 h 568454"/>
                <a:gd name="T8" fmla="*/ 528080 w 744729"/>
                <a:gd name="T9" fmla="*/ 115008 h 568454"/>
                <a:gd name="T10" fmla="*/ 559591 w 744729"/>
                <a:gd name="T11" fmla="*/ 97342 h 568454"/>
                <a:gd name="T12" fmla="*/ 591997 w 744729"/>
                <a:gd name="T13" fmla="*/ 80697 h 568454"/>
                <a:gd name="T14" fmla="*/ 622616 w 744729"/>
                <a:gd name="T15" fmla="*/ 63921 h 568454"/>
                <a:gd name="T16" fmla="*/ 651461 w 744729"/>
                <a:gd name="T17" fmla="*/ 49055 h 568454"/>
                <a:gd name="T18" fmla="*/ 739643 w 744729"/>
                <a:gd name="T19" fmla="*/ 0 h 568454"/>
                <a:gd name="T20" fmla="*/ 744219 w 744729"/>
                <a:gd name="T21" fmla="*/ 762 h 568454"/>
                <a:gd name="T22" fmla="*/ 745108 w 744729"/>
                <a:gd name="T23" fmla="*/ 2668 h 568454"/>
                <a:gd name="T24" fmla="*/ 744219 w 744729"/>
                <a:gd name="T25" fmla="*/ 5466 h 568454"/>
                <a:gd name="T26" fmla="*/ 741424 w 744729"/>
                <a:gd name="T27" fmla="*/ 8260 h 568454"/>
                <a:gd name="T28" fmla="*/ 738627 w 744729"/>
                <a:gd name="T29" fmla="*/ 10169 h 568454"/>
                <a:gd name="T30" fmla="*/ 736848 w 744729"/>
                <a:gd name="T31" fmla="*/ 11946 h 568454"/>
                <a:gd name="T32" fmla="*/ 740531 w 744729"/>
                <a:gd name="T33" fmla="*/ 11057 h 568454"/>
                <a:gd name="T34" fmla="*/ 699745 w 744729"/>
                <a:gd name="T35" fmla="*/ 43590 h 568454"/>
                <a:gd name="T36" fmla="*/ 656164 w 744729"/>
                <a:gd name="T37" fmla="*/ 76884 h 568454"/>
                <a:gd name="T38" fmla="*/ 610546 w 744729"/>
                <a:gd name="T39" fmla="*/ 111325 h 568454"/>
                <a:gd name="T40" fmla="*/ 564168 w 744729"/>
                <a:gd name="T41" fmla="*/ 146523 h 568454"/>
                <a:gd name="T42" fmla="*/ 490853 w 744729"/>
                <a:gd name="T43" fmla="*/ 199519 h 568454"/>
                <a:gd name="T44" fmla="*/ 440787 w 744729"/>
                <a:gd name="T45" fmla="*/ 234717 h 568454"/>
                <a:gd name="T46" fmla="*/ 390725 w 744729"/>
                <a:gd name="T47" fmla="*/ 270936 h 568454"/>
                <a:gd name="T48" fmla="*/ 290469 w 744729"/>
                <a:gd name="T49" fmla="*/ 342354 h 568454"/>
                <a:gd name="T50" fmla="*/ 217155 w 744729"/>
                <a:gd name="T51" fmla="*/ 396239 h 568454"/>
                <a:gd name="T52" fmla="*/ 169759 w 744729"/>
                <a:gd name="T53" fmla="*/ 431565 h 568454"/>
                <a:gd name="T54" fmla="*/ 124396 w 744729"/>
                <a:gd name="T55" fmla="*/ 466768 h 568454"/>
                <a:gd name="T56" fmla="*/ 79795 w 744729"/>
                <a:gd name="T57" fmla="*/ 501078 h 568454"/>
                <a:gd name="T58" fmla="*/ 39009 w 744729"/>
                <a:gd name="T59" fmla="*/ 535519 h 568454"/>
                <a:gd name="T60" fmla="*/ 0 w 744729"/>
                <a:gd name="T61" fmla="*/ 568813 h 568454"/>
                <a:gd name="T62" fmla="*/ 26935 w 744729"/>
                <a:gd name="T63" fmla="*/ 516838 h 568454"/>
                <a:gd name="T64" fmla="*/ 57558 w 744729"/>
                <a:gd name="T65" fmla="*/ 467657 h 568454"/>
                <a:gd name="T66" fmla="*/ 91868 w 744729"/>
                <a:gd name="T67" fmla="*/ 421274 h 568454"/>
                <a:gd name="T68" fmla="*/ 129988 w 744729"/>
                <a:gd name="T69" fmla="*/ 376669 h 568454"/>
                <a:gd name="T70" fmla="*/ 170776 w 744729"/>
                <a:gd name="T71" fmla="*/ 334985 h 568454"/>
                <a:gd name="T72" fmla="*/ 214356 w 744729"/>
                <a:gd name="T73" fmla="*/ 296987 h 568454"/>
                <a:gd name="T74" fmla="*/ 261751 w 744729"/>
                <a:gd name="T75" fmla="*/ 261657 h 5684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44729"/>
                <a:gd name="T115" fmla="*/ 0 h 568454"/>
                <a:gd name="T116" fmla="*/ 744729 w 744729"/>
                <a:gd name="T117" fmla="*/ 568454 h 5684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44729" h="568454">
                  <a:moveTo>
                    <a:pt x="312546" y="228981"/>
                  </a:moveTo>
                  <a:lnTo>
                    <a:pt x="432180" y="164974"/>
                  </a:lnTo>
                  <a:lnTo>
                    <a:pt x="462788" y="149225"/>
                  </a:lnTo>
                  <a:lnTo>
                    <a:pt x="495300" y="131699"/>
                  </a:lnTo>
                  <a:lnTo>
                    <a:pt x="527812" y="114936"/>
                  </a:lnTo>
                  <a:lnTo>
                    <a:pt x="559307" y="97282"/>
                  </a:lnTo>
                  <a:lnTo>
                    <a:pt x="591693" y="80645"/>
                  </a:lnTo>
                  <a:lnTo>
                    <a:pt x="622300" y="63881"/>
                  </a:lnTo>
                  <a:lnTo>
                    <a:pt x="651129" y="49023"/>
                  </a:lnTo>
                  <a:lnTo>
                    <a:pt x="739267" y="0"/>
                  </a:lnTo>
                  <a:lnTo>
                    <a:pt x="743839" y="762"/>
                  </a:lnTo>
                  <a:lnTo>
                    <a:pt x="744728" y="2668"/>
                  </a:lnTo>
                  <a:lnTo>
                    <a:pt x="743839" y="5462"/>
                  </a:lnTo>
                  <a:lnTo>
                    <a:pt x="741044" y="8256"/>
                  </a:lnTo>
                  <a:lnTo>
                    <a:pt x="738251" y="10161"/>
                  </a:lnTo>
                  <a:lnTo>
                    <a:pt x="736472" y="11938"/>
                  </a:lnTo>
                  <a:lnTo>
                    <a:pt x="740155" y="11049"/>
                  </a:lnTo>
                  <a:lnTo>
                    <a:pt x="699389" y="43562"/>
                  </a:lnTo>
                  <a:lnTo>
                    <a:pt x="655828" y="76836"/>
                  </a:lnTo>
                  <a:lnTo>
                    <a:pt x="610234" y="111253"/>
                  </a:lnTo>
                  <a:lnTo>
                    <a:pt x="563880" y="146431"/>
                  </a:lnTo>
                  <a:lnTo>
                    <a:pt x="490601" y="199391"/>
                  </a:lnTo>
                  <a:lnTo>
                    <a:pt x="440563" y="234569"/>
                  </a:lnTo>
                  <a:lnTo>
                    <a:pt x="390525" y="270764"/>
                  </a:lnTo>
                  <a:lnTo>
                    <a:pt x="290321" y="342138"/>
                  </a:lnTo>
                  <a:lnTo>
                    <a:pt x="217043" y="395987"/>
                  </a:lnTo>
                  <a:lnTo>
                    <a:pt x="169671" y="431293"/>
                  </a:lnTo>
                  <a:lnTo>
                    <a:pt x="124332" y="466472"/>
                  </a:lnTo>
                  <a:lnTo>
                    <a:pt x="79755" y="500762"/>
                  </a:lnTo>
                  <a:lnTo>
                    <a:pt x="38989" y="535179"/>
                  </a:lnTo>
                  <a:lnTo>
                    <a:pt x="0" y="568453"/>
                  </a:lnTo>
                  <a:lnTo>
                    <a:pt x="26923" y="516510"/>
                  </a:lnTo>
                  <a:lnTo>
                    <a:pt x="57530" y="467361"/>
                  </a:lnTo>
                  <a:lnTo>
                    <a:pt x="91820" y="421006"/>
                  </a:lnTo>
                  <a:lnTo>
                    <a:pt x="129920" y="376429"/>
                  </a:lnTo>
                  <a:lnTo>
                    <a:pt x="170688" y="334773"/>
                  </a:lnTo>
                  <a:lnTo>
                    <a:pt x="214248" y="296799"/>
                  </a:lnTo>
                  <a:lnTo>
                    <a:pt x="261619" y="261493"/>
                  </a:lnTo>
                  <a:close/>
                </a:path>
              </a:pathLst>
            </a:custGeom>
            <a:solidFill>
              <a:srgbClr val="7F99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7" name="Полилиния 7"/>
            <p:cNvSpPr>
              <a:spLocks noChangeArrowheads="1"/>
            </p:cNvSpPr>
            <p:nvPr/>
          </p:nvSpPr>
          <p:spPr bwMode="auto">
            <a:xfrm>
              <a:off x="8486600" y="3607078"/>
              <a:ext cx="549487" cy="759117"/>
            </a:xfrm>
            <a:custGeom>
              <a:avLst/>
              <a:gdLst>
                <a:gd name="T0" fmla="*/ 302062 w 550038"/>
                <a:gd name="T1" fmla="*/ 289054 h 758698"/>
                <a:gd name="T2" fmla="*/ 314080 w 550038"/>
                <a:gd name="T3" fmla="*/ 271490 h 758698"/>
                <a:gd name="T4" fmla="*/ 364930 w 550038"/>
                <a:gd name="T5" fmla="*/ 204540 h 758698"/>
                <a:gd name="T6" fmla="*/ 418436 w 550038"/>
                <a:gd name="T7" fmla="*/ 138480 h 758698"/>
                <a:gd name="T8" fmla="*/ 469285 w 550038"/>
                <a:gd name="T9" fmla="*/ 70640 h 758698"/>
                <a:gd name="T10" fmla="*/ 504450 w 550038"/>
                <a:gd name="T11" fmla="*/ 16673 h 758698"/>
                <a:gd name="T12" fmla="*/ 509002 w 550038"/>
                <a:gd name="T13" fmla="*/ 12981 h 758698"/>
                <a:gd name="T14" fmla="*/ 514568 w 550038"/>
                <a:gd name="T15" fmla="*/ 11200 h 758698"/>
                <a:gd name="T16" fmla="*/ 521019 w 550038"/>
                <a:gd name="T17" fmla="*/ 10183 h 758698"/>
                <a:gd name="T18" fmla="*/ 533924 w 550038"/>
                <a:gd name="T19" fmla="*/ 9290 h 758698"/>
                <a:gd name="T20" fmla="*/ 540375 w 550038"/>
                <a:gd name="T21" fmla="*/ 7381 h 758698"/>
                <a:gd name="T22" fmla="*/ 545054 w 550038"/>
                <a:gd name="T23" fmla="*/ 4711 h 758698"/>
                <a:gd name="T24" fmla="*/ 547837 w 550038"/>
                <a:gd name="T25" fmla="*/ 0 h 758698"/>
                <a:gd name="T26" fmla="*/ 509002 w 550038"/>
                <a:gd name="T27" fmla="*/ 85532 h 758698"/>
                <a:gd name="T28" fmla="*/ 463720 w 550038"/>
                <a:gd name="T29" fmla="*/ 180355 h 758698"/>
                <a:gd name="T30" fmla="*/ 448034 w 550038"/>
                <a:gd name="T31" fmla="*/ 214722 h 758698"/>
                <a:gd name="T32" fmla="*/ 398196 w 550038"/>
                <a:gd name="T33" fmla="*/ 316930 h 758698"/>
                <a:gd name="T34" fmla="*/ 383396 w 550038"/>
                <a:gd name="T35" fmla="*/ 348620 h 758698"/>
                <a:gd name="T36" fmla="*/ 368598 w 550038"/>
                <a:gd name="T37" fmla="*/ 378406 h 758698"/>
                <a:gd name="T38" fmla="*/ 355695 w 550038"/>
                <a:gd name="T39" fmla="*/ 406279 h 758698"/>
                <a:gd name="T40" fmla="*/ 321543 w 550038"/>
                <a:gd name="T41" fmla="*/ 474121 h 758698"/>
                <a:gd name="T42" fmla="*/ 298395 w 550038"/>
                <a:gd name="T43" fmla="*/ 524269 h 758698"/>
                <a:gd name="T44" fmla="*/ 271579 w 550038"/>
                <a:gd name="T45" fmla="*/ 570728 h 758698"/>
                <a:gd name="T46" fmla="*/ 237426 w 550038"/>
                <a:gd name="T47" fmla="*/ 612603 h 758698"/>
                <a:gd name="T48" fmla="*/ 155206 w 550038"/>
                <a:gd name="T49" fmla="*/ 677642 h 758698"/>
                <a:gd name="T50" fmla="*/ 101574 w 550038"/>
                <a:gd name="T51" fmla="*/ 714809 h 758698"/>
                <a:gd name="T52" fmla="*/ 45159 w 550038"/>
                <a:gd name="T53" fmla="*/ 744593 h 758698"/>
                <a:gd name="T54" fmla="*/ 0 w 550038"/>
                <a:gd name="T55" fmla="*/ 760374 h 758698"/>
                <a:gd name="T56" fmla="*/ 49838 w 550038"/>
                <a:gd name="T57" fmla="*/ 667460 h 758698"/>
                <a:gd name="T58" fmla="*/ 85890 w 550038"/>
                <a:gd name="T59" fmla="*/ 607003 h 758698"/>
                <a:gd name="T60" fmla="*/ 104355 w 550038"/>
                <a:gd name="T61" fmla="*/ 577218 h 758698"/>
                <a:gd name="T62" fmla="*/ 123711 w 550038"/>
                <a:gd name="T63" fmla="*/ 547561 h 758698"/>
                <a:gd name="T64" fmla="*/ 162544 w 550038"/>
                <a:gd name="T65" fmla="*/ 489902 h 758698"/>
                <a:gd name="T66" fmla="*/ 181895 w 550038"/>
                <a:gd name="T67" fmla="*/ 460121 h 758698"/>
                <a:gd name="T68" fmla="*/ 241979 w 550038"/>
                <a:gd name="T69" fmla="*/ 374588 h 758698"/>
                <a:gd name="T70" fmla="*/ 261459 w 550038"/>
                <a:gd name="T71" fmla="*/ 345822 h 7586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038"/>
                <a:gd name="T109" fmla="*/ 0 h 758698"/>
                <a:gd name="T110" fmla="*/ 550038 w 550038"/>
                <a:gd name="T111" fmla="*/ 758698 h 7586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038" h="758698">
                  <a:moveTo>
                    <a:pt x="303276" y="288417"/>
                  </a:moveTo>
                  <a:lnTo>
                    <a:pt x="315342" y="270890"/>
                  </a:lnTo>
                  <a:lnTo>
                    <a:pt x="366396" y="204088"/>
                  </a:lnTo>
                  <a:lnTo>
                    <a:pt x="420117" y="138176"/>
                  </a:lnTo>
                  <a:lnTo>
                    <a:pt x="471171" y="70484"/>
                  </a:lnTo>
                  <a:lnTo>
                    <a:pt x="506476" y="16637"/>
                  </a:lnTo>
                  <a:lnTo>
                    <a:pt x="511048" y="12953"/>
                  </a:lnTo>
                  <a:lnTo>
                    <a:pt x="516636" y="11176"/>
                  </a:lnTo>
                  <a:lnTo>
                    <a:pt x="523113" y="10159"/>
                  </a:lnTo>
                  <a:lnTo>
                    <a:pt x="536068" y="9270"/>
                  </a:lnTo>
                  <a:lnTo>
                    <a:pt x="542545" y="7365"/>
                  </a:lnTo>
                  <a:lnTo>
                    <a:pt x="547244" y="4699"/>
                  </a:lnTo>
                  <a:lnTo>
                    <a:pt x="550037" y="0"/>
                  </a:lnTo>
                  <a:lnTo>
                    <a:pt x="511048" y="85344"/>
                  </a:lnTo>
                  <a:lnTo>
                    <a:pt x="465583" y="179958"/>
                  </a:lnTo>
                  <a:lnTo>
                    <a:pt x="449834" y="214249"/>
                  </a:lnTo>
                  <a:lnTo>
                    <a:pt x="399796" y="316230"/>
                  </a:lnTo>
                  <a:lnTo>
                    <a:pt x="384937" y="347852"/>
                  </a:lnTo>
                  <a:lnTo>
                    <a:pt x="370079" y="377570"/>
                  </a:lnTo>
                  <a:lnTo>
                    <a:pt x="357124" y="405383"/>
                  </a:lnTo>
                  <a:lnTo>
                    <a:pt x="322834" y="473075"/>
                  </a:lnTo>
                  <a:lnTo>
                    <a:pt x="299594" y="523113"/>
                  </a:lnTo>
                  <a:lnTo>
                    <a:pt x="272670" y="569468"/>
                  </a:lnTo>
                  <a:lnTo>
                    <a:pt x="238380" y="611251"/>
                  </a:lnTo>
                  <a:lnTo>
                    <a:pt x="155830" y="676147"/>
                  </a:lnTo>
                  <a:lnTo>
                    <a:pt x="101982" y="713232"/>
                  </a:lnTo>
                  <a:lnTo>
                    <a:pt x="45339" y="742950"/>
                  </a:lnTo>
                  <a:lnTo>
                    <a:pt x="0" y="758697"/>
                  </a:lnTo>
                  <a:lnTo>
                    <a:pt x="50038" y="665988"/>
                  </a:lnTo>
                  <a:lnTo>
                    <a:pt x="86234" y="605663"/>
                  </a:lnTo>
                  <a:lnTo>
                    <a:pt x="104775" y="575945"/>
                  </a:lnTo>
                  <a:lnTo>
                    <a:pt x="124207" y="546353"/>
                  </a:lnTo>
                  <a:lnTo>
                    <a:pt x="163196" y="488822"/>
                  </a:lnTo>
                  <a:lnTo>
                    <a:pt x="182626" y="459105"/>
                  </a:lnTo>
                  <a:lnTo>
                    <a:pt x="242951" y="373761"/>
                  </a:lnTo>
                  <a:lnTo>
                    <a:pt x="262509" y="345058"/>
                  </a:lnTo>
                  <a:close/>
                </a:path>
              </a:pathLst>
            </a:custGeom>
            <a:solidFill>
              <a:srgbClr val="7F99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8" name="Полилиния 8"/>
            <p:cNvSpPr>
              <a:spLocks noChangeArrowheads="1"/>
            </p:cNvSpPr>
            <p:nvPr/>
          </p:nvSpPr>
          <p:spPr bwMode="auto">
            <a:xfrm>
              <a:off x="8926506" y="3367274"/>
              <a:ext cx="184221" cy="198513"/>
            </a:xfrm>
            <a:custGeom>
              <a:avLst/>
              <a:gdLst>
                <a:gd name="T0" fmla="*/ 46942 w 183644"/>
                <a:gd name="T1" fmla="*/ 0 h 198375"/>
                <a:gd name="T2" fmla="*/ 80764 w 183644"/>
                <a:gd name="T3" fmla="*/ 4583 h 198375"/>
                <a:gd name="T4" fmla="*/ 127703 w 183644"/>
                <a:gd name="T5" fmla="*/ 18594 h 198375"/>
                <a:gd name="T6" fmla="*/ 172715 w 183644"/>
                <a:gd name="T7" fmla="*/ 38077 h 198375"/>
                <a:gd name="T8" fmla="*/ 183132 w 183644"/>
                <a:gd name="T9" fmla="*/ 51198 h 198375"/>
                <a:gd name="T10" fmla="*/ 185962 w 183644"/>
                <a:gd name="T11" fmla="*/ 62274 h 198375"/>
                <a:gd name="T12" fmla="*/ 183132 w 183644"/>
                <a:gd name="T13" fmla="*/ 73355 h 198375"/>
                <a:gd name="T14" fmla="*/ 176573 w 183644"/>
                <a:gd name="T15" fmla="*/ 83670 h 198375"/>
                <a:gd name="T16" fmla="*/ 158698 w 183644"/>
                <a:gd name="T17" fmla="*/ 103157 h 198375"/>
                <a:gd name="T18" fmla="*/ 152140 w 183644"/>
                <a:gd name="T19" fmla="*/ 113472 h 198375"/>
                <a:gd name="T20" fmla="*/ 147381 w 183644"/>
                <a:gd name="T21" fmla="*/ 124552 h 198375"/>
                <a:gd name="T22" fmla="*/ 132462 w 183644"/>
                <a:gd name="T23" fmla="*/ 198926 h 198375"/>
                <a:gd name="T24" fmla="*/ 83592 w 183644"/>
                <a:gd name="T25" fmla="*/ 175748 h 198375"/>
                <a:gd name="T26" fmla="*/ 35753 w 183644"/>
                <a:gd name="T27" fmla="*/ 150660 h 198375"/>
                <a:gd name="T28" fmla="*/ 6559 w 183644"/>
                <a:gd name="T29" fmla="*/ 131046 h 198375"/>
                <a:gd name="T30" fmla="*/ 3731 w 183644"/>
                <a:gd name="T31" fmla="*/ 110671 h 198375"/>
                <a:gd name="T32" fmla="*/ 4628 w 183644"/>
                <a:gd name="T33" fmla="*/ 65076 h 198375"/>
                <a:gd name="T34" fmla="*/ 0 w 183644"/>
                <a:gd name="T35" fmla="*/ 43681 h 198375"/>
                <a:gd name="T36" fmla="*/ 25336 w 183644"/>
                <a:gd name="T37" fmla="*/ 10188 h 198375"/>
                <a:gd name="T38" fmla="*/ 38581 w 183644"/>
                <a:gd name="T39" fmla="*/ 1781 h 1983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3644"/>
                <a:gd name="T61" fmla="*/ 0 h 198375"/>
                <a:gd name="T62" fmla="*/ 183644 w 183644"/>
                <a:gd name="T63" fmla="*/ 198375 h 1983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3644" h="198375">
                  <a:moveTo>
                    <a:pt x="46356" y="0"/>
                  </a:moveTo>
                  <a:lnTo>
                    <a:pt x="79757" y="4571"/>
                  </a:lnTo>
                  <a:lnTo>
                    <a:pt x="126111" y="18542"/>
                  </a:lnTo>
                  <a:lnTo>
                    <a:pt x="170561" y="37973"/>
                  </a:lnTo>
                  <a:lnTo>
                    <a:pt x="180848" y="51054"/>
                  </a:lnTo>
                  <a:lnTo>
                    <a:pt x="183643" y="62102"/>
                  </a:lnTo>
                  <a:lnTo>
                    <a:pt x="180848" y="73151"/>
                  </a:lnTo>
                  <a:lnTo>
                    <a:pt x="174371" y="83438"/>
                  </a:lnTo>
                  <a:lnTo>
                    <a:pt x="156719" y="102869"/>
                  </a:lnTo>
                  <a:lnTo>
                    <a:pt x="150242" y="113156"/>
                  </a:lnTo>
                  <a:lnTo>
                    <a:pt x="145543" y="124206"/>
                  </a:lnTo>
                  <a:lnTo>
                    <a:pt x="130810" y="198374"/>
                  </a:lnTo>
                  <a:lnTo>
                    <a:pt x="82550" y="175260"/>
                  </a:lnTo>
                  <a:lnTo>
                    <a:pt x="35307" y="150240"/>
                  </a:lnTo>
                  <a:lnTo>
                    <a:pt x="6478" y="130682"/>
                  </a:lnTo>
                  <a:lnTo>
                    <a:pt x="3683" y="110363"/>
                  </a:lnTo>
                  <a:lnTo>
                    <a:pt x="4572" y="64896"/>
                  </a:lnTo>
                  <a:lnTo>
                    <a:pt x="0" y="43561"/>
                  </a:lnTo>
                  <a:lnTo>
                    <a:pt x="25020" y="10160"/>
                  </a:lnTo>
                  <a:lnTo>
                    <a:pt x="38100" y="1777"/>
                  </a:lnTo>
                  <a:close/>
                </a:path>
              </a:pathLst>
            </a:custGeom>
            <a:solidFill>
              <a:srgbClr val="CCCCCC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9" name="Полилиния 9"/>
            <p:cNvSpPr>
              <a:spLocks noChangeArrowheads="1"/>
            </p:cNvSpPr>
            <p:nvPr/>
          </p:nvSpPr>
          <p:spPr bwMode="auto">
            <a:xfrm>
              <a:off x="8191211" y="3575316"/>
              <a:ext cx="740060" cy="568544"/>
            </a:xfrm>
            <a:custGeom>
              <a:avLst/>
              <a:gdLst>
                <a:gd name="T0" fmla="*/ 0 w 740156"/>
                <a:gd name="T1" fmla="*/ 568813 h 568454"/>
                <a:gd name="T2" fmla="*/ 738883 w 740156"/>
                <a:gd name="T3" fmla="*/ 0 h 568454"/>
                <a:gd name="T4" fmla="*/ 739771 w 740156"/>
                <a:gd name="T5" fmla="*/ 11057 h 568454"/>
                <a:gd name="T6" fmla="*/ 737867 w 740156"/>
                <a:gd name="T7" fmla="*/ 12963 h 568454"/>
                <a:gd name="T8" fmla="*/ 732410 w 740156"/>
                <a:gd name="T9" fmla="*/ 16523 h 568454"/>
                <a:gd name="T10" fmla="*/ 676812 w 740156"/>
                <a:gd name="T11" fmla="*/ 60239 h 568454"/>
                <a:gd name="T12" fmla="*/ 633148 w 740156"/>
                <a:gd name="T13" fmla="*/ 93659 h 568454"/>
                <a:gd name="T14" fmla="*/ 581232 w 740156"/>
                <a:gd name="T15" fmla="*/ 134577 h 568454"/>
                <a:gd name="T16" fmla="*/ 521824 w 740156"/>
                <a:gd name="T17" fmla="*/ 179944 h 568454"/>
                <a:gd name="T18" fmla="*/ 491361 w 740156"/>
                <a:gd name="T19" fmla="*/ 204090 h 568454"/>
                <a:gd name="T20" fmla="*/ 458865 w 740156"/>
                <a:gd name="T21" fmla="*/ 228237 h 568454"/>
                <a:gd name="T22" fmla="*/ 229876 w 740156"/>
                <a:gd name="T23" fmla="*/ 403736 h 568454"/>
                <a:gd name="T24" fmla="*/ 199413 w 740156"/>
                <a:gd name="T25" fmla="*/ 425973 h 568454"/>
                <a:gd name="T26" fmla="*/ 170600 w 740156"/>
                <a:gd name="T27" fmla="*/ 448214 h 568454"/>
                <a:gd name="T28" fmla="*/ 141786 w 740156"/>
                <a:gd name="T29" fmla="*/ 469562 h 568454"/>
                <a:gd name="T30" fmla="*/ 91772 w 740156"/>
                <a:gd name="T31" fmla="*/ 506669 h 568454"/>
                <a:gd name="T32" fmla="*/ 50014 w 740156"/>
                <a:gd name="T33" fmla="*/ 536281 h 5684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0156"/>
                <a:gd name="T52" fmla="*/ 0 h 568454"/>
                <a:gd name="T53" fmla="*/ 740156 w 740156"/>
                <a:gd name="T54" fmla="*/ 568454 h 5684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0156" h="568454">
                  <a:moveTo>
                    <a:pt x="0" y="568453"/>
                  </a:moveTo>
                  <a:lnTo>
                    <a:pt x="739267" y="0"/>
                  </a:lnTo>
                  <a:lnTo>
                    <a:pt x="740155" y="11049"/>
                  </a:lnTo>
                  <a:lnTo>
                    <a:pt x="738251" y="12955"/>
                  </a:lnTo>
                  <a:lnTo>
                    <a:pt x="732790" y="16511"/>
                  </a:lnTo>
                  <a:lnTo>
                    <a:pt x="677164" y="60199"/>
                  </a:lnTo>
                  <a:lnTo>
                    <a:pt x="633476" y="93599"/>
                  </a:lnTo>
                  <a:lnTo>
                    <a:pt x="581532" y="134493"/>
                  </a:lnTo>
                  <a:lnTo>
                    <a:pt x="522096" y="179832"/>
                  </a:lnTo>
                  <a:lnTo>
                    <a:pt x="491617" y="203962"/>
                  </a:lnTo>
                  <a:lnTo>
                    <a:pt x="459105" y="228093"/>
                  </a:lnTo>
                  <a:lnTo>
                    <a:pt x="229996" y="403480"/>
                  </a:lnTo>
                  <a:lnTo>
                    <a:pt x="199517" y="425705"/>
                  </a:lnTo>
                  <a:lnTo>
                    <a:pt x="170688" y="447930"/>
                  </a:lnTo>
                  <a:lnTo>
                    <a:pt x="141858" y="469266"/>
                  </a:lnTo>
                  <a:lnTo>
                    <a:pt x="91820" y="506349"/>
                  </a:lnTo>
                  <a:lnTo>
                    <a:pt x="50038" y="535941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0" name="Полилиния 10"/>
            <p:cNvSpPr>
              <a:spLocks noChangeArrowheads="1"/>
            </p:cNvSpPr>
            <p:nvPr/>
          </p:nvSpPr>
          <p:spPr bwMode="auto">
            <a:xfrm>
              <a:off x="8486600" y="3607078"/>
              <a:ext cx="549487" cy="759117"/>
            </a:xfrm>
            <a:custGeom>
              <a:avLst/>
              <a:gdLst>
                <a:gd name="T0" fmla="*/ 0 w 550038"/>
                <a:gd name="T1" fmla="*/ 760374 h 758698"/>
                <a:gd name="T2" fmla="*/ 36936 w 550038"/>
                <a:gd name="T3" fmla="*/ 743701 h 758698"/>
                <a:gd name="T4" fmla="*/ 70203 w 550038"/>
                <a:gd name="T5" fmla="*/ 726009 h 758698"/>
                <a:gd name="T6" fmla="*/ 125607 w 550038"/>
                <a:gd name="T7" fmla="*/ 692535 h 758698"/>
                <a:gd name="T8" fmla="*/ 168993 w 550038"/>
                <a:gd name="T9" fmla="*/ 660969 h 758698"/>
                <a:gd name="T10" fmla="*/ 212506 w 550038"/>
                <a:gd name="T11" fmla="*/ 620112 h 758698"/>
                <a:gd name="T12" fmla="*/ 240208 w 550038"/>
                <a:gd name="T13" fmla="*/ 582818 h 758698"/>
                <a:gd name="T14" fmla="*/ 242992 w 550038"/>
                <a:gd name="T15" fmla="*/ 578237 h 758698"/>
                <a:gd name="T16" fmla="*/ 243877 w 550038"/>
                <a:gd name="T17" fmla="*/ 574419 h 758698"/>
                <a:gd name="T18" fmla="*/ 244763 w 550038"/>
                <a:gd name="T19" fmla="*/ 573527 h 758698"/>
                <a:gd name="T20" fmla="*/ 526585 w 550038"/>
                <a:gd name="T21" fmla="*/ 888 h 758698"/>
                <a:gd name="T22" fmla="*/ 547837 w 550038"/>
                <a:gd name="T23" fmla="*/ 0 h 758698"/>
                <a:gd name="T24" fmla="*/ 266899 w 550038"/>
                <a:gd name="T25" fmla="*/ 584728 h 758698"/>
                <a:gd name="T26" fmla="*/ 214277 w 550038"/>
                <a:gd name="T27" fmla="*/ 638695 h 758698"/>
                <a:gd name="T28" fmla="*/ 164440 w 550038"/>
                <a:gd name="T29" fmla="*/ 680443 h 758698"/>
                <a:gd name="T30" fmla="*/ 119154 w 550038"/>
                <a:gd name="T31" fmla="*/ 711118 h 758698"/>
                <a:gd name="T32" fmla="*/ 79437 w 550038"/>
                <a:gd name="T33" fmla="*/ 732500 h 758698"/>
                <a:gd name="T34" fmla="*/ 33269 w 550038"/>
                <a:gd name="T35" fmla="*/ 751974 h 758698"/>
                <a:gd name="T36" fmla="*/ 1771 w 550038"/>
                <a:gd name="T37" fmla="*/ 760374 h 7586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0038"/>
                <a:gd name="T58" fmla="*/ 0 h 758698"/>
                <a:gd name="T59" fmla="*/ 550038 w 550038"/>
                <a:gd name="T60" fmla="*/ 758698 h 7586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0038" h="758698">
                  <a:moveTo>
                    <a:pt x="0" y="758697"/>
                  </a:moveTo>
                  <a:lnTo>
                    <a:pt x="37084" y="742061"/>
                  </a:lnTo>
                  <a:lnTo>
                    <a:pt x="70485" y="724407"/>
                  </a:lnTo>
                  <a:lnTo>
                    <a:pt x="126111" y="691007"/>
                  </a:lnTo>
                  <a:lnTo>
                    <a:pt x="169672" y="659511"/>
                  </a:lnTo>
                  <a:lnTo>
                    <a:pt x="213360" y="618744"/>
                  </a:lnTo>
                  <a:lnTo>
                    <a:pt x="241173" y="581532"/>
                  </a:lnTo>
                  <a:lnTo>
                    <a:pt x="243968" y="576961"/>
                  </a:lnTo>
                  <a:lnTo>
                    <a:pt x="244857" y="573151"/>
                  </a:lnTo>
                  <a:lnTo>
                    <a:pt x="245746" y="572262"/>
                  </a:lnTo>
                  <a:lnTo>
                    <a:pt x="528701" y="888"/>
                  </a:lnTo>
                  <a:lnTo>
                    <a:pt x="550037" y="0"/>
                  </a:lnTo>
                  <a:lnTo>
                    <a:pt x="267971" y="583438"/>
                  </a:lnTo>
                  <a:lnTo>
                    <a:pt x="215138" y="637286"/>
                  </a:lnTo>
                  <a:lnTo>
                    <a:pt x="165100" y="678942"/>
                  </a:lnTo>
                  <a:lnTo>
                    <a:pt x="119634" y="709549"/>
                  </a:lnTo>
                  <a:lnTo>
                    <a:pt x="79757" y="730884"/>
                  </a:lnTo>
                  <a:lnTo>
                    <a:pt x="33401" y="750315"/>
                  </a:lnTo>
                  <a:lnTo>
                    <a:pt x="1779" y="758697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1" name="Полилиния 11"/>
            <p:cNvSpPr>
              <a:spLocks noChangeArrowheads="1"/>
            </p:cNvSpPr>
            <p:nvPr/>
          </p:nvSpPr>
          <p:spPr bwMode="auto">
            <a:xfrm>
              <a:off x="8588239" y="3935818"/>
              <a:ext cx="244569" cy="255685"/>
            </a:xfrm>
            <a:custGeom>
              <a:avLst/>
              <a:gdLst>
                <a:gd name="T0" fmla="*/ 0 w 243967"/>
                <a:gd name="T1" fmla="*/ 257313 h 255144"/>
                <a:gd name="T2" fmla="*/ 145189 w 243967"/>
                <a:gd name="T3" fmla="*/ 39320 h 255144"/>
                <a:gd name="T4" fmla="*/ 246382 w 243967"/>
                <a:gd name="T5" fmla="*/ 0 h 255144"/>
                <a:gd name="T6" fmla="*/ 134029 w 243967"/>
                <a:gd name="T7" fmla="*/ 206851 h 255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3967"/>
                <a:gd name="T13" fmla="*/ 0 h 255144"/>
                <a:gd name="T14" fmla="*/ 243967 w 243967"/>
                <a:gd name="T15" fmla="*/ 255144 h 255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3967" h="255144">
                  <a:moveTo>
                    <a:pt x="0" y="255143"/>
                  </a:moveTo>
                  <a:lnTo>
                    <a:pt x="143764" y="38988"/>
                  </a:lnTo>
                  <a:lnTo>
                    <a:pt x="243966" y="0"/>
                  </a:lnTo>
                  <a:lnTo>
                    <a:pt x="132714" y="205105"/>
                  </a:lnTo>
                  <a:close/>
                </a:path>
              </a:pathLst>
            </a:custGeom>
            <a:solidFill>
              <a:srgbClr val="597A9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2" name="Полилиния 12"/>
            <p:cNvSpPr>
              <a:spLocks noChangeArrowheads="1"/>
            </p:cNvSpPr>
            <p:nvPr/>
          </p:nvSpPr>
          <p:spPr bwMode="auto">
            <a:xfrm>
              <a:off x="8327788" y="3846884"/>
              <a:ext cx="222336" cy="115932"/>
            </a:xfrm>
            <a:custGeom>
              <a:avLst/>
              <a:gdLst>
                <a:gd name="T0" fmla="*/ 0 w 221743"/>
                <a:gd name="T1" fmla="*/ 107833 h 116840"/>
                <a:gd name="T2" fmla="*/ 8471 w 221743"/>
                <a:gd name="T3" fmla="*/ 94416 h 116840"/>
                <a:gd name="T4" fmla="*/ 59945 w 221743"/>
                <a:gd name="T5" fmla="*/ 44068 h 116840"/>
                <a:gd name="T6" fmla="*/ 111549 w 221743"/>
                <a:gd name="T7" fmla="*/ 5417 h 116840"/>
                <a:gd name="T8" fmla="*/ 224124 w 221743"/>
                <a:gd name="T9" fmla="*/ 0 h 116840"/>
                <a:gd name="T10" fmla="*/ 61872 w 221743"/>
                <a:gd name="T11" fmla="*/ 113249 h 1168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1743"/>
                <a:gd name="T19" fmla="*/ 0 h 116840"/>
                <a:gd name="T20" fmla="*/ 221743 w 221743"/>
                <a:gd name="T21" fmla="*/ 116840 h 1168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1743" h="116840">
                  <a:moveTo>
                    <a:pt x="0" y="111252"/>
                  </a:moveTo>
                  <a:lnTo>
                    <a:pt x="8381" y="97408"/>
                  </a:lnTo>
                  <a:lnTo>
                    <a:pt x="59308" y="45465"/>
                  </a:lnTo>
                  <a:lnTo>
                    <a:pt x="110363" y="5588"/>
                  </a:lnTo>
                  <a:lnTo>
                    <a:pt x="221742" y="0"/>
                  </a:lnTo>
                  <a:lnTo>
                    <a:pt x="61214" y="116839"/>
                  </a:lnTo>
                  <a:close/>
                </a:path>
              </a:pathLst>
            </a:custGeom>
            <a:solidFill>
              <a:srgbClr val="597A9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3" name="Полилиния 13"/>
            <p:cNvSpPr>
              <a:spLocks noChangeArrowheads="1"/>
            </p:cNvSpPr>
            <p:nvPr/>
          </p:nvSpPr>
          <p:spPr bwMode="auto">
            <a:xfrm>
              <a:off x="8948740" y="3430799"/>
              <a:ext cx="88934" cy="111168"/>
            </a:xfrm>
            <a:custGeom>
              <a:avLst/>
              <a:gdLst>
                <a:gd name="T0" fmla="*/ 0 w 88139"/>
                <a:gd name="T1" fmla="*/ 12453 h 112269"/>
                <a:gd name="T2" fmla="*/ 31728 w 88139"/>
                <a:gd name="T3" fmla="*/ 1711 h 112269"/>
                <a:gd name="T4" fmla="*/ 54896 w 88139"/>
                <a:gd name="T5" fmla="*/ 0 h 112269"/>
                <a:gd name="T6" fmla="*/ 71221 w 88139"/>
                <a:gd name="T7" fmla="*/ 5372 h 112269"/>
                <a:gd name="T8" fmla="*/ 81752 w 88139"/>
                <a:gd name="T9" fmla="*/ 14286 h 112269"/>
                <a:gd name="T10" fmla="*/ 88467 w 88139"/>
                <a:gd name="T11" fmla="*/ 25884 h 112269"/>
                <a:gd name="T12" fmla="*/ 91361 w 88139"/>
                <a:gd name="T13" fmla="*/ 45541 h 112269"/>
                <a:gd name="T14" fmla="*/ 91361 w 88139"/>
                <a:gd name="T15" fmla="*/ 49080 h 112269"/>
                <a:gd name="T16" fmla="*/ 85569 w 88139"/>
                <a:gd name="T17" fmla="*/ 107928 h 112269"/>
                <a:gd name="T18" fmla="*/ 0 w 88139"/>
                <a:gd name="T19" fmla="*/ 65076 h 112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139"/>
                <a:gd name="T31" fmla="*/ 0 h 112269"/>
                <a:gd name="T32" fmla="*/ 88139 w 88139"/>
                <a:gd name="T33" fmla="*/ 112269 h 1122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139" h="112269">
                  <a:moveTo>
                    <a:pt x="0" y="12954"/>
                  </a:moveTo>
                  <a:lnTo>
                    <a:pt x="30608" y="1779"/>
                  </a:lnTo>
                  <a:lnTo>
                    <a:pt x="52959" y="0"/>
                  </a:lnTo>
                  <a:lnTo>
                    <a:pt x="68708" y="5588"/>
                  </a:lnTo>
                  <a:lnTo>
                    <a:pt x="78868" y="14860"/>
                  </a:lnTo>
                  <a:lnTo>
                    <a:pt x="85345" y="26924"/>
                  </a:lnTo>
                  <a:lnTo>
                    <a:pt x="88138" y="47372"/>
                  </a:lnTo>
                  <a:lnTo>
                    <a:pt x="88138" y="51054"/>
                  </a:lnTo>
                  <a:lnTo>
                    <a:pt x="82550" y="112268"/>
                  </a:lnTo>
                  <a:lnTo>
                    <a:pt x="0" y="67692"/>
                  </a:lnTo>
                  <a:close/>
                </a:path>
              </a:pathLst>
            </a:custGeom>
            <a:solidFill>
              <a:srgbClr val="7F99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4" name="Полилиния 14"/>
            <p:cNvSpPr>
              <a:spLocks noChangeArrowheads="1"/>
            </p:cNvSpPr>
            <p:nvPr/>
          </p:nvSpPr>
          <p:spPr bwMode="auto">
            <a:xfrm>
              <a:off x="8983678" y="3006773"/>
              <a:ext cx="327151" cy="330327"/>
            </a:xfrm>
            <a:custGeom>
              <a:avLst/>
              <a:gdLst>
                <a:gd name="T0" fmla="*/ 311623 w 326391"/>
                <a:gd name="T1" fmla="*/ 0 h 330329"/>
                <a:gd name="T2" fmla="*/ 329441 w 326391"/>
                <a:gd name="T3" fmla="*/ 0 h 330329"/>
                <a:gd name="T4" fmla="*/ 280856 w 326391"/>
                <a:gd name="T5" fmla="*/ 41784 h 330329"/>
                <a:gd name="T6" fmla="*/ 233044 w 326391"/>
                <a:gd name="T7" fmla="*/ 88135 h 330329"/>
                <a:gd name="T8" fmla="*/ 188050 w 326391"/>
                <a:gd name="T9" fmla="*/ 137283 h 330329"/>
                <a:gd name="T10" fmla="*/ 146901 w 326391"/>
                <a:gd name="T11" fmla="*/ 186560 h 330329"/>
                <a:gd name="T12" fmla="*/ 110369 w 326391"/>
                <a:gd name="T13" fmla="*/ 232914 h 330329"/>
                <a:gd name="T14" fmla="*/ 66401 w 326391"/>
                <a:gd name="T15" fmla="*/ 291331 h 330329"/>
                <a:gd name="T16" fmla="*/ 39225 w 326391"/>
                <a:gd name="T17" fmla="*/ 330320 h 330329"/>
                <a:gd name="T18" fmla="*/ 34610 w 326391"/>
                <a:gd name="T19" fmla="*/ 328415 h 330329"/>
                <a:gd name="T20" fmla="*/ 28970 w 326391"/>
                <a:gd name="T21" fmla="*/ 327526 h 330329"/>
                <a:gd name="T22" fmla="*/ 24227 w 326391"/>
                <a:gd name="T23" fmla="*/ 325621 h 330329"/>
                <a:gd name="T24" fmla="*/ 13970 w 326391"/>
                <a:gd name="T25" fmla="*/ 323842 h 330329"/>
                <a:gd name="T26" fmla="*/ 0 w 326391"/>
                <a:gd name="T27" fmla="*/ 323842 h 330329"/>
                <a:gd name="T28" fmla="*/ 897 w 326391"/>
                <a:gd name="T29" fmla="*/ 313556 h 330329"/>
                <a:gd name="T30" fmla="*/ 3718 w 326391"/>
                <a:gd name="T31" fmla="*/ 304284 h 330329"/>
                <a:gd name="T32" fmla="*/ 19611 w 326391"/>
                <a:gd name="T33" fmla="*/ 282948 h 330329"/>
                <a:gd name="T34" fmla="*/ 68195 w 326391"/>
                <a:gd name="T35" fmla="*/ 227326 h 330329"/>
                <a:gd name="T36" fmla="*/ 114213 w 326391"/>
                <a:gd name="T37" fmla="*/ 172589 h 330329"/>
                <a:gd name="T38" fmla="*/ 161899 w 326391"/>
                <a:gd name="T39" fmla="*/ 119758 h 330329"/>
                <a:gd name="T40" fmla="*/ 213303 w 326391"/>
                <a:gd name="T41" fmla="*/ 70612 h 330329"/>
                <a:gd name="T42" fmla="*/ 270473 w 326391"/>
                <a:gd name="T43" fmla="*/ 26036 h 3303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26391"/>
                <a:gd name="T67" fmla="*/ 0 h 330329"/>
                <a:gd name="T68" fmla="*/ 326391 w 326391"/>
                <a:gd name="T69" fmla="*/ 330329 h 3303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26391" h="330329">
                  <a:moveTo>
                    <a:pt x="308737" y="0"/>
                  </a:moveTo>
                  <a:lnTo>
                    <a:pt x="326390" y="0"/>
                  </a:lnTo>
                  <a:lnTo>
                    <a:pt x="278256" y="41784"/>
                  </a:lnTo>
                  <a:lnTo>
                    <a:pt x="230886" y="88139"/>
                  </a:lnTo>
                  <a:lnTo>
                    <a:pt x="186308" y="137287"/>
                  </a:lnTo>
                  <a:lnTo>
                    <a:pt x="145541" y="186564"/>
                  </a:lnTo>
                  <a:lnTo>
                    <a:pt x="109347" y="232918"/>
                  </a:lnTo>
                  <a:lnTo>
                    <a:pt x="65786" y="291339"/>
                  </a:lnTo>
                  <a:lnTo>
                    <a:pt x="38862" y="330328"/>
                  </a:lnTo>
                  <a:lnTo>
                    <a:pt x="34290" y="328423"/>
                  </a:lnTo>
                  <a:lnTo>
                    <a:pt x="28702" y="327534"/>
                  </a:lnTo>
                  <a:lnTo>
                    <a:pt x="24003" y="325629"/>
                  </a:lnTo>
                  <a:lnTo>
                    <a:pt x="13842" y="323850"/>
                  </a:lnTo>
                  <a:lnTo>
                    <a:pt x="0" y="323850"/>
                  </a:lnTo>
                  <a:lnTo>
                    <a:pt x="889" y="313564"/>
                  </a:lnTo>
                  <a:lnTo>
                    <a:pt x="3682" y="304292"/>
                  </a:lnTo>
                  <a:lnTo>
                    <a:pt x="19430" y="282956"/>
                  </a:lnTo>
                  <a:lnTo>
                    <a:pt x="67564" y="227330"/>
                  </a:lnTo>
                  <a:lnTo>
                    <a:pt x="113156" y="172593"/>
                  </a:lnTo>
                  <a:lnTo>
                    <a:pt x="160401" y="119762"/>
                  </a:lnTo>
                  <a:lnTo>
                    <a:pt x="211328" y="70612"/>
                  </a:lnTo>
                  <a:lnTo>
                    <a:pt x="267969" y="26036"/>
                  </a:lnTo>
                  <a:close/>
                </a:path>
              </a:pathLst>
            </a:custGeom>
            <a:solidFill>
              <a:srgbClr val="0099D8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5" name="Полилиния 15"/>
            <p:cNvSpPr>
              <a:spLocks noChangeArrowheads="1"/>
            </p:cNvSpPr>
            <p:nvPr/>
          </p:nvSpPr>
          <p:spPr bwMode="auto">
            <a:xfrm>
              <a:off x="9023382" y="3006773"/>
              <a:ext cx="306505" cy="333503"/>
            </a:xfrm>
            <a:custGeom>
              <a:avLst/>
              <a:gdLst>
                <a:gd name="T0" fmla="*/ 0 w 306959"/>
                <a:gd name="T1" fmla="*/ 331838 h 333123"/>
                <a:gd name="T2" fmla="*/ 39642 w 306959"/>
                <a:gd name="T3" fmla="*/ 274936 h 333123"/>
                <a:gd name="T4" fmla="*/ 87618 w 306959"/>
                <a:gd name="T5" fmla="*/ 210635 h 333123"/>
                <a:gd name="T6" fmla="*/ 125366 w 306959"/>
                <a:gd name="T7" fmla="*/ 163048 h 333123"/>
                <a:gd name="T8" fmla="*/ 167785 w 306959"/>
                <a:gd name="T9" fmla="*/ 113802 h 333123"/>
                <a:gd name="T10" fmla="*/ 213995 w 306959"/>
                <a:gd name="T11" fmla="*/ 65320 h 333123"/>
                <a:gd name="T12" fmla="*/ 261843 w 306959"/>
                <a:gd name="T13" fmla="*/ 20668 h 333123"/>
                <a:gd name="T14" fmla="*/ 285831 w 306959"/>
                <a:gd name="T15" fmla="*/ 0 h 333123"/>
                <a:gd name="T16" fmla="*/ 288608 w 306959"/>
                <a:gd name="T17" fmla="*/ 0 h 333123"/>
                <a:gd name="T18" fmla="*/ 294163 w 306959"/>
                <a:gd name="T19" fmla="*/ 2041 h 333123"/>
                <a:gd name="T20" fmla="*/ 296940 w 306959"/>
                <a:gd name="T21" fmla="*/ 3827 h 333123"/>
                <a:gd name="T22" fmla="*/ 305146 w 306959"/>
                <a:gd name="T23" fmla="*/ 17860 h 333123"/>
                <a:gd name="T24" fmla="*/ 250859 w 306959"/>
                <a:gd name="T25" fmla="*/ 69022 h 333123"/>
                <a:gd name="T26" fmla="*/ 196446 w 306959"/>
                <a:gd name="T27" fmla="*/ 121202 h 333123"/>
                <a:gd name="T28" fmla="*/ 145692 w 306959"/>
                <a:gd name="T29" fmla="*/ 175297 h 333123"/>
                <a:gd name="T30" fmla="*/ 113499 w 306959"/>
                <a:gd name="T31" fmla="*/ 213442 h 333123"/>
                <a:gd name="T32" fmla="*/ 83073 w 306959"/>
                <a:gd name="T33" fmla="*/ 252609 h 333123"/>
                <a:gd name="T34" fmla="*/ 56182 w 306959"/>
                <a:gd name="T35" fmla="*/ 294584 h 333123"/>
                <a:gd name="T36" fmla="*/ 35981 w 306959"/>
                <a:gd name="T37" fmla="*/ 328138 h 333123"/>
                <a:gd name="T38" fmla="*/ 30426 w 306959"/>
                <a:gd name="T39" fmla="*/ 331838 h 333123"/>
                <a:gd name="T40" fmla="*/ 25882 w 306959"/>
                <a:gd name="T41" fmla="*/ 333623 h 333123"/>
                <a:gd name="T42" fmla="*/ 13885 w 306959"/>
                <a:gd name="T43" fmla="*/ 334644 h 3331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6959"/>
                <a:gd name="T67" fmla="*/ 0 h 333123"/>
                <a:gd name="T68" fmla="*/ 306959 w 306959"/>
                <a:gd name="T69" fmla="*/ 333123 h 33312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6959" h="333123">
                  <a:moveTo>
                    <a:pt x="0" y="330328"/>
                  </a:moveTo>
                  <a:lnTo>
                    <a:pt x="39878" y="273685"/>
                  </a:lnTo>
                  <a:lnTo>
                    <a:pt x="88138" y="209677"/>
                  </a:lnTo>
                  <a:lnTo>
                    <a:pt x="126111" y="162306"/>
                  </a:lnTo>
                  <a:lnTo>
                    <a:pt x="168782" y="113284"/>
                  </a:lnTo>
                  <a:lnTo>
                    <a:pt x="215265" y="65024"/>
                  </a:lnTo>
                  <a:lnTo>
                    <a:pt x="263398" y="20574"/>
                  </a:lnTo>
                  <a:lnTo>
                    <a:pt x="287528" y="0"/>
                  </a:lnTo>
                  <a:lnTo>
                    <a:pt x="290321" y="0"/>
                  </a:lnTo>
                  <a:lnTo>
                    <a:pt x="295910" y="2033"/>
                  </a:lnTo>
                  <a:lnTo>
                    <a:pt x="298703" y="3811"/>
                  </a:lnTo>
                  <a:lnTo>
                    <a:pt x="306958" y="17780"/>
                  </a:lnTo>
                  <a:lnTo>
                    <a:pt x="252349" y="68708"/>
                  </a:lnTo>
                  <a:lnTo>
                    <a:pt x="197612" y="120650"/>
                  </a:lnTo>
                  <a:lnTo>
                    <a:pt x="146557" y="174499"/>
                  </a:lnTo>
                  <a:lnTo>
                    <a:pt x="114173" y="212471"/>
                  </a:lnTo>
                  <a:lnTo>
                    <a:pt x="83566" y="251460"/>
                  </a:lnTo>
                  <a:lnTo>
                    <a:pt x="56515" y="293243"/>
                  </a:lnTo>
                  <a:lnTo>
                    <a:pt x="36194" y="326645"/>
                  </a:lnTo>
                  <a:lnTo>
                    <a:pt x="30606" y="330328"/>
                  </a:lnTo>
                  <a:lnTo>
                    <a:pt x="26035" y="332105"/>
                  </a:lnTo>
                  <a:lnTo>
                    <a:pt x="13969" y="333122"/>
                  </a:lnTo>
                  <a:close/>
                </a:path>
              </a:pathLst>
            </a:custGeom>
            <a:solidFill>
              <a:srgbClr val="4FBAE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6" name="Полилиния 16"/>
            <p:cNvSpPr>
              <a:spLocks noChangeArrowheads="1"/>
            </p:cNvSpPr>
            <p:nvPr/>
          </p:nvSpPr>
          <p:spPr bwMode="auto">
            <a:xfrm>
              <a:off x="9098022" y="3152879"/>
              <a:ext cx="454200" cy="214395"/>
            </a:xfrm>
            <a:custGeom>
              <a:avLst/>
              <a:gdLst>
                <a:gd name="T0" fmla="*/ 0 w 454535"/>
                <a:gd name="T1" fmla="*/ 205786 h 215140"/>
                <a:gd name="T2" fmla="*/ 77751 w 454535"/>
                <a:gd name="T3" fmla="*/ 163701 h 215140"/>
                <a:gd name="T4" fmla="*/ 130552 w 454535"/>
                <a:gd name="T5" fmla="*/ 135270 h 215140"/>
                <a:gd name="T6" fmla="*/ 183230 w 454535"/>
                <a:gd name="T7" fmla="*/ 107840 h 215140"/>
                <a:gd name="T8" fmla="*/ 237804 w 454535"/>
                <a:gd name="T9" fmla="*/ 81290 h 215140"/>
                <a:gd name="T10" fmla="*/ 292380 w 454535"/>
                <a:gd name="T11" fmla="*/ 55737 h 215140"/>
                <a:gd name="T12" fmla="*/ 347842 w 454535"/>
                <a:gd name="T13" fmla="*/ 31939 h 215140"/>
                <a:gd name="T14" fmla="*/ 404317 w 454535"/>
                <a:gd name="T15" fmla="*/ 9895 h 215140"/>
                <a:gd name="T16" fmla="*/ 432048 w 454535"/>
                <a:gd name="T17" fmla="*/ 0 h 215140"/>
                <a:gd name="T18" fmla="*/ 443064 w 454535"/>
                <a:gd name="T19" fmla="*/ 5386 h 215140"/>
                <a:gd name="T20" fmla="*/ 453195 w 454535"/>
                <a:gd name="T21" fmla="*/ 13653 h 215140"/>
                <a:gd name="T22" fmla="*/ 406977 w 454535"/>
                <a:gd name="T23" fmla="*/ 35572 h 215140"/>
                <a:gd name="T24" fmla="*/ 354301 w 454535"/>
                <a:gd name="T25" fmla="*/ 61247 h 215140"/>
                <a:gd name="T26" fmla="*/ 276680 w 454535"/>
                <a:gd name="T27" fmla="*/ 97822 h 215140"/>
                <a:gd name="T28" fmla="*/ 236790 w 454535"/>
                <a:gd name="T29" fmla="*/ 116984 h 215140"/>
                <a:gd name="T30" fmla="*/ 198930 w 454535"/>
                <a:gd name="T31" fmla="*/ 136148 h 215140"/>
                <a:gd name="T32" fmla="*/ 161955 w 454535"/>
                <a:gd name="T33" fmla="*/ 154559 h 215140"/>
                <a:gd name="T34" fmla="*/ 151825 w 454535"/>
                <a:gd name="T35" fmla="*/ 155436 h 215140"/>
                <a:gd name="T36" fmla="*/ 95352 w 454535"/>
                <a:gd name="T37" fmla="*/ 173722 h 215140"/>
                <a:gd name="T38" fmla="*/ 31531 w 454535"/>
                <a:gd name="T39" fmla="*/ 204783 h 215140"/>
                <a:gd name="T40" fmla="*/ 13042 w 454535"/>
                <a:gd name="T41" fmla="*/ 212175 h 2151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54535"/>
                <a:gd name="T64" fmla="*/ 0 h 215140"/>
                <a:gd name="T65" fmla="*/ 454535 w 454535"/>
                <a:gd name="T66" fmla="*/ 215140 h 2151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54535" h="215140">
                  <a:moveTo>
                    <a:pt x="0" y="208662"/>
                  </a:moveTo>
                  <a:lnTo>
                    <a:pt x="77979" y="165989"/>
                  </a:lnTo>
                  <a:lnTo>
                    <a:pt x="130937" y="137160"/>
                  </a:lnTo>
                  <a:lnTo>
                    <a:pt x="183770" y="109347"/>
                  </a:lnTo>
                  <a:lnTo>
                    <a:pt x="238507" y="82424"/>
                  </a:lnTo>
                  <a:lnTo>
                    <a:pt x="293244" y="56516"/>
                  </a:lnTo>
                  <a:lnTo>
                    <a:pt x="348870" y="32385"/>
                  </a:lnTo>
                  <a:lnTo>
                    <a:pt x="405511" y="10034"/>
                  </a:lnTo>
                  <a:lnTo>
                    <a:pt x="433324" y="0"/>
                  </a:lnTo>
                  <a:lnTo>
                    <a:pt x="444373" y="5462"/>
                  </a:lnTo>
                  <a:lnTo>
                    <a:pt x="454534" y="13844"/>
                  </a:lnTo>
                  <a:lnTo>
                    <a:pt x="408179" y="36069"/>
                  </a:lnTo>
                  <a:lnTo>
                    <a:pt x="355347" y="62103"/>
                  </a:lnTo>
                  <a:lnTo>
                    <a:pt x="277496" y="99188"/>
                  </a:lnTo>
                  <a:lnTo>
                    <a:pt x="237490" y="118619"/>
                  </a:lnTo>
                  <a:lnTo>
                    <a:pt x="199518" y="138050"/>
                  </a:lnTo>
                  <a:lnTo>
                    <a:pt x="162434" y="156719"/>
                  </a:lnTo>
                  <a:lnTo>
                    <a:pt x="152273" y="157608"/>
                  </a:lnTo>
                  <a:lnTo>
                    <a:pt x="95632" y="176150"/>
                  </a:lnTo>
                  <a:lnTo>
                    <a:pt x="31623" y="207645"/>
                  </a:lnTo>
                  <a:lnTo>
                    <a:pt x="13082" y="215139"/>
                  </a:lnTo>
                  <a:close/>
                </a:path>
              </a:pathLst>
            </a:custGeom>
            <a:solidFill>
              <a:srgbClr val="0099D8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7" name="Полилиния 17"/>
            <p:cNvSpPr>
              <a:spLocks noChangeArrowheads="1"/>
            </p:cNvSpPr>
            <p:nvPr/>
          </p:nvSpPr>
          <p:spPr bwMode="auto">
            <a:xfrm>
              <a:off x="9144078" y="3167172"/>
              <a:ext cx="425614" cy="241393"/>
            </a:xfrm>
            <a:custGeom>
              <a:avLst/>
              <a:gdLst>
                <a:gd name="T0" fmla="*/ 120423 w 425704"/>
                <a:gd name="T1" fmla="*/ 140294 h 242063"/>
                <a:gd name="T2" fmla="*/ 117628 w 425704"/>
                <a:gd name="T3" fmla="*/ 140294 h 242063"/>
                <a:gd name="T4" fmla="*/ 116740 w 425704"/>
                <a:gd name="T5" fmla="*/ 141301 h 242063"/>
                <a:gd name="T6" fmla="*/ 191732 w 425704"/>
                <a:gd name="T7" fmla="*/ 103620 h 242063"/>
                <a:gd name="T8" fmla="*/ 309493 w 425704"/>
                <a:gd name="T9" fmla="*/ 47727 h 242063"/>
                <a:gd name="T10" fmla="*/ 362277 w 425704"/>
                <a:gd name="T11" fmla="*/ 21980 h 242063"/>
                <a:gd name="T12" fmla="*/ 408596 w 425704"/>
                <a:gd name="T13" fmla="*/ 0 h 242063"/>
                <a:gd name="T14" fmla="*/ 421664 w 425704"/>
                <a:gd name="T15" fmla="*/ 16453 h 242063"/>
                <a:gd name="T16" fmla="*/ 425343 w 425704"/>
                <a:gd name="T17" fmla="*/ 22984 h 242063"/>
                <a:gd name="T18" fmla="*/ 343750 w 425704"/>
                <a:gd name="T19" fmla="*/ 65059 h 242063"/>
                <a:gd name="T20" fmla="*/ 264952 w 425704"/>
                <a:gd name="T21" fmla="*/ 106383 h 242063"/>
                <a:gd name="T22" fmla="*/ 137171 w 425704"/>
                <a:gd name="T23" fmla="*/ 174332 h 242063"/>
                <a:gd name="T24" fmla="*/ 31467 w 425704"/>
                <a:gd name="T25" fmla="*/ 226582 h 242063"/>
                <a:gd name="T26" fmla="*/ 3678 w 425704"/>
                <a:gd name="T27" fmla="*/ 239394 h 242063"/>
                <a:gd name="T28" fmla="*/ 0 w 425704"/>
                <a:gd name="T29" fmla="*/ 224697 h 242063"/>
                <a:gd name="T30" fmla="*/ 15736 w 425704"/>
                <a:gd name="T31" fmla="*/ 221055 h 242063"/>
                <a:gd name="T32" fmla="*/ 46314 w 425704"/>
                <a:gd name="T33" fmla="*/ 206359 h 242063"/>
                <a:gd name="T34" fmla="*/ 90855 w 425704"/>
                <a:gd name="T35" fmla="*/ 176970 h 242063"/>
                <a:gd name="T36" fmla="*/ 120423 w 425704"/>
                <a:gd name="T37" fmla="*/ 157754 h 242063"/>
                <a:gd name="T38" fmla="*/ 123212 w 425704"/>
                <a:gd name="T39" fmla="*/ 144063 h 24206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5704"/>
                <a:gd name="T61" fmla="*/ 0 h 242063"/>
                <a:gd name="T62" fmla="*/ 425704 w 425704"/>
                <a:gd name="T63" fmla="*/ 242063 h 24206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5704" h="242063">
                  <a:moveTo>
                    <a:pt x="120523" y="141858"/>
                  </a:moveTo>
                  <a:lnTo>
                    <a:pt x="117728" y="141858"/>
                  </a:lnTo>
                  <a:lnTo>
                    <a:pt x="116840" y="142875"/>
                  </a:lnTo>
                  <a:lnTo>
                    <a:pt x="191896" y="104775"/>
                  </a:lnTo>
                  <a:lnTo>
                    <a:pt x="309753" y="48259"/>
                  </a:lnTo>
                  <a:lnTo>
                    <a:pt x="362585" y="22225"/>
                  </a:lnTo>
                  <a:lnTo>
                    <a:pt x="408940" y="0"/>
                  </a:lnTo>
                  <a:lnTo>
                    <a:pt x="422020" y="16637"/>
                  </a:lnTo>
                  <a:lnTo>
                    <a:pt x="425703" y="23240"/>
                  </a:lnTo>
                  <a:lnTo>
                    <a:pt x="344042" y="65785"/>
                  </a:lnTo>
                  <a:lnTo>
                    <a:pt x="265176" y="107569"/>
                  </a:lnTo>
                  <a:lnTo>
                    <a:pt x="137287" y="176276"/>
                  </a:lnTo>
                  <a:lnTo>
                    <a:pt x="31495" y="229108"/>
                  </a:lnTo>
                  <a:lnTo>
                    <a:pt x="3682" y="242062"/>
                  </a:lnTo>
                  <a:lnTo>
                    <a:pt x="0" y="227202"/>
                  </a:lnTo>
                  <a:lnTo>
                    <a:pt x="15748" y="223520"/>
                  </a:lnTo>
                  <a:lnTo>
                    <a:pt x="46354" y="208660"/>
                  </a:lnTo>
                  <a:lnTo>
                    <a:pt x="90931" y="178943"/>
                  </a:lnTo>
                  <a:lnTo>
                    <a:pt x="120523" y="159512"/>
                  </a:lnTo>
                  <a:lnTo>
                    <a:pt x="123316" y="145669"/>
                  </a:lnTo>
                  <a:close/>
                </a:path>
              </a:pathLst>
            </a:custGeom>
            <a:solidFill>
              <a:srgbClr val="4FBAE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8" name="Полилиния 18"/>
            <p:cNvSpPr>
              <a:spLocks noChangeArrowheads="1"/>
            </p:cNvSpPr>
            <p:nvPr/>
          </p:nvSpPr>
          <p:spPr bwMode="auto">
            <a:xfrm>
              <a:off x="8770871" y="3505439"/>
              <a:ext cx="1160911" cy="700357"/>
            </a:xfrm>
            <a:custGeom>
              <a:avLst/>
              <a:gdLst>
                <a:gd name="T0" fmla="*/ 103178 w 1160401"/>
                <a:gd name="T1" fmla="*/ 513058 h 700278"/>
                <a:gd name="T2" fmla="*/ 201522 w 1160401"/>
                <a:gd name="T3" fmla="*/ 431488 h 700278"/>
                <a:gd name="T4" fmla="*/ 293632 w 1160401"/>
                <a:gd name="T5" fmla="*/ 368341 h 700278"/>
                <a:gd name="T6" fmla="*/ 388414 w 1160401"/>
                <a:gd name="T7" fmla="*/ 318151 h 700278"/>
                <a:gd name="T8" fmla="*/ 519453 w 1160401"/>
                <a:gd name="T9" fmla="*/ 243947 h 700278"/>
                <a:gd name="T10" fmla="*/ 598461 w 1160401"/>
                <a:gd name="T11" fmla="*/ 208757 h 700278"/>
                <a:gd name="T12" fmla="*/ 613216 w 1160401"/>
                <a:gd name="T13" fmla="*/ 199477 h 700278"/>
                <a:gd name="T14" fmla="*/ 630902 w 1160401"/>
                <a:gd name="T15" fmla="*/ 199477 h 700278"/>
                <a:gd name="T16" fmla="*/ 641078 w 1160401"/>
                <a:gd name="T17" fmla="*/ 204943 h 700278"/>
                <a:gd name="T18" fmla="*/ 719195 w 1160401"/>
                <a:gd name="T19" fmla="*/ 137219 h 700278"/>
                <a:gd name="T20" fmla="*/ 775809 w 1160401"/>
                <a:gd name="T21" fmla="*/ 85384 h 700278"/>
                <a:gd name="T22" fmla="*/ 838022 w 1160401"/>
                <a:gd name="T23" fmla="*/ 67595 h 700278"/>
                <a:gd name="T24" fmla="*/ 848326 w 1160401"/>
                <a:gd name="T25" fmla="*/ 52856 h 700278"/>
                <a:gd name="T26" fmla="*/ 941199 w 1160401"/>
                <a:gd name="T27" fmla="*/ 23125 h 700278"/>
                <a:gd name="T28" fmla="*/ 1043486 w 1160401"/>
                <a:gd name="T29" fmla="*/ 4575 h 700278"/>
                <a:gd name="T30" fmla="*/ 1133562 w 1160401"/>
                <a:gd name="T31" fmla="*/ 0 h 700278"/>
                <a:gd name="T32" fmla="*/ 1146665 w 1160401"/>
                <a:gd name="T33" fmla="*/ 10163 h 700278"/>
                <a:gd name="T34" fmla="*/ 1162441 w 1160401"/>
                <a:gd name="T35" fmla="*/ 64924 h 700278"/>
                <a:gd name="T36" fmla="*/ 1155953 w 1160401"/>
                <a:gd name="T37" fmla="*/ 109394 h 700278"/>
                <a:gd name="T38" fmla="*/ 1126054 w 1160401"/>
                <a:gd name="T39" fmla="*/ 137219 h 700278"/>
                <a:gd name="T40" fmla="*/ 1082417 w 1160401"/>
                <a:gd name="T41" fmla="*/ 141033 h 700278"/>
                <a:gd name="T42" fmla="*/ 1067660 w 1160401"/>
                <a:gd name="T43" fmla="*/ 142812 h 700278"/>
                <a:gd name="T44" fmla="*/ 1045268 w 1160401"/>
                <a:gd name="T45" fmla="*/ 162378 h 700278"/>
                <a:gd name="T46" fmla="*/ 1028474 w 1160401"/>
                <a:gd name="T47" fmla="*/ 173435 h 700278"/>
                <a:gd name="T48" fmla="*/ 1007228 w 1160401"/>
                <a:gd name="T49" fmla="*/ 176356 h 700278"/>
                <a:gd name="T50" fmla="*/ 977457 w 1160401"/>
                <a:gd name="T51" fmla="*/ 162378 h 700278"/>
                <a:gd name="T52" fmla="*/ 930130 w 1160401"/>
                <a:gd name="T53" fmla="*/ 177118 h 700278"/>
                <a:gd name="T54" fmla="*/ 881785 w 1160401"/>
                <a:gd name="T55" fmla="*/ 188297 h 700278"/>
                <a:gd name="T56" fmla="*/ 860412 w 1160401"/>
                <a:gd name="T57" fmla="*/ 179912 h 700278"/>
                <a:gd name="T58" fmla="*/ 811176 w 1160401"/>
                <a:gd name="T59" fmla="*/ 218920 h 700278"/>
                <a:gd name="T60" fmla="*/ 766521 w 1160401"/>
                <a:gd name="T61" fmla="*/ 288549 h 700278"/>
                <a:gd name="T62" fmla="*/ 749728 w 1160401"/>
                <a:gd name="T63" fmla="*/ 338734 h 700278"/>
                <a:gd name="T64" fmla="*/ 789803 w 1160401"/>
                <a:gd name="T65" fmla="*/ 382315 h 700278"/>
                <a:gd name="T66" fmla="*/ 801890 w 1160401"/>
                <a:gd name="T67" fmla="*/ 393368 h 700278"/>
                <a:gd name="T68" fmla="*/ 799980 w 1160401"/>
                <a:gd name="T69" fmla="*/ 407346 h 700278"/>
                <a:gd name="T70" fmla="*/ 784204 w 1160401"/>
                <a:gd name="T71" fmla="*/ 422212 h 700278"/>
                <a:gd name="T72" fmla="*/ 693113 w 1160401"/>
                <a:gd name="T73" fmla="*/ 466682 h 700278"/>
                <a:gd name="T74" fmla="*/ 593753 w 1160401"/>
                <a:gd name="T75" fmla="*/ 524237 h 700278"/>
                <a:gd name="T76" fmla="*/ 468309 w 1160401"/>
                <a:gd name="T77" fmla="*/ 586496 h 700278"/>
                <a:gd name="T78" fmla="*/ 268570 w 1160401"/>
                <a:gd name="T79" fmla="*/ 675436 h 700278"/>
                <a:gd name="T80" fmla="*/ 138420 w 1160401"/>
                <a:gd name="T81" fmla="*/ 697799 h 700278"/>
                <a:gd name="T82" fmla="*/ 58525 w 1160401"/>
                <a:gd name="T83" fmla="*/ 700593 h 700278"/>
                <a:gd name="T84" fmla="*/ 0 w 1160401"/>
                <a:gd name="T85" fmla="*/ 692207 h 700278"/>
                <a:gd name="T86" fmla="*/ 11070 w 1160401"/>
                <a:gd name="T87" fmla="*/ 657902 h 7002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60401"/>
                <a:gd name="T133" fmla="*/ 0 h 700278"/>
                <a:gd name="T134" fmla="*/ 1160401 w 1160401"/>
                <a:gd name="T135" fmla="*/ 700278 h 7002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60401" h="700278">
                  <a:moveTo>
                    <a:pt x="68708" y="555498"/>
                  </a:moveTo>
                  <a:lnTo>
                    <a:pt x="102998" y="512826"/>
                  </a:lnTo>
                  <a:lnTo>
                    <a:pt x="157608" y="463803"/>
                  </a:lnTo>
                  <a:lnTo>
                    <a:pt x="201169" y="431292"/>
                  </a:lnTo>
                  <a:lnTo>
                    <a:pt x="247650" y="399669"/>
                  </a:lnTo>
                  <a:lnTo>
                    <a:pt x="293116" y="368173"/>
                  </a:lnTo>
                  <a:lnTo>
                    <a:pt x="312548" y="358901"/>
                  </a:lnTo>
                  <a:lnTo>
                    <a:pt x="387732" y="318007"/>
                  </a:lnTo>
                  <a:lnTo>
                    <a:pt x="461900" y="274446"/>
                  </a:lnTo>
                  <a:lnTo>
                    <a:pt x="518541" y="243839"/>
                  </a:lnTo>
                  <a:lnTo>
                    <a:pt x="557403" y="225298"/>
                  </a:lnTo>
                  <a:lnTo>
                    <a:pt x="597409" y="208661"/>
                  </a:lnTo>
                  <a:lnTo>
                    <a:pt x="601980" y="204851"/>
                  </a:lnTo>
                  <a:lnTo>
                    <a:pt x="612140" y="199389"/>
                  </a:lnTo>
                  <a:lnTo>
                    <a:pt x="617728" y="198501"/>
                  </a:lnTo>
                  <a:lnTo>
                    <a:pt x="629794" y="199389"/>
                  </a:lnTo>
                  <a:lnTo>
                    <a:pt x="634492" y="201294"/>
                  </a:lnTo>
                  <a:lnTo>
                    <a:pt x="639953" y="204851"/>
                  </a:lnTo>
                  <a:lnTo>
                    <a:pt x="652019" y="225298"/>
                  </a:lnTo>
                  <a:lnTo>
                    <a:pt x="717932" y="137159"/>
                  </a:lnTo>
                  <a:lnTo>
                    <a:pt x="750444" y="102869"/>
                  </a:lnTo>
                  <a:lnTo>
                    <a:pt x="774447" y="85344"/>
                  </a:lnTo>
                  <a:lnTo>
                    <a:pt x="803275" y="73278"/>
                  </a:lnTo>
                  <a:lnTo>
                    <a:pt x="836550" y="67563"/>
                  </a:lnTo>
                  <a:lnTo>
                    <a:pt x="841249" y="59308"/>
                  </a:lnTo>
                  <a:lnTo>
                    <a:pt x="846837" y="52832"/>
                  </a:lnTo>
                  <a:lnTo>
                    <a:pt x="895097" y="32512"/>
                  </a:lnTo>
                  <a:lnTo>
                    <a:pt x="939547" y="23113"/>
                  </a:lnTo>
                  <a:lnTo>
                    <a:pt x="998094" y="11938"/>
                  </a:lnTo>
                  <a:lnTo>
                    <a:pt x="1041654" y="4571"/>
                  </a:lnTo>
                  <a:lnTo>
                    <a:pt x="1086104" y="0"/>
                  </a:lnTo>
                  <a:lnTo>
                    <a:pt x="1131571" y="0"/>
                  </a:lnTo>
                  <a:lnTo>
                    <a:pt x="1138937" y="3682"/>
                  </a:lnTo>
                  <a:lnTo>
                    <a:pt x="1144651" y="10159"/>
                  </a:lnTo>
                  <a:lnTo>
                    <a:pt x="1148335" y="17526"/>
                  </a:lnTo>
                  <a:lnTo>
                    <a:pt x="1160400" y="64896"/>
                  </a:lnTo>
                  <a:lnTo>
                    <a:pt x="1160400" y="89915"/>
                  </a:lnTo>
                  <a:lnTo>
                    <a:pt x="1153923" y="109346"/>
                  </a:lnTo>
                  <a:lnTo>
                    <a:pt x="1140841" y="124206"/>
                  </a:lnTo>
                  <a:lnTo>
                    <a:pt x="1124077" y="137159"/>
                  </a:lnTo>
                  <a:lnTo>
                    <a:pt x="1092582" y="142748"/>
                  </a:lnTo>
                  <a:lnTo>
                    <a:pt x="1080516" y="140969"/>
                  </a:lnTo>
                  <a:lnTo>
                    <a:pt x="1075055" y="138176"/>
                  </a:lnTo>
                  <a:lnTo>
                    <a:pt x="1065785" y="142748"/>
                  </a:lnTo>
                  <a:lnTo>
                    <a:pt x="1049910" y="154813"/>
                  </a:lnTo>
                  <a:lnTo>
                    <a:pt x="1043433" y="162306"/>
                  </a:lnTo>
                  <a:lnTo>
                    <a:pt x="1035177" y="168782"/>
                  </a:lnTo>
                  <a:lnTo>
                    <a:pt x="1026669" y="173355"/>
                  </a:lnTo>
                  <a:lnTo>
                    <a:pt x="1016636" y="176276"/>
                  </a:lnTo>
                  <a:lnTo>
                    <a:pt x="1005460" y="176276"/>
                  </a:lnTo>
                  <a:lnTo>
                    <a:pt x="990600" y="164973"/>
                  </a:lnTo>
                  <a:lnTo>
                    <a:pt x="975741" y="162306"/>
                  </a:lnTo>
                  <a:lnTo>
                    <a:pt x="959994" y="164083"/>
                  </a:lnTo>
                  <a:lnTo>
                    <a:pt x="928498" y="177038"/>
                  </a:lnTo>
                  <a:lnTo>
                    <a:pt x="896875" y="188213"/>
                  </a:lnTo>
                  <a:lnTo>
                    <a:pt x="880237" y="188213"/>
                  </a:lnTo>
                  <a:lnTo>
                    <a:pt x="869062" y="180848"/>
                  </a:lnTo>
                  <a:lnTo>
                    <a:pt x="858901" y="179832"/>
                  </a:lnTo>
                  <a:lnTo>
                    <a:pt x="849630" y="181737"/>
                  </a:lnTo>
                  <a:lnTo>
                    <a:pt x="809752" y="218820"/>
                  </a:lnTo>
                  <a:lnTo>
                    <a:pt x="800482" y="232790"/>
                  </a:lnTo>
                  <a:lnTo>
                    <a:pt x="765175" y="288417"/>
                  </a:lnTo>
                  <a:lnTo>
                    <a:pt x="740157" y="332994"/>
                  </a:lnTo>
                  <a:lnTo>
                    <a:pt x="748412" y="338582"/>
                  </a:lnTo>
                  <a:lnTo>
                    <a:pt x="780924" y="376555"/>
                  </a:lnTo>
                  <a:lnTo>
                    <a:pt x="788416" y="382143"/>
                  </a:lnTo>
                  <a:lnTo>
                    <a:pt x="797687" y="386714"/>
                  </a:lnTo>
                  <a:lnTo>
                    <a:pt x="800482" y="393192"/>
                  </a:lnTo>
                  <a:lnTo>
                    <a:pt x="800482" y="400684"/>
                  </a:lnTo>
                  <a:lnTo>
                    <a:pt x="798576" y="407162"/>
                  </a:lnTo>
                  <a:lnTo>
                    <a:pt x="794894" y="412750"/>
                  </a:lnTo>
                  <a:lnTo>
                    <a:pt x="782828" y="422020"/>
                  </a:lnTo>
                  <a:lnTo>
                    <a:pt x="744855" y="441451"/>
                  </a:lnTo>
                  <a:lnTo>
                    <a:pt x="691897" y="466470"/>
                  </a:lnTo>
                  <a:lnTo>
                    <a:pt x="642748" y="496188"/>
                  </a:lnTo>
                  <a:lnTo>
                    <a:pt x="592710" y="524001"/>
                  </a:lnTo>
                  <a:lnTo>
                    <a:pt x="542545" y="549909"/>
                  </a:lnTo>
                  <a:lnTo>
                    <a:pt x="467487" y="586232"/>
                  </a:lnTo>
                  <a:lnTo>
                    <a:pt x="313437" y="656589"/>
                  </a:lnTo>
                  <a:lnTo>
                    <a:pt x="268098" y="675132"/>
                  </a:lnTo>
                  <a:lnTo>
                    <a:pt x="204978" y="689101"/>
                  </a:lnTo>
                  <a:lnTo>
                    <a:pt x="138176" y="697483"/>
                  </a:lnTo>
                  <a:lnTo>
                    <a:pt x="95504" y="699262"/>
                  </a:lnTo>
                  <a:lnTo>
                    <a:pt x="58421" y="700277"/>
                  </a:lnTo>
                  <a:lnTo>
                    <a:pt x="6477" y="694689"/>
                  </a:lnTo>
                  <a:lnTo>
                    <a:pt x="0" y="691895"/>
                  </a:lnTo>
                  <a:lnTo>
                    <a:pt x="2795" y="677037"/>
                  </a:lnTo>
                  <a:lnTo>
                    <a:pt x="11050" y="657606"/>
                  </a:lnTo>
                  <a:lnTo>
                    <a:pt x="34290" y="61213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9" name="Полилиния 19"/>
            <p:cNvSpPr>
              <a:spLocks noChangeArrowheads="1"/>
            </p:cNvSpPr>
            <p:nvPr/>
          </p:nvSpPr>
          <p:spPr bwMode="auto">
            <a:xfrm>
              <a:off x="8824867" y="3599138"/>
              <a:ext cx="808350" cy="576484"/>
            </a:xfrm>
            <a:custGeom>
              <a:avLst/>
              <a:gdLst>
                <a:gd name="T0" fmla="*/ 122464 w 809753"/>
                <a:gd name="T1" fmla="*/ 401832 h 576072"/>
                <a:gd name="T2" fmla="*/ 203561 w 809753"/>
                <a:gd name="T3" fmla="*/ 343244 h 576072"/>
                <a:gd name="T4" fmla="*/ 398042 w 809753"/>
                <a:gd name="T5" fmla="*/ 227853 h 576072"/>
                <a:gd name="T6" fmla="*/ 495532 w 809753"/>
                <a:gd name="T7" fmla="*/ 176780 h 576072"/>
                <a:gd name="T8" fmla="*/ 562883 w 809753"/>
                <a:gd name="T9" fmla="*/ 159077 h 576072"/>
                <a:gd name="T10" fmla="*/ 570198 w 809753"/>
                <a:gd name="T11" fmla="*/ 170286 h 576072"/>
                <a:gd name="T12" fmla="*/ 562883 w 809753"/>
                <a:gd name="T13" fmla="*/ 179582 h 576072"/>
                <a:gd name="T14" fmla="*/ 557208 w 809753"/>
                <a:gd name="T15" fmla="*/ 190663 h 576072"/>
                <a:gd name="T16" fmla="*/ 544468 w 809753"/>
                <a:gd name="T17" fmla="*/ 203782 h 576072"/>
                <a:gd name="T18" fmla="*/ 542577 w 809753"/>
                <a:gd name="T19" fmla="*/ 213971 h 576072"/>
                <a:gd name="T20" fmla="*/ 542577 w 809753"/>
                <a:gd name="T21" fmla="*/ 229764 h 576072"/>
                <a:gd name="T22" fmla="*/ 556451 w 809753"/>
                <a:gd name="T23" fmla="*/ 249377 h 576072"/>
                <a:gd name="T24" fmla="*/ 570198 w 809753"/>
                <a:gd name="T25" fmla="*/ 255745 h 576072"/>
                <a:gd name="T26" fmla="*/ 593278 w 809753"/>
                <a:gd name="T27" fmla="*/ 247467 h 576072"/>
                <a:gd name="T28" fmla="*/ 593278 w 809753"/>
                <a:gd name="T29" fmla="*/ 236388 h 576072"/>
                <a:gd name="T30" fmla="*/ 579405 w 809753"/>
                <a:gd name="T31" fmla="*/ 221358 h 576072"/>
                <a:gd name="T32" fmla="*/ 585838 w 809753"/>
                <a:gd name="T33" fmla="*/ 211169 h 576072"/>
                <a:gd name="T34" fmla="*/ 637421 w 809753"/>
                <a:gd name="T35" fmla="*/ 137679 h 576072"/>
                <a:gd name="T36" fmla="*/ 713851 w 809753"/>
                <a:gd name="T37" fmla="*/ 39993 h 576072"/>
                <a:gd name="T38" fmla="*/ 770985 w 809753"/>
                <a:gd name="T39" fmla="*/ 1019 h 576072"/>
                <a:gd name="T40" fmla="*/ 782966 w 809753"/>
                <a:gd name="T41" fmla="*/ 0 h 576072"/>
                <a:gd name="T42" fmla="*/ 793056 w 809753"/>
                <a:gd name="T43" fmla="*/ 2802 h 576072"/>
                <a:gd name="T44" fmla="*/ 801379 w 809753"/>
                <a:gd name="T45" fmla="*/ 10315 h 576072"/>
                <a:gd name="T46" fmla="*/ 804154 w 809753"/>
                <a:gd name="T47" fmla="*/ 30695 h 576072"/>
                <a:gd name="T48" fmla="*/ 795830 w 809753"/>
                <a:gd name="T49" fmla="*/ 52984 h 576072"/>
                <a:gd name="T50" fmla="*/ 784857 w 809753"/>
                <a:gd name="T51" fmla="*/ 62278 h 576072"/>
                <a:gd name="T52" fmla="*/ 768209 w 809753"/>
                <a:gd name="T53" fmla="*/ 66101 h 576072"/>
                <a:gd name="T54" fmla="*/ 698211 w 809753"/>
                <a:gd name="T55" fmla="*/ 141374 h 576072"/>
                <a:gd name="T56" fmla="*/ 646629 w 809753"/>
                <a:gd name="T57" fmla="*/ 229764 h 576072"/>
                <a:gd name="T58" fmla="*/ 646629 w 809753"/>
                <a:gd name="T59" fmla="*/ 252943 h 576072"/>
                <a:gd name="T60" fmla="*/ 684338 w 809753"/>
                <a:gd name="T61" fmla="*/ 292173 h 576072"/>
                <a:gd name="T62" fmla="*/ 634648 w 809753"/>
                <a:gd name="T63" fmla="*/ 333055 h 576072"/>
                <a:gd name="T64" fmla="*/ 294748 w 809753"/>
                <a:gd name="T65" fmla="*/ 505124 h 576072"/>
                <a:gd name="T66" fmla="*/ 237613 w 809753"/>
                <a:gd name="T67" fmla="*/ 534035 h 576072"/>
                <a:gd name="T68" fmla="*/ 148320 w 809753"/>
                <a:gd name="T69" fmla="*/ 562820 h 576072"/>
                <a:gd name="T70" fmla="*/ 52592 w 809753"/>
                <a:gd name="T71" fmla="*/ 577721 h 576072"/>
                <a:gd name="T72" fmla="*/ 9206 w 809753"/>
                <a:gd name="T73" fmla="*/ 555306 h 576072"/>
                <a:gd name="T74" fmla="*/ 56250 w 809753"/>
                <a:gd name="T75" fmla="*/ 472519 h 5760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09753"/>
                <a:gd name="T115" fmla="*/ 0 h 576072"/>
                <a:gd name="T116" fmla="*/ 809753 w 809753"/>
                <a:gd name="T117" fmla="*/ 576072 h 5760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09753" h="576072">
                  <a:moveTo>
                    <a:pt x="103886" y="417449"/>
                  </a:moveTo>
                  <a:lnTo>
                    <a:pt x="123317" y="400684"/>
                  </a:lnTo>
                  <a:lnTo>
                    <a:pt x="163321" y="370204"/>
                  </a:lnTo>
                  <a:lnTo>
                    <a:pt x="204978" y="342264"/>
                  </a:lnTo>
                  <a:lnTo>
                    <a:pt x="247777" y="315340"/>
                  </a:lnTo>
                  <a:lnTo>
                    <a:pt x="400812" y="227202"/>
                  </a:lnTo>
                  <a:lnTo>
                    <a:pt x="443356" y="200406"/>
                  </a:lnTo>
                  <a:lnTo>
                    <a:pt x="498982" y="176276"/>
                  </a:lnTo>
                  <a:lnTo>
                    <a:pt x="554608" y="149352"/>
                  </a:lnTo>
                  <a:lnTo>
                    <a:pt x="566801" y="158622"/>
                  </a:lnTo>
                  <a:lnTo>
                    <a:pt x="573278" y="166115"/>
                  </a:lnTo>
                  <a:lnTo>
                    <a:pt x="574167" y="169799"/>
                  </a:lnTo>
                  <a:lnTo>
                    <a:pt x="572389" y="174370"/>
                  </a:lnTo>
                  <a:lnTo>
                    <a:pt x="566801" y="179070"/>
                  </a:lnTo>
                  <a:lnTo>
                    <a:pt x="564895" y="185546"/>
                  </a:lnTo>
                  <a:lnTo>
                    <a:pt x="561086" y="190119"/>
                  </a:lnTo>
                  <a:lnTo>
                    <a:pt x="551815" y="198501"/>
                  </a:lnTo>
                  <a:lnTo>
                    <a:pt x="548258" y="203200"/>
                  </a:lnTo>
                  <a:lnTo>
                    <a:pt x="546354" y="207771"/>
                  </a:lnTo>
                  <a:lnTo>
                    <a:pt x="546354" y="213359"/>
                  </a:lnTo>
                  <a:lnTo>
                    <a:pt x="548258" y="220726"/>
                  </a:lnTo>
                  <a:lnTo>
                    <a:pt x="546354" y="229108"/>
                  </a:lnTo>
                  <a:lnTo>
                    <a:pt x="549147" y="236474"/>
                  </a:lnTo>
                  <a:lnTo>
                    <a:pt x="560324" y="248665"/>
                  </a:lnTo>
                  <a:lnTo>
                    <a:pt x="569594" y="254253"/>
                  </a:lnTo>
                  <a:lnTo>
                    <a:pt x="574167" y="255015"/>
                  </a:lnTo>
                  <a:lnTo>
                    <a:pt x="589026" y="252221"/>
                  </a:lnTo>
                  <a:lnTo>
                    <a:pt x="597407" y="246760"/>
                  </a:lnTo>
                  <a:lnTo>
                    <a:pt x="599186" y="241172"/>
                  </a:lnTo>
                  <a:lnTo>
                    <a:pt x="597407" y="235712"/>
                  </a:lnTo>
                  <a:lnTo>
                    <a:pt x="585342" y="224408"/>
                  </a:lnTo>
                  <a:lnTo>
                    <a:pt x="583438" y="220726"/>
                  </a:lnTo>
                  <a:lnTo>
                    <a:pt x="584327" y="216153"/>
                  </a:lnTo>
                  <a:lnTo>
                    <a:pt x="589915" y="210565"/>
                  </a:lnTo>
                  <a:lnTo>
                    <a:pt x="611251" y="182752"/>
                  </a:lnTo>
                  <a:lnTo>
                    <a:pt x="641857" y="137287"/>
                  </a:lnTo>
                  <a:lnTo>
                    <a:pt x="672465" y="92709"/>
                  </a:lnTo>
                  <a:lnTo>
                    <a:pt x="718819" y="39877"/>
                  </a:lnTo>
                  <a:lnTo>
                    <a:pt x="745743" y="17652"/>
                  </a:lnTo>
                  <a:lnTo>
                    <a:pt x="776351" y="1015"/>
                  </a:lnTo>
                  <a:lnTo>
                    <a:pt x="781939" y="0"/>
                  </a:lnTo>
                  <a:lnTo>
                    <a:pt x="788416" y="0"/>
                  </a:lnTo>
                  <a:lnTo>
                    <a:pt x="794004" y="1015"/>
                  </a:lnTo>
                  <a:lnTo>
                    <a:pt x="798576" y="2794"/>
                  </a:lnTo>
                  <a:lnTo>
                    <a:pt x="803275" y="5588"/>
                  </a:lnTo>
                  <a:lnTo>
                    <a:pt x="806957" y="10287"/>
                  </a:lnTo>
                  <a:lnTo>
                    <a:pt x="808863" y="15747"/>
                  </a:lnTo>
                  <a:lnTo>
                    <a:pt x="809752" y="30607"/>
                  </a:lnTo>
                  <a:lnTo>
                    <a:pt x="805053" y="46354"/>
                  </a:lnTo>
                  <a:lnTo>
                    <a:pt x="801369" y="52832"/>
                  </a:lnTo>
                  <a:lnTo>
                    <a:pt x="795781" y="58420"/>
                  </a:lnTo>
                  <a:lnTo>
                    <a:pt x="790320" y="62102"/>
                  </a:lnTo>
                  <a:lnTo>
                    <a:pt x="781939" y="64896"/>
                  </a:lnTo>
                  <a:lnTo>
                    <a:pt x="773556" y="65913"/>
                  </a:lnTo>
                  <a:lnTo>
                    <a:pt x="732790" y="99187"/>
                  </a:lnTo>
                  <a:lnTo>
                    <a:pt x="703071" y="140970"/>
                  </a:lnTo>
                  <a:lnTo>
                    <a:pt x="677037" y="185546"/>
                  </a:lnTo>
                  <a:lnTo>
                    <a:pt x="651129" y="229108"/>
                  </a:lnTo>
                  <a:lnTo>
                    <a:pt x="648334" y="242189"/>
                  </a:lnTo>
                  <a:lnTo>
                    <a:pt x="651129" y="252221"/>
                  </a:lnTo>
                  <a:lnTo>
                    <a:pt x="655828" y="261493"/>
                  </a:lnTo>
                  <a:lnTo>
                    <a:pt x="689102" y="291338"/>
                  </a:lnTo>
                  <a:lnTo>
                    <a:pt x="695579" y="300608"/>
                  </a:lnTo>
                  <a:lnTo>
                    <a:pt x="639064" y="332104"/>
                  </a:lnTo>
                  <a:lnTo>
                    <a:pt x="469392" y="420243"/>
                  </a:lnTo>
                  <a:lnTo>
                    <a:pt x="296799" y="503682"/>
                  </a:lnTo>
                  <a:lnTo>
                    <a:pt x="268096" y="518540"/>
                  </a:lnTo>
                  <a:lnTo>
                    <a:pt x="239267" y="532510"/>
                  </a:lnTo>
                  <a:lnTo>
                    <a:pt x="200405" y="546353"/>
                  </a:lnTo>
                  <a:lnTo>
                    <a:pt x="149352" y="561213"/>
                  </a:lnTo>
                  <a:lnTo>
                    <a:pt x="96519" y="571372"/>
                  </a:lnTo>
                  <a:lnTo>
                    <a:pt x="52958" y="576071"/>
                  </a:lnTo>
                  <a:lnTo>
                    <a:pt x="0" y="576071"/>
                  </a:lnTo>
                  <a:lnTo>
                    <a:pt x="9270" y="553720"/>
                  </a:lnTo>
                  <a:lnTo>
                    <a:pt x="31622" y="511175"/>
                  </a:lnTo>
                  <a:lnTo>
                    <a:pt x="56642" y="471170"/>
                  </a:lnTo>
                  <a:close/>
                </a:path>
              </a:pathLst>
            </a:custGeom>
            <a:solidFill>
              <a:srgbClr val="7F99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0" name="Полилиния 20"/>
            <p:cNvSpPr>
              <a:spLocks noChangeArrowheads="1"/>
            </p:cNvSpPr>
            <p:nvPr/>
          </p:nvSpPr>
          <p:spPr bwMode="auto">
            <a:xfrm>
              <a:off x="8861394" y="3780183"/>
              <a:ext cx="509784" cy="355737"/>
            </a:xfrm>
            <a:custGeom>
              <a:avLst/>
              <a:gdLst>
                <a:gd name="T0" fmla="*/ 0 w 509272"/>
                <a:gd name="T1" fmla="*/ 357292 h 355220"/>
                <a:gd name="T2" fmla="*/ 15939 w 509272"/>
                <a:gd name="T3" fmla="*/ 325483 h 355220"/>
                <a:gd name="T4" fmla="*/ 38252 w 509272"/>
                <a:gd name="T5" fmla="*/ 293804 h 355220"/>
                <a:gd name="T6" fmla="*/ 67964 w 509272"/>
                <a:gd name="T7" fmla="*/ 262124 h 355220"/>
                <a:gd name="T8" fmla="*/ 102394 w 509272"/>
                <a:gd name="T9" fmla="*/ 231338 h 355220"/>
                <a:gd name="T10" fmla="*/ 141665 w 509272"/>
                <a:gd name="T11" fmla="*/ 200552 h 355220"/>
                <a:gd name="T12" fmla="*/ 183490 w 509272"/>
                <a:gd name="T13" fmla="*/ 170789 h 355220"/>
                <a:gd name="T14" fmla="*/ 226333 w 509272"/>
                <a:gd name="T15" fmla="*/ 142685 h 355220"/>
                <a:gd name="T16" fmla="*/ 270069 w 509272"/>
                <a:gd name="T17" fmla="*/ 115606 h 355220"/>
                <a:gd name="T18" fmla="*/ 353844 w 509272"/>
                <a:gd name="T19" fmla="*/ 68980 h 355220"/>
                <a:gd name="T20" fmla="*/ 425634 w 509272"/>
                <a:gd name="T21" fmla="*/ 32573 h 355220"/>
                <a:gd name="T22" fmla="*/ 475873 w 509272"/>
                <a:gd name="T23" fmla="*/ 8303 h 355220"/>
                <a:gd name="T24" fmla="*/ 494491 w 509272"/>
                <a:gd name="T25" fmla="*/ 0 h 355220"/>
                <a:gd name="T26" fmla="*/ 491684 w 509272"/>
                <a:gd name="T27" fmla="*/ 15840 h 355220"/>
                <a:gd name="T28" fmla="*/ 494491 w 509272"/>
                <a:gd name="T29" fmla="*/ 44836 h 355220"/>
                <a:gd name="T30" fmla="*/ 502906 w 509272"/>
                <a:gd name="T31" fmla="*/ 65275 h 355220"/>
                <a:gd name="T32" fmla="*/ 511323 w 509272"/>
                <a:gd name="T33" fmla="*/ 78304 h 355220"/>
                <a:gd name="T34" fmla="*/ 465673 w 509272"/>
                <a:gd name="T35" fmla="*/ 108197 h 355220"/>
                <a:gd name="T36" fmla="*/ 355885 w 509272"/>
                <a:gd name="T37" fmla="*/ 170789 h 355220"/>
                <a:gd name="T38" fmla="*/ 312914 w 509272"/>
                <a:gd name="T39" fmla="*/ 194039 h 355220"/>
                <a:gd name="T40" fmla="*/ 67964 w 509272"/>
                <a:gd name="T41" fmla="*/ 322673 h 355220"/>
                <a:gd name="T42" fmla="*/ 18619 w 509272"/>
                <a:gd name="T43" fmla="*/ 347967 h 3552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09272"/>
                <a:gd name="T67" fmla="*/ 0 h 355220"/>
                <a:gd name="T68" fmla="*/ 509272 w 509272"/>
                <a:gd name="T69" fmla="*/ 355220 h 3552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09272" h="355220">
                  <a:moveTo>
                    <a:pt x="0" y="355219"/>
                  </a:moveTo>
                  <a:lnTo>
                    <a:pt x="15875" y="323595"/>
                  </a:lnTo>
                  <a:lnTo>
                    <a:pt x="38100" y="292100"/>
                  </a:lnTo>
                  <a:lnTo>
                    <a:pt x="67692" y="260604"/>
                  </a:lnTo>
                  <a:lnTo>
                    <a:pt x="101982" y="229996"/>
                  </a:lnTo>
                  <a:lnTo>
                    <a:pt x="141097" y="199389"/>
                  </a:lnTo>
                  <a:lnTo>
                    <a:pt x="182754" y="169799"/>
                  </a:lnTo>
                  <a:lnTo>
                    <a:pt x="225425" y="141858"/>
                  </a:lnTo>
                  <a:lnTo>
                    <a:pt x="268986" y="114935"/>
                  </a:lnTo>
                  <a:lnTo>
                    <a:pt x="352425" y="68580"/>
                  </a:lnTo>
                  <a:lnTo>
                    <a:pt x="423926" y="32385"/>
                  </a:lnTo>
                  <a:lnTo>
                    <a:pt x="473964" y="8255"/>
                  </a:lnTo>
                  <a:lnTo>
                    <a:pt x="492507" y="0"/>
                  </a:lnTo>
                  <a:lnTo>
                    <a:pt x="489712" y="15748"/>
                  </a:lnTo>
                  <a:lnTo>
                    <a:pt x="492507" y="44576"/>
                  </a:lnTo>
                  <a:lnTo>
                    <a:pt x="500888" y="64896"/>
                  </a:lnTo>
                  <a:lnTo>
                    <a:pt x="509271" y="77850"/>
                  </a:lnTo>
                  <a:lnTo>
                    <a:pt x="463805" y="107569"/>
                  </a:lnTo>
                  <a:lnTo>
                    <a:pt x="354458" y="169799"/>
                  </a:lnTo>
                  <a:lnTo>
                    <a:pt x="311659" y="192913"/>
                  </a:lnTo>
                  <a:lnTo>
                    <a:pt x="67692" y="320801"/>
                  </a:lnTo>
                  <a:lnTo>
                    <a:pt x="18543" y="345948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1" name="Полилиния 21"/>
            <p:cNvSpPr>
              <a:spLocks noChangeArrowheads="1"/>
            </p:cNvSpPr>
            <p:nvPr/>
          </p:nvSpPr>
          <p:spPr bwMode="auto">
            <a:xfrm>
              <a:off x="8912214" y="3875470"/>
              <a:ext cx="608247" cy="293800"/>
            </a:xfrm>
            <a:custGeom>
              <a:avLst/>
              <a:gdLst>
                <a:gd name="T0" fmla="*/ 0 w 608331"/>
                <a:gd name="T1" fmla="*/ 293181 h 294006"/>
                <a:gd name="T2" fmla="*/ 49120 w 608331"/>
                <a:gd name="T3" fmla="*/ 276466 h 294006"/>
                <a:gd name="T4" fmla="*/ 103829 w 608331"/>
                <a:gd name="T5" fmla="*/ 254303 h 294006"/>
                <a:gd name="T6" fmla="*/ 157518 w 608331"/>
                <a:gd name="T7" fmla="*/ 228341 h 294006"/>
                <a:gd name="T8" fmla="*/ 159424 w 608331"/>
                <a:gd name="T9" fmla="*/ 226568 h 294006"/>
                <a:gd name="T10" fmla="*/ 160440 w 608331"/>
                <a:gd name="T11" fmla="*/ 226568 h 294006"/>
                <a:gd name="T12" fmla="*/ 591491 w 608331"/>
                <a:gd name="T13" fmla="*/ 0 h 294006"/>
                <a:gd name="T14" fmla="*/ 607994 w 608331"/>
                <a:gd name="T15" fmla="*/ 24062 h 294006"/>
                <a:gd name="T16" fmla="*/ 165897 w 608331"/>
                <a:gd name="T17" fmla="*/ 248730 h 294006"/>
                <a:gd name="T18" fmla="*/ 112081 w 608331"/>
                <a:gd name="T19" fmla="*/ 267221 h 294006"/>
                <a:gd name="T20" fmla="*/ 58387 w 608331"/>
                <a:gd name="T21" fmla="*/ 281152 h 294006"/>
                <a:gd name="T22" fmla="*/ 889 w 608331"/>
                <a:gd name="T23" fmla="*/ 293181 h 2940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8331"/>
                <a:gd name="T37" fmla="*/ 0 h 294006"/>
                <a:gd name="T38" fmla="*/ 608331 w 608331"/>
                <a:gd name="T39" fmla="*/ 294006 h 2940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8331" h="294006">
                  <a:moveTo>
                    <a:pt x="0" y="294005"/>
                  </a:moveTo>
                  <a:lnTo>
                    <a:pt x="49148" y="277242"/>
                  </a:lnTo>
                  <a:lnTo>
                    <a:pt x="103885" y="255017"/>
                  </a:lnTo>
                  <a:lnTo>
                    <a:pt x="157606" y="228981"/>
                  </a:lnTo>
                  <a:lnTo>
                    <a:pt x="159512" y="227204"/>
                  </a:lnTo>
                  <a:lnTo>
                    <a:pt x="160528" y="227204"/>
                  </a:lnTo>
                  <a:lnTo>
                    <a:pt x="591819" y="0"/>
                  </a:lnTo>
                  <a:lnTo>
                    <a:pt x="608330" y="24130"/>
                  </a:lnTo>
                  <a:lnTo>
                    <a:pt x="165989" y="249429"/>
                  </a:lnTo>
                  <a:lnTo>
                    <a:pt x="112141" y="267971"/>
                  </a:lnTo>
                  <a:lnTo>
                    <a:pt x="58419" y="281941"/>
                  </a:lnTo>
                  <a:lnTo>
                    <a:pt x="889" y="294005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2" name="Полилиния 22"/>
            <p:cNvSpPr>
              <a:spLocks noChangeArrowheads="1"/>
            </p:cNvSpPr>
            <p:nvPr/>
          </p:nvSpPr>
          <p:spPr bwMode="auto">
            <a:xfrm>
              <a:off x="8894744" y="3875470"/>
              <a:ext cx="559016" cy="266803"/>
            </a:xfrm>
            <a:custGeom>
              <a:avLst/>
              <a:gdLst>
                <a:gd name="T0" fmla="*/ 0 w 559309"/>
                <a:gd name="T1" fmla="*/ 268640 h 266193"/>
                <a:gd name="T2" fmla="*/ 530383 w 559309"/>
                <a:gd name="T3" fmla="*/ 0 h 266193"/>
                <a:gd name="T4" fmla="*/ 558136 w 559309"/>
                <a:gd name="T5" fmla="*/ 0 h 266193"/>
                <a:gd name="T6" fmla="*/ 32444 w 559309"/>
                <a:gd name="T7" fmla="*/ 268640 h 2661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9309"/>
                <a:gd name="T13" fmla="*/ 0 h 266193"/>
                <a:gd name="T14" fmla="*/ 559309 w 559309"/>
                <a:gd name="T15" fmla="*/ 266193 h 2661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9309" h="266193">
                  <a:moveTo>
                    <a:pt x="0" y="266192"/>
                  </a:moveTo>
                  <a:lnTo>
                    <a:pt x="531495" y="0"/>
                  </a:lnTo>
                  <a:lnTo>
                    <a:pt x="559308" y="0"/>
                  </a:lnTo>
                  <a:lnTo>
                    <a:pt x="32512" y="266192"/>
                  </a:lnTo>
                  <a:close/>
                </a:path>
              </a:pathLst>
            </a:custGeom>
            <a:solidFill>
              <a:srgbClr val="597A9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3" name="Полилиния 23"/>
            <p:cNvSpPr>
              <a:spLocks noChangeArrowheads="1"/>
            </p:cNvSpPr>
            <p:nvPr/>
          </p:nvSpPr>
          <p:spPr bwMode="auto">
            <a:xfrm>
              <a:off x="8897920" y="3983461"/>
              <a:ext cx="246158" cy="131813"/>
            </a:xfrm>
            <a:custGeom>
              <a:avLst/>
              <a:gdLst>
                <a:gd name="T0" fmla="*/ 65144 w 246762"/>
                <a:gd name="T1" fmla="*/ 86029 h 130810"/>
                <a:gd name="T2" fmla="*/ 119473 w 246762"/>
                <a:gd name="T3" fmla="*/ 61279 h 130810"/>
                <a:gd name="T4" fmla="*/ 181975 w 246762"/>
                <a:gd name="T5" fmla="*/ 30639 h 130810"/>
                <a:gd name="T6" fmla="*/ 235173 w 246762"/>
                <a:gd name="T7" fmla="*/ 0 h 130810"/>
                <a:gd name="T8" fmla="*/ 244353 w 246762"/>
                <a:gd name="T9" fmla="*/ 2881 h 130810"/>
                <a:gd name="T10" fmla="*/ 225112 w 246762"/>
                <a:gd name="T11" fmla="*/ 34437 h 130810"/>
                <a:gd name="T12" fmla="*/ 191911 w 246762"/>
                <a:gd name="T13" fmla="*/ 65077 h 130810"/>
                <a:gd name="T14" fmla="*/ 161604 w 246762"/>
                <a:gd name="T15" fmla="*/ 82231 h 130810"/>
                <a:gd name="T16" fmla="*/ 115699 w 246762"/>
                <a:gd name="T17" fmla="*/ 104359 h 130810"/>
                <a:gd name="T18" fmla="*/ 67155 w 246762"/>
                <a:gd name="T19" fmla="*/ 124261 h 130810"/>
                <a:gd name="T20" fmla="*/ 33954 w 246762"/>
                <a:gd name="T21" fmla="*/ 134867 h 130810"/>
                <a:gd name="T22" fmla="*/ 11947 w 246762"/>
                <a:gd name="T23" fmla="*/ 133821 h 130810"/>
                <a:gd name="T24" fmla="*/ 880 w 246762"/>
                <a:gd name="T25" fmla="*/ 129106 h 130810"/>
                <a:gd name="T26" fmla="*/ 0 w 246762"/>
                <a:gd name="T27" fmla="*/ 119549 h 130810"/>
                <a:gd name="T28" fmla="*/ 2765 w 246762"/>
                <a:gd name="T29" fmla="*/ 111823 h 130810"/>
                <a:gd name="T30" fmla="*/ 8301 w 246762"/>
                <a:gd name="T31" fmla="*/ 106192 h 130810"/>
                <a:gd name="T32" fmla="*/ 43136 w 246762"/>
                <a:gd name="T33" fmla="*/ 93753 h 130810"/>
                <a:gd name="T34" fmla="*/ 49550 w 246762"/>
                <a:gd name="T35" fmla="*/ 88908 h 1308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6762"/>
                <a:gd name="T55" fmla="*/ 0 h 130810"/>
                <a:gd name="T56" fmla="*/ 246762 w 246762"/>
                <a:gd name="T57" fmla="*/ 130810 h 1308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6762" h="130810">
                  <a:moveTo>
                    <a:pt x="65786" y="83439"/>
                  </a:moveTo>
                  <a:lnTo>
                    <a:pt x="120650" y="59435"/>
                  </a:lnTo>
                  <a:lnTo>
                    <a:pt x="183768" y="29717"/>
                  </a:lnTo>
                  <a:lnTo>
                    <a:pt x="237489" y="0"/>
                  </a:lnTo>
                  <a:lnTo>
                    <a:pt x="246761" y="2794"/>
                  </a:lnTo>
                  <a:lnTo>
                    <a:pt x="227329" y="33401"/>
                  </a:lnTo>
                  <a:lnTo>
                    <a:pt x="193801" y="63119"/>
                  </a:lnTo>
                  <a:lnTo>
                    <a:pt x="163195" y="79756"/>
                  </a:lnTo>
                  <a:lnTo>
                    <a:pt x="116839" y="101219"/>
                  </a:lnTo>
                  <a:lnTo>
                    <a:pt x="67817" y="120522"/>
                  </a:lnTo>
                  <a:lnTo>
                    <a:pt x="34289" y="130809"/>
                  </a:lnTo>
                  <a:lnTo>
                    <a:pt x="12064" y="129794"/>
                  </a:lnTo>
                  <a:lnTo>
                    <a:pt x="888" y="125221"/>
                  </a:lnTo>
                  <a:lnTo>
                    <a:pt x="0" y="115951"/>
                  </a:lnTo>
                  <a:lnTo>
                    <a:pt x="2793" y="108458"/>
                  </a:lnTo>
                  <a:lnTo>
                    <a:pt x="8382" y="102996"/>
                  </a:lnTo>
                  <a:lnTo>
                    <a:pt x="43561" y="90932"/>
                  </a:lnTo>
                  <a:lnTo>
                    <a:pt x="50038" y="8623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4" name="Полилиния 24"/>
            <p:cNvSpPr>
              <a:spLocks noChangeArrowheads="1"/>
            </p:cNvSpPr>
            <p:nvPr/>
          </p:nvSpPr>
          <p:spPr bwMode="auto">
            <a:xfrm>
              <a:off x="9437879" y="3648369"/>
              <a:ext cx="149283" cy="184221"/>
            </a:xfrm>
            <a:custGeom>
              <a:avLst/>
              <a:gdLst>
                <a:gd name="T0" fmla="*/ 0 w 149353"/>
                <a:gd name="T1" fmla="*/ 173267 h 183770"/>
                <a:gd name="T2" fmla="*/ 115735 w 149353"/>
                <a:gd name="T3" fmla="*/ 11286 h 183770"/>
                <a:gd name="T4" fmla="*/ 116620 w 149353"/>
                <a:gd name="T5" fmla="*/ 10386 h 183770"/>
                <a:gd name="T6" fmla="*/ 118522 w 149353"/>
                <a:gd name="T7" fmla="*/ 9363 h 183770"/>
                <a:gd name="T8" fmla="*/ 137031 w 149353"/>
                <a:gd name="T9" fmla="*/ 1924 h 183770"/>
                <a:gd name="T10" fmla="*/ 149072 w 149353"/>
                <a:gd name="T11" fmla="*/ 0 h 183770"/>
                <a:gd name="T12" fmla="*/ 116620 w 149353"/>
                <a:gd name="T13" fmla="*/ 39373 h 183770"/>
                <a:gd name="T14" fmla="*/ 77707 w 149353"/>
                <a:gd name="T15" fmla="*/ 93751 h 183770"/>
                <a:gd name="T16" fmla="*/ 60087 w 149353"/>
                <a:gd name="T17" fmla="*/ 123634 h 183770"/>
                <a:gd name="T18" fmla="*/ 46268 w 149353"/>
                <a:gd name="T19" fmla="*/ 153644 h 183770"/>
                <a:gd name="T20" fmla="*/ 37902 w 149353"/>
                <a:gd name="T21" fmla="*/ 181733 h 183770"/>
                <a:gd name="T22" fmla="*/ 37017 w 149353"/>
                <a:gd name="T23" fmla="*/ 182629 h 183770"/>
                <a:gd name="T24" fmla="*/ 23070 w 149353"/>
                <a:gd name="T25" fmla="*/ 185579 h 183770"/>
                <a:gd name="T26" fmla="*/ 16605 w 149353"/>
                <a:gd name="T27" fmla="*/ 185579 h 183770"/>
                <a:gd name="T28" fmla="*/ 10141 w 149353"/>
                <a:gd name="T29" fmla="*/ 184555 h 183770"/>
                <a:gd name="T30" fmla="*/ 4565 w 149353"/>
                <a:gd name="T31" fmla="*/ 179807 h 1837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9353"/>
                <a:gd name="T49" fmla="*/ 0 h 183770"/>
                <a:gd name="T50" fmla="*/ 149353 w 149353"/>
                <a:gd name="T51" fmla="*/ 183770 h 18377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9353" h="183770">
                  <a:moveTo>
                    <a:pt x="0" y="171577"/>
                  </a:moveTo>
                  <a:lnTo>
                    <a:pt x="115951" y="11176"/>
                  </a:lnTo>
                  <a:lnTo>
                    <a:pt x="116840" y="10286"/>
                  </a:lnTo>
                  <a:lnTo>
                    <a:pt x="118746" y="9271"/>
                  </a:lnTo>
                  <a:lnTo>
                    <a:pt x="137287" y="1904"/>
                  </a:lnTo>
                  <a:lnTo>
                    <a:pt x="149352" y="0"/>
                  </a:lnTo>
                  <a:lnTo>
                    <a:pt x="116840" y="38989"/>
                  </a:lnTo>
                  <a:lnTo>
                    <a:pt x="77851" y="92836"/>
                  </a:lnTo>
                  <a:lnTo>
                    <a:pt x="60199" y="122428"/>
                  </a:lnTo>
                  <a:lnTo>
                    <a:pt x="46356" y="152146"/>
                  </a:lnTo>
                  <a:lnTo>
                    <a:pt x="37974" y="179959"/>
                  </a:lnTo>
                  <a:lnTo>
                    <a:pt x="37085" y="180847"/>
                  </a:lnTo>
                  <a:lnTo>
                    <a:pt x="23114" y="183769"/>
                  </a:lnTo>
                  <a:lnTo>
                    <a:pt x="16637" y="183769"/>
                  </a:lnTo>
                  <a:lnTo>
                    <a:pt x="10161" y="182753"/>
                  </a:lnTo>
                  <a:lnTo>
                    <a:pt x="4573" y="178053"/>
                  </a:lnTo>
                  <a:close/>
                </a:path>
              </a:pathLst>
            </a:custGeom>
            <a:solidFill>
              <a:srgbClr val="597A9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5" name="Полилиния 25"/>
            <p:cNvSpPr>
              <a:spLocks noChangeArrowheads="1"/>
            </p:cNvSpPr>
            <p:nvPr/>
          </p:nvSpPr>
          <p:spPr bwMode="auto">
            <a:xfrm>
              <a:off x="9664979" y="3538790"/>
              <a:ext cx="236628" cy="71464"/>
            </a:xfrm>
            <a:custGeom>
              <a:avLst/>
              <a:gdLst>
                <a:gd name="T0" fmla="*/ 227792 w 236475"/>
                <a:gd name="T1" fmla="*/ 0 h 72390"/>
                <a:gd name="T2" fmla="*/ 233523 w 236475"/>
                <a:gd name="T3" fmla="*/ 8804 h 72390"/>
                <a:gd name="T4" fmla="*/ 237086 w 236475"/>
                <a:gd name="T5" fmla="*/ 18576 h 72390"/>
                <a:gd name="T6" fmla="*/ 175714 w 236475"/>
                <a:gd name="T7" fmla="*/ 30035 h 72390"/>
                <a:gd name="T8" fmla="*/ 128349 w 236475"/>
                <a:gd name="T9" fmla="*/ 40651 h 72390"/>
                <a:gd name="T10" fmla="*/ 81873 w 236475"/>
                <a:gd name="T11" fmla="*/ 50300 h 72390"/>
                <a:gd name="T12" fmla="*/ 26992 w 236475"/>
                <a:gd name="T13" fmla="*/ 63448 h 72390"/>
                <a:gd name="T14" fmla="*/ 4711 w 236475"/>
                <a:gd name="T15" fmla="*/ 68756 h 72390"/>
                <a:gd name="T16" fmla="*/ 0 w 236475"/>
                <a:gd name="T17" fmla="*/ 43305 h 72390"/>
                <a:gd name="T18" fmla="*/ 1021 w 236475"/>
                <a:gd name="T19" fmla="*/ 35342 h 72390"/>
                <a:gd name="T20" fmla="*/ 57680 w 236475"/>
                <a:gd name="T21" fmla="*/ 23040 h 72390"/>
                <a:gd name="T22" fmla="*/ 109758 w 236475"/>
                <a:gd name="T23" fmla="*/ 11460 h 72390"/>
                <a:gd name="T24" fmla="*/ 161837 w 236475"/>
                <a:gd name="T25" fmla="*/ 3618 h 72390"/>
                <a:gd name="T26" fmla="*/ 214805 w 236475"/>
                <a:gd name="T27" fmla="*/ 0 h 7239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6475"/>
                <a:gd name="T43" fmla="*/ 0 h 72390"/>
                <a:gd name="T44" fmla="*/ 236475 w 236475"/>
                <a:gd name="T45" fmla="*/ 72390 h 7239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6475" h="72390">
                  <a:moveTo>
                    <a:pt x="227204" y="0"/>
                  </a:moveTo>
                  <a:lnTo>
                    <a:pt x="232919" y="9270"/>
                  </a:lnTo>
                  <a:lnTo>
                    <a:pt x="236474" y="19558"/>
                  </a:lnTo>
                  <a:lnTo>
                    <a:pt x="175260" y="31622"/>
                  </a:lnTo>
                  <a:lnTo>
                    <a:pt x="128017" y="42799"/>
                  </a:lnTo>
                  <a:lnTo>
                    <a:pt x="81661" y="52958"/>
                  </a:lnTo>
                  <a:lnTo>
                    <a:pt x="26924" y="66802"/>
                  </a:lnTo>
                  <a:lnTo>
                    <a:pt x="4699" y="72389"/>
                  </a:lnTo>
                  <a:lnTo>
                    <a:pt x="0" y="45593"/>
                  </a:lnTo>
                  <a:lnTo>
                    <a:pt x="1017" y="37210"/>
                  </a:lnTo>
                  <a:lnTo>
                    <a:pt x="57532" y="24257"/>
                  </a:lnTo>
                  <a:lnTo>
                    <a:pt x="109474" y="12064"/>
                  </a:lnTo>
                  <a:lnTo>
                    <a:pt x="161418" y="3809"/>
                  </a:lnTo>
                  <a:lnTo>
                    <a:pt x="214249" y="0"/>
                  </a:lnTo>
                  <a:close/>
                </a:path>
              </a:pathLst>
            </a:custGeom>
            <a:solidFill>
              <a:srgbClr val="CCFF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6" name="Полилиния 26"/>
            <p:cNvSpPr>
              <a:spLocks noChangeArrowheads="1"/>
            </p:cNvSpPr>
            <p:nvPr/>
          </p:nvSpPr>
          <p:spPr bwMode="auto">
            <a:xfrm>
              <a:off x="9661803" y="3557848"/>
              <a:ext cx="242981" cy="98463"/>
            </a:xfrm>
            <a:custGeom>
              <a:avLst/>
              <a:gdLst>
                <a:gd name="T0" fmla="*/ 7496 w 242952"/>
                <a:gd name="T1" fmla="*/ 55155 h 97409"/>
                <a:gd name="T2" fmla="*/ 69628 w 242952"/>
                <a:gd name="T3" fmla="*/ 38714 h 97409"/>
                <a:gd name="T4" fmla="*/ 115118 w 242952"/>
                <a:gd name="T5" fmla="*/ 27181 h 97409"/>
                <a:gd name="T6" fmla="*/ 162381 w 242952"/>
                <a:gd name="T7" fmla="*/ 16440 h 97409"/>
                <a:gd name="T8" fmla="*/ 209777 w 242952"/>
                <a:gd name="T9" fmla="*/ 5701 h 97409"/>
                <a:gd name="T10" fmla="*/ 239383 w 242952"/>
                <a:gd name="T11" fmla="*/ 0 h 97409"/>
                <a:gd name="T12" fmla="*/ 243067 w 242952"/>
                <a:gd name="T13" fmla="*/ 16440 h 97409"/>
                <a:gd name="T14" fmla="*/ 243067 w 242952"/>
                <a:gd name="T15" fmla="*/ 21345 h 97409"/>
                <a:gd name="T16" fmla="*/ 241289 w 242952"/>
                <a:gd name="T17" fmla="*/ 28108 h 97409"/>
                <a:gd name="T18" fmla="*/ 232014 w 242952"/>
                <a:gd name="T19" fmla="*/ 45477 h 97409"/>
                <a:gd name="T20" fmla="*/ 222738 w 242952"/>
                <a:gd name="T21" fmla="*/ 55155 h 97409"/>
                <a:gd name="T22" fmla="*/ 210665 w 242952"/>
                <a:gd name="T23" fmla="*/ 62979 h 97409"/>
                <a:gd name="T24" fmla="*/ 189321 w 242952"/>
                <a:gd name="T25" fmla="*/ 57145 h 97409"/>
                <a:gd name="T26" fmla="*/ 173565 w 242952"/>
                <a:gd name="T27" fmla="*/ 56217 h 97409"/>
                <a:gd name="T28" fmla="*/ 158699 w 242952"/>
                <a:gd name="T29" fmla="*/ 59000 h 97409"/>
                <a:gd name="T30" fmla="*/ 152218 w 242952"/>
                <a:gd name="T31" fmla="*/ 61918 h 97409"/>
                <a:gd name="T32" fmla="*/ 137351 w 242952"/>
                <a:gd name="T33" fmla="*/ 75573 h 97409"/>
                <a:gd name="T34" fmla="*/ 132778 w 242952"/>
                <a:gd name="T35" fmla="*/ 81274 h 97409"/>
                <a:gd name="T36" fmla="*/ 127060 w 242952"/>
                <a:gd name="T37" fmla="*/ 85254 h 97409"/>
                <a:gd name="T38" fmla="*/ 122487 w 242952"/>
                <a:gd name="T39" fmla="*/ 87108 h 97409"/>
                <a:gd name="T40" fmla="*/ 116007 w 242952"/>
                <a:gd name="T41" fmla="*/ 87108 h 97409"/>
                <a:gd name="T42" fmla="*/ 109526 w 242952"/>
                <a:gd name="T43" fmla="*/ 83264 h 97409"/>
                <a:gd name="T44" fmla="*/ 81701 w 242952"/>
                <a:gd name="T45" fmla="*/ 77431 h 97409"/>
                <a:gd name="T46" fmla="*/ 67722 w 242952"/>
                <a:gd name="T47" fmla="*/ 77431 h 97409"/>
                <a:gd name="T48" fmla="*/ 39897 w 242952"/>
                <a:gd name="T49" fmla="*/ 84192 h 97409"/>
                <a:gd name="T50" fmla="*/ 0 w 242952"/>
                <a:gd name="T51" fmla="*/ 101693 h 97409"/>
                <a:gd name="T52" fmla="*/ 6481 w 242952"/>
                <a:gd name="T53" fmla="*/ 90025 h 97409"/>
                <a:gd name="T54" fmla="*/ 9275 w 242952"/>
                <a:gd name="T55" fmla="*/ 78358 h 97409"/>
                <a:gd name="T56" fmla="*/ 9275 w 242952"/>
                <a:gd name="T57" fmla="*/ 66823 h 974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2952"/>
                <a:gd name="T88" fmla="*/ 0 h 97409"/>
                <a:gd name="T89" fmla="*/ 242952 w 242952"/>
                <a:gd name="T90" fmla="*/ 97409 h 974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2952" h="97409">
                  <a:moveTo>
                    <a:pt x="7492" y="52831"/>
                  </a:moveTo>
                  <a:lnTo>
                    <a:pt x="69596" y="37083"/>
                  </a:lnTo>
                  <a:lnTo>
                    <a:pt x="115062" y="26035"/>
                  </a:lnTo>
                  <a:lnTo>
                    <a:pt x="162305" y="15748"/>
                  </a:lnTo>
                  <a:lnTo>
                    <a:pt x="209677" y="5461"/>
                  </a:lnTo>
                  <a:lnTo>
                    <a:pt x="239267" y="0"/>
                  </a:lnTo>
                  <a:lnTo>
                    <a:pt x="242951" y="15748"/>
                  </a:lnTo>
                  <a:lnTo>
                    <a:pt x="242951" y="20446"/>
                  </a:lnTo>
                  <a:lnTo>
                    <a:pt x="241173" y="26924"/>
                  </a:lnTo>
                  <a:lnTo>
                    <a:pt x="231902" y="43561"/>
                  </a:lnTo>
                  <a:lnTo>
                    <a:pt x="222630" y="52831"/>
                  </a:lnTo>
                  <a:lnTo>
                    <a:pt x="210565" y="60325"/>
                  </a:lnTo>
                  <a:lnTo>
                    <a:pt x="189229" y="54737"/>
                  </a:lnTo>
                  <a:lnTo>
                    <a:pt x="173481" y="53848"/>
                  </a:lnTo>
                  <a:lnTo>
                    <a:pt x="158623" y="56514"/>
                  </a:lnTo>
                  <a:lnTo>
                    <a:pt x="152146" y="59308"/>
                  </a:lnTo>
                  <a:lnTo>
                    <a:pt x="137287" y="72389"/>
                  </a:lnTo>
                  <a:lnTo>
                    <a:pt x="132714" y="77850"/>
                  </a:lnTo>
                  <a:lnTo>
                    <a:pt x="127000" y="81661"/>
                  </a:lnTo>
                  <a:lnTo>
                    <a:pt x="122427" y="83438"/>
                  </a:lnTo>
                  <a:lnTo>
                    <a:pt x="115951" y="83438"/>
                  </a:lnTo>
                  <a:lnTo>
                    <a:pt x="109474" y="79756"/>
                  </a:lnTo>
                  <a:lnTo>
                    <a:pt x="81661" y="74168"/>
                  </a:lnTo>
                  <a:lnTo>
                    <a:pt x="67690" y="74168"/>
                  </a:lnTo>
                  <a:lnTo>
                    <a:pt x="39877" y="80644"/>
                  </a:lnTo>
                  <a:lnTo>
                    <a:pt x="0" y="97408"/>
                  </a:lnTo>
                  <a:lnTo>
                    <a:pt x="6477" y="86232"/>
                  </a:lnTo>
                  <a:lnTo>
                    <a:pt x="9271" y="75056"/>
                  </a:lnTo>
                  <a:lnTo>
                    <a:pt x="9271" y="64007"/>
                  </a:lnTo>
                  <a:close/>
                </a:path>
              </a:pathLst>
            </a:custGeom>
            <a:solidFill>
              <a:srgbClr val="DBFF51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7" name="Полилиния 27"/>
            <p:cNvSpPr>
              <a:spLocks noChangeArrowheads="1"/>
            </p:cNvSpPr>
            <p:nvPr/>
          </p:nvSpPr>
          <p:spPr bwMode="auto">
            <a:xfrm>
              <a:off x="8824867" y="4262969"/>
              <a:ext cx="914753" cy="295389"/>
            </a:xfrm>
            <a:custGeom>
              <a:avLst/>
              <a:gdLst>
                <a:gd name="T0" fmla="*/ 53663 w 915543"/>
                <a:gd name="T1" fmla="*/ 9982 h 295785"/>
                <a:gd name="T2" fmla="*/ 209840 w 915543"/>
                <a:gd name="T3" fmla="*/ 0 h 295785"/>
                <a:gd name="T4" fmla="*/ 296789 w 915543"/>
                <a:gd name="T5" fmla="*/ 12887 h 295785"/>
                <a:gd name="T6" fmla="*/ 370700 w 915543"/>
                <a:gd name="T7" fmla="*/ 61772 h 295785"/>
                <a:gd name="T8" fmla="*/ 404871 w 915543"/>
                <a:gd name="T9" fmla="*/ 81099 h 295785"/>
                <a:gd name="T10" fmla="*/ 477013 w 915543"/>
                <a:gd name="T11" fmla="*/ 117101 h 295785"/>
                <a:gd name="T12" fmla="*/ 515741 w 915543"/>
                <a:gd name="T13" fmla="*/ 108889 h 295785"/>
                <a:gd name="T14" fmla="*/ 550924 w 915543"/>
                <a:gd name="T15" fmla="*/ 103205 h 295785"/>
                <a:gd name="T16" fmla="*/ 558393 w 915543"/>
                <a:gd name="T17" fmla="*/ 95877 h 295785"/>
                <a:gd name="T18" fmla="*/ 554596 w 915543"/>
                <a:gd name="T19" fmla="*/ 84762 h 295785"/>
                <a:gd name="T20" fmla="*/ 559152 w 915543"/>
                <a:gd name="T21" fmla="*/ 73772 h 295785"/>
                <a:gd name="T22" fmla="*/ 718241 w 915543"/>
                <a:gd name="T23" fmla="*/ 45097 h 295785"/>
                <a:gd name="T24" fmla="*/ 843030 w 915543"/>
                <a:gd name="T25" fmla="*/ 35876 h 295785"/>
                <a:gd name="T26" fmla="*/ 877202 w 915543"/>
                <a:gd name="T27" fmla="*/ 53434 h 295785"/>
                <a:gd name="T28" fmla="*/ 901250 w 915543"/>
                <a:gd name="T29" fmla="*/ 82994 h 295785"/>
                <a:gd name="T30" fmla="*/ 909602 w 915543"/>
                <a:gd name="T31" fmla="*/ 116089 h 295785"/>
                <a:gd name="T32" fmla="*/ 901250 w 915543"/>
                <a:gd name="T33" fmla="*/ 157650 h 295785"/>
                <a:gd name="T34" fmla="*/ 887327 w 915543"/>
                <a:gd name="T35" fmla="*/ 171545 h 295785"/>
                <a:gd name="T36" fmla="*/ 867963 w 915543"/>
                <a:gd name="T37" fmla="*/ 178871 h 295785"/>
                <a:gd name="T38" fmla="*/ 822655 w 915543"/>
                <a:gd name="T39" fmla="*/ 188093 h 295785"/>
                <a:gd name="T40" fmla="*/ 807972 w 915543"/>
                <a:gd name="T41" fmla="*/ 201988 h 295785"/>
                <a:gd name="T42" fmla="*/ 789369 w 915543"/>
                <a:gd name="T43" fmla="*/ 209315 h 295785"/>
                <a:gd name="T44" fmla="*/ 769119 w 915543"/>
                <a:gd name="T45" fmla="*/ 209315 h 295785"/>
                <a:gd name="T46" fmla="*/ 682169 w 915543"/>
                <a:gd name="T47" fmla="*/ 218537 h 295785"/>
                <a:gd name="T48" fmla="*/ 634076 w 915543"/>
                <a:gd name="T49" fmla="*/ 224978 h 295785"/>
                <a:gd name="T50" fmla="*/ 599905 w 915543"/>
                <a:gd name="T51" fmla="*/ 212094 h 295785"/>
                <a:gd name="T52" fmla="*/ 551937 w 915543"/>
                <a:gd name="T53" fmla="*/ 212094 h 295785"/>
                <a:gd name="T54" fmla="*/ 447397 w 915543"/>
                <a:gd name="T55" fmla="*/ 230536 h 295785"/>
                <a:gd name="T56" fmla="*/ 393734 w 915543"/>
                <a:gd name="T57" fmla="*/ 215758 h 295785"/>
                <a:gd name="T58" fmla="*/ 341085 w 915543"/>
                <a:gd name="T59" fmla="*/ 185315 h 295785"/>
                <a:gd name="T60" fmla="*/ 265400 w 915543"/>
                <a:gd name="T61" fmla="*/ 179883 h 295785"/>
                <a:gd name="T62" fmla="*/ 205283 w 915543"/>
                <a:gd name="T63" fmla="*/ 193651 h 295785"/>
                <a:gd name="T64" fmla="*/ 170100 w 915543"/>
                <a:gd name="T65" fmla="*/ 271087 h 295785"/>
                <a:gd name="T66" fmla="*/ 164532 w 915543"/>
                <a:gd name="T67" fmla="*/ 280435 h 295785"/>
                <a:gd name="T68" fmla="*/ 157062 w 915543"/>
                <a:gd name="T69" fmla="*/ 294204 h 295785"/>
                <a:gd name="T70" fmla="*/ 145166 w 915543"/>
                <a:gd name="T71" fmla="*/ 291424 h 295785"/>
                <a:gd name="T72" fmla="*/ 137827 w 915543"/>
                <a:gd name="T73" fmla="*/ 284980 h 295785"/>
                <a:gd name="T74" fmla="*/ 127576 w 915543"/>
                <a:gd name="T75" fmla="*/ 278540 h 295785"/>
                <a:gd name="T76" fmla="*/ 116436 w 915543"/>
                <a:gd name="T77" fmla="*/ 263758 h 295785"/>
                <a:gd name="T78" fmla="*/ 109983 w 915543"/>
                <a:gd name="T79" fmla="*/ 233443 h 295785"/>
                <a:gd name="T80" fmla="*/ 110868 w 915543"/>
                <a:gd name="T81" fmla="*/ 209315 h 295785"/>
                <a:gd name="T82" fmla="*/ 99859 w 915543"/>
                <a:gd name="T83" fmla="*/ 215758 h 295785"/>
                <a:gd name="T84" fmla="*/ 80491 w 915543"/>
                <a:gd name="T85" fmla="*/ 257317 h 295785"/>
                <a:gd name="T86" fmla="*/ 67459 w 915543"/>
                <a:gd name="T87" fmla="*/ 272982 h 295785"/>
                <a:gd name="T88" fmla="*/ 59232 w 915543"/>
                <a:gd name="T89" fmla="*/ 274877 h 295785"/>
                <a:gd name="T90" fmla="*/ 36955 w 915543"/>
                <a:gd name="T91" fmla="*/ 226874 h 295785"/>
                <a:gd name="T92" fmla="*/ 19489 w 915543"/>
                <a:gd name="T93" fmla="*/ 157650 h 295785"/>
                <a:gd name="T94" fmla="*/ 3797 w 915543"/>
                <a:gd name="T95" fmla="*/ 134532 h 295785"/>
                <a:gd name="T96" fmla="*/ 1896 w 915543"/>
                <a:gd name="T97" fmla="*/ 90320 h 295785"/>
                <a:gd name="T98" fmla="*/ 14806 w 915543"/>
                <a:gd name="T99" fmla="*/ 37770 h 29578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15543"/>
                <a:gd name="T151" fmla="*/ 0 h 295785"/>
                <a:gd name="T152" fmla="*/ 915543 w 915543"/>
                <a:gd name="T153" fmla="*/ 295785 h 29578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15543" h="295785">
                  <a:moveTo>
                    <a:pt x="32512" y="10034"/>
                  </a:moveTo>
                  <a:lnTo>
                    <a:pt x="53847" y="10034"/>
                  </a:lnTo>
                  <a:lnTo>
                    <a:pt x="165100" y="762"/>
                  </a:lnTo>
                  <a:lnTo>
                    <a:pt x="210566" y="0"/>
                  </a:lnTo>
                  <a:lnTo>
                    <a:pt x="255016" y="2794"/>
                  </a:lnTo>
                  <a:lnTo>
                    <a:pt x="297815" y="12955"/>
                  </a:lnTo>
                  <a:lnTo>
                    <a:pt x="336677" y="31497"/>
                  </a:lnTo>
                  <a:lnTo>
                    <a:pt x="371982" y="62104"/>
                  </a:lnTo>
                  <a:lnTo>
                    <a:pt x="389508" y="70359"/>
                  </a:lnTo>
                  <a:lnTo>
                    <a:pt x="406272" y="81535"/>
                  </a:lnTo>
                  <a:lnTo>
                    <a:pt x="460120" y="113030"/>
                  </a:lnTo>
                  <a:lnTo>
                    <a:pt x="478663" y="117730"/>
                  </a:lnTo>
                  <a:lnTo>
                    <a:pt x="498093" y="116713"/>
                  </a:lnTo>
                  <a:lnTo>
                    <a:pt x="517525" y="109474"/>
                  </a:lnTo>
                  <a:lnTo>
                    <a:pt x="541781" y="106680"/>
                  </a:lnTo>
                  <a:lnTo>
                    <a:pt x="552830" y="103760"/>
                  </a:lnTo>
                  <a:lnTo>
                    <a:pt x="557529" y="100966"/>
                  </a:lnTo>
                  <a:lnTo>
                    <a:pt x="560324" y="96393"/>
                  </a:lnTo>
                  <a:lnTo>
                    <a:pt x="556514" y="90805"/>
                  </a:lnTo>
                  <a:lnTo>
                    <a:pt x="556514" y="85218"/>
                  </a:lnTo>
                  <a:lnTo>
                    <a:pt x="558418" y="78741"/>
                  </a:lnTo>
                  <a:lnTo>
                    <a:pt x="561086" y="74168"/>
                  </a:lnTo>
                  <a:lnTo>
                    <a:pt x="649224" y="56516"/>
                  </a:lnTo>
                  <a:lnTo>
                    <a:pt x="720725" y="45340"/>
                  </a:lnTo>
                  <a:lnTo>
                    <a:pt x="773556" y="39879"/>
                  </a:lnTo>
                  <a:lnTo>
                    <a:pt x="845946" y="36068"/>
                  </a:lnTo>
                  <a:lnTo>
                    <a:pt x="858901" y="39879"/>
                  </a:lnTo>
                  <a:lnTo>
                    <a:pt x="880237" y="53722"/>
                  </a:lnTo>
                  <a:lnTo>
                    <a:pt x="889507" y="62993"/>
                  </a:lnTo>
                  <a:lnTo>
                    <a:pt x="904367" y="83440"/>
                  </a:lnTo>
                  <a:lnTo>
                    <a:pt x="915542" y="105665"/>
                  </a:lnTo>
                  <a:lnTo>
                    <a:pt x="912749" y="116713"/>
                  </a:lnTo>
                  <a:lnTo>
                    <a:pt x="909954" y="139066"/>
                  </a:lnTo>
                  <a:lnTo>
                    <a:pt x="904367" y="158497"/>
                  </a:lnTo>
                  <a:lnTo>
                    <a:pt x="898779" y="166879"/>
                  </a:lnTo>
                  <a:lnTo>
                    <a:pt x="890396" y="172467"/>
                  </a:lnTo>
                  <a:lnTo>
                    <a:pt x="879347" y="175261"/>
                  </a:lnTo>
                  <a:lnTo>
                    <a:pt x="870966" y="179832"/>
                  </a:lnTo>
                  <a:lnTo>
                    <a:pt x="844042" y="184531"/>
                  </a:lnTo>
                  <a:lnTo>
                    <a:pt x="825500" y="189104"/>
                  </a:lnTo>
                  <a:lnTo>
                    <a:pt x="818133" y="194692"/>
                  </a:lnTo>
                  <a:lnTo>
                    <a:pt x="810767" y="203074"/>
                  </a:lnTo>
                  <a:lnTo>
                    <a:pt x="801369" y="207645"/>
                  </a:lnTo>
                  <a:lnTo>
                    <a:pt x="792099" y="210440"/>
                  </a:lnTo>
                  <a:lnTo>
                    <a:pt x="781939" y="211455"/>
                  </a:lnTo>
                  <a:lnTo>
                    <a:pt x="771779" y="210440"/>
                  </a:lnTo>
                  <a:lnTo>
                    <a:pt x="730884" y="201168"/>
                  </a:lnTo>
                  <a:lnTo>
                    <a:pt x="684529" y="219711"/>
                  </a:lnTo>
                  <a:lnTo>
                    <a:pt x="652017" y="227204"/>
                  </a:lnTo>
                  <a:lnTo>
                    <a:pt x="636269" y="226187"/>
                  </a:lnTo>
                  <a:lnTo>
                    <a:pt x="619632" y="222505"/>
                  </a:lnTo>
                  <a:lnTo>
                    <a:pt x="601979" y="213234"/>
                  </a:lnTo>
                  <a:lnTo>
                    <a:pt x="591819" y="197486"/>
                  </a:lnTo>
                  <a:lnTo>
                    <a:pt x="553846" y="213234"/>
                  </a:lnTo>
                  <a:lnTo>
                    <a:pt x="501777" y="228981"/>
                  </a:lnTo>
                  <a:lnTo>
                    <a:pt x="448944" y="231775"/>
                  </a:lnTo>
                  <a:lnTo>
                    <a:pt x="408051" y="222505"/>
                  </a:lnTo>
                  <a:lnTo>
                    <a:pt x="395096" y="216917"/>
                  </a:lnTo>
                  <a:lnTo>
                    <a:pt x="362712" y="195580"/>
                  </a:lnTo>
                  <a:lnTo>
                    <a:pt x="342265" y="186310"/>
                  </a:lnTo>
                  <a:lnTo>
                    <a:pt x="310768" y="179832"/>
                  </a:lnTo>
                  <a:lnTo>
                    <a:pt x="266318" y="180849"/>
                  </a:lnTo>
                  <a:lnTo>
                    <a:pt x="212470" y="189104"/>
                  </a:lnTo>
                  <a:lnTo>
                    <a:pt x="205993" y="194692"/>
                  </a:lnTo>
                  <a:lnTo>
                    <a:pt x="176276" y="269749"/>
                  </a:lnTo>
                  <a:lnTo>
                    <a:pt x="170688" y="272543"/>
                  </a:lnTo>
                  <a:lnTo>
                    <a:pt x="167893" y="276353"/>
                  </a:lnTo>
                  <a:lnTo>
                    <a:pt x="165100" y="281941"/>
                  </a:lnTo>
                  <a:lnTo>
                    <a:pt x="163321" y="287529"/>
                  </a:lnTo>
                  <a:lnTo>
                    <a:pt x="157606" y="295784"/>
                  </a:lnTo>
                  <a:lnTo>
                    <a:pt x="153034" y="295784"/>
                  </a:lnTo>
                  <a:lnTo>
                    <a:pt x="145668" y="292990"/>
                  </a:lnTo>
                  <a:lnTo>
                    <a:pt x="141858" y="290323"/>
                  </a:lnTo>
                  <a:lnTo>
                    <a:pt x="138303" y="286512"/>
                  </a:lnTo>
                  <a:lnTo>
                    <a:pt x="132588" y="283718"/>
                  </a:lnTo>
                  <a:lnTo>
                    <a:pt x="128016" y="280036"/>
                  </a:lnTo>
                  <a:lnTo>
                    <a:pt x="119633" y="270765"/>
                  </a:lnTo>
                  <a:lnTo>
                    <a:pt x="116840" y="265176"/>
                  </a:lnTo>
                  <a:lnTo>
                    <a:pt x="114045" y="245745"/>
                  </a:lnTo>
                  <a:lnTo>
                    <a:pt x="110363" y="234697"/>
                  </a:lnTo>
                  <a:lnTo>
                    <a:pt x="108584" y="222505"/>
                  </a:lnTo>
                  <a:lnTo>
                    <a:pt x="111252" y="210440"/>
                  </a:lnTo>
                  <a:lnTo>
                    <a:pt x="107568" y="204851"/>
                  </a:lnTo>
                  <a:lnTo>
                    <a:pt x="100203" y="216917"/>
                  </a:lnTo>
                  <a:lnTo>
                    <a:pt x="84454" y="256794"/>
                  </a:lnTo>
                  <a:lnTo>
                    <a:pt x="80771" y="258699"/>
                  </a:lnTo>
                  <a:lnTo>
                    <a:pt x="76962" y="261493"/>
                  </a:lnTo>
                  <a:lnTo>
                    <a:pt x="67691" y="274448"/>
                  </a:lnTo>
                  <a:lnTo>
                    <a:pt x="64007" y="276353"/>
                  </a:lnTo>
                  <a:lnTo>
                    <a:pt x="59436" y="276353"/>
                  </a:lnTo>
                  <a:lnTo>
                    <a:pt x="54737" y="273559"/>
                  </a:lnTo>
                  <a:lnTo>
                    <a:pt x="37083" y="228093"/>
                  </a:lnTo>
                  <a:lnTo>
                    <a:pt x="20446" y="173355"/>
                  </a:lnTo>
                  <a:lnTo>
                    <a:pt x="19557" y="158497"/>
                  </a:lnTo>
                  <a:lnTo>
                    <a:pt x="9270" y="147448"/>
                  </a:lnTo>
                  <a:lnTo>
                    <a:pt x="3809" y="135255"/>
                  </a:lnTo>
                  <a:lnTo>
                    <a:pt x="0" y="106680"/>
                  </a:lnTo>
                  <a:lnTo>
                    <a:pt x="1904" y="90805"/>
                  </a:lnTo>
                  <a:lnTo>
                    <a:pt x="7366" y="47244"/>
                  </a:lnTo>
                  <a:lnTo>
                    <a:pt x="14858" y="37974"/>
                  </a:lnTo>
                  <a:lnTo>
                    <a:pt x="24129" y="1752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8" name="Полилиния 28"/>
            <p:cNvSpPr>
              <a:spLocks noChangeArrowheads="1"/>
            </p:cNvSpPr>
            <p:nvPr/>
          </p:nvSpPr>
          <p:spPr bwMode="auto">
            <a:xfrm>
              <a:off x="8869334" y="4286790"/>
              <a:ext cx="532018" cy="227100"/>
            </a:xfrm>
            <a:custGeom>
              <a:avLst/>
              <a:gdLst>
                <a:gd name="T0" fmla="*/ 13930 w 532385"/>
                <a:gd name="T1" fmla="*/ 11308 h 226441"/>
                <a:gd name="T2" fmla="*/ 123103 w 532385"/>
                <a:gd name="T3" fmla="*/ 0 h 226441"/>
                <a:gd name="T4" fmla="*/ 197068 w 532385"/>
                <a:gd name="T5" fmla="*/ 1929 h 226441"/>
                <a:gd name="T6" fmla="*/ 258998 w 532385"/>
                <a:gd name="T7" fmla="*/ 30065 h 226441"/>
                <a:gd name="T8" fmla="*/ 357913 w 532385"/>
                <a:gd name="T9" fmla="*/ 103174 h 226441"/>
                <a:gd name="T10" fmla="*/ 439349 w 532385"/>
                <a:gd name="T11" fmla="*/ 136066 h 226441"/>
                <a:gd name="T12" fmla="*/ 528130 w 532385"/>
                <a:gd name="T13" fmla="*/ 119234 h 226441"/>
                <a:gd name="T14" fmla="*/ 529143 w 532385"/>
                <a:gd name="T15" fmla="*/ 131438 h 226441"/>
                <a:gd name="T16" fmla="*/ 509640 w 532385"/>
                <a:gd name="T17" fmla="*/ 144545 h 226441"/>
                <a:gd name="T18" fmla="*/ 421745 w 532385"/>
                <a:gd name="T19" fmla="*/ 171785 h 226441"/>
                <a:gd name="T20" fmla="*/ 379316 w 532385"/>
                <a:gd name="T21" fmla="*/ 165230 h 226441"/>
                <a:gd name="T22" fmla="*/ 295982 w 532385"/>
                <a:gd name="T23" fmla="*/ 125786 h 226441"/>
                <a:gd name="T24" fmla="*/ 242407 w 532385"/>
                <a:gd name="T25" fmla="*/ 122060 h 226441"/>
                <a:gd name="T26" fmla="*/ 143367 w 532385"/>
                <a:gd name="T27" fmla="*/ 125786 h 226441"/>
                <a:gd name="T28" fmla="*/ 122091 w 532385"/>
                <a:gd name="T29" fmla="*/ 161506 h 226441"/>
                <a:gd name="T30" fmla="*/ 100811 w 532385"/>
                <a:gd name="T31" fmla="*/ 199023 h 226441"/>
                <a:gd name="T32" fmla="*/ 106385 w 532385"/>
                <a:gd name="T33" fmla="*/ 134266 h 226441"/>
                <a:gd name="T34" fmla="*/ 167429 w 532385"/>
                <a:gd name="T35" fmla="*/ 96620 h 226441"/>
                <a:gd name="T36" fmla="*/ 286735 w 532385"/>
                <a:gd name="T37" fmla="*/ 75035 h 226441"/>
                <a:gd name="T38" fmla="*/ 282175 w 532385"/>
                <a:gd name="T39" fmla="*/ 65655 h 226441"/>
                <a:gd name="T40" fmla="*/ 271916 w 532385"/>
                <a:gd name="T41" fmla="*/ 61031 h 226441"/>
                <a:gd name="T42" fmla="*/ 254438 w 532385"/>
                <a:gd name="T43" fmla="*/ 59104 h 226441"/>
                <a:gd name="T44" fmla="*/ 222017 w 532385"/>
                <a:gd name="T45" fmla="*/ 61031 h 226441"/>
                <a:gd name="T46" fmla="*/ 100811 w 532385"/>
                <a:gd name="T47" fmla="*/ 81715 h 226441"/>
                <a:gd name="T48" fmla="*/ 61045 w 532385"/>
                <a:gd name="T49" fmla="*/ 104200 h 226441"/>
                <a:gd name="T50" fmla="*/ 21276 w 532385"/>
                <a:gd name="T51" fmla="*/ 176408 h 226441"/>
                <a:gd name="T52" fmla="*/ 8357 w 532385"/>
                <a:gd name="T53" fmla="*/ 165230 h 226441"/>
                <a:gd name="T54" fmla="*/ 17604 w 532385"/>
                <a:gd name="T55" fmla="*/ 101373 h 226441"/>
                <a:gd name="T56" fmla="*/ 36980 w 532385"/>
                <a:gd name="T57" fmla="*/ 67710 h 226441"/>
                <a:gd name="T58" fmla="*/ 141594 w 532385"/>
                <a:gd name="T59" fmla="*/ 45996 h 226441"/>
                <a:gd name="T60" fmla="*/ 203525 w 532385"/>
                <a:gd name="T61" fmla="*/ 38546 h 226441"/>
                <a:gd name="T62" fmla="*/ 200739 w 532385"/>
                <a:gd name="T63" fmla="*/ 30065 h 226441"/>
                <a:gd name="T64" fmla="*/ 167429 w 532385"/>
                <a:gd name="T65" fmla="*/ 19785 h 226441"/>
                <a:gd name="T66" fmla="*/ 95366 w 532385"/>
                <a:gd name="T67" fmla="*/ 22612 h 226441"/>
                <a:gd name="T68" fmla="*/ 19378 w 532385"/>
                <a:gd name="T69" fmla="*/ 31992 h 226441"/>
                <a:gd name="T70" fmla="*/ 0 w 532385"/>
                <a:gd name="T71" fmla="*/ 33791 h 22644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2385"/>
                <a:gd name="T109" fmla="*/ 0 h 226441"/>
                <a:gd name="T110" fmla="*/ 532385 w 532385"/>
                <a:gd name="T111" fmla="*/ 226441 h 22644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2385" h="226441">
                  <a:moveTo>
                    <a:pt x="4699" y="13081"/>
                  </a:moveTo>
                  <a:lnTo>
                    <a:pt x="13970" y="11176"/>
                  </a:lnTo>
                  <a:lnTo>
                    <a:pt x="66801" y="1905"/>
                  </a:lnTo>
                  <a:lnTo>
                    <a:pt x="123443" y="0"/>
                  </a:lnTo>
                  <a:lnTo>
                    <a:pt x="171576" y="0"/>
                  </a:lnTo>
                  <a:lnTo>
                    <a:pt x="197612" y="1905"/>
                  </a:lnTo>
                  <a:lnTo>
                    <a:pt x="223520" y="10287"/>
                  </a:lnTo>
                  <a:lnTo>
                    <a:pt x="259714" y="29718"/>
                  </a:lnTo>
                  <a:lnTo>
                    <a:pt x="303276" y="64896"/>
                  </a:lnTo>
                  <a:lnTo>
                    <a:pt x="358901" y="101981"/>
                  </a:lnTo>
                  <a:lnTo>
                    <a:pt x="409066" y="129032"/>
                  </a:lnTo>
                  <a:lnTo>
                    <a:pt x="440563" y="134493"/>
                  </a:lnTo>
                  <a:lnTo>
                    <a:pt x="484124" y="128015"/>
                  </a:lnTo>
                  <a:lnTo>
                    <a:pt x="529589" y="117856"/>
                  </a:lnTo>
                  <a:lnTo>
                    <a:pt x="530605" y="121539"/>
                  </a:lnTo>
                  <a:lnTo>
                    <a:pt x="530605" y="129920"/>
                  </a:lnTo>
                  <a:lnTo>
                    <a:pt x="532384" y="133603"/>
                  </a:lnTo>
                  <a:lnTo>
                    <a:pt x="511048" y="142875"/>
                  </a:lnTo>
                  <a:lnTo>
                    <a:pt x="446151" y="164211"/>
                  </a:lnTo>
                  <a:lnTo>
                    <a:pt x="422910" y="169799"/>
                  </a:lnTo>
                  <a:lnTo>
                    <a:pt x="401701" y="168909"/>
                  </a:lnTo>
                  <a:lnTo>
                    <a:pt x="380364" y="163321"/>
                  </a:lnTo>
                  <a:lnTo>
                    <a:pt x="359917" y="154051"/>
                  </a:lnTo>
                  <a:lnTo>
                    <a:pt x="296799" y="124332"/>
                  </a:lnTo>
                  <a:lnTo>
                    <a:pt x="275463" y="117856"/>
                  </a:lnTo>
                  <a:lnTo>
                    <a:pt x="243077" y="120650"/>
                  </a:lnTo>
                  <a:lnTo>
                    <a:pt x="192913" y="120650"/>
                  </a:lnTo>
                  <a:lnTo>
                    <a:pt x="143763" y="124332"/>
                  </a:lnTo>
                  <a:lnTo>
                    <a:pt x="134492" y="134493"/>
                  </a:lnTo>
                  <a:lnTo>
                    <a:pt x="122427" y="159639"/>
                  </a:lnTo>
                  <a:lnTo>
                    <a:pt x="104901" y="226440"/>
                  </a:lnTo>
                  <a:lnTo>
                    <a:pt x="101091" y="196722"/>
                  </a:lnTo>
                  <a:lnTo>
                    <a:pt x="102108" y="165100"/>
                  </a:lnTo>
                  <a:lnTo>
                    <a:pt x="106679" y="132714"/>
                  </a:lnTo>
                  <a:lnTo>
                    <a:pt x="113156" y="101219"/>
                  </a:lnTo>
                  <a:lnTo>
                    <a:pt x="167893" y="95503"/>
                  </a:lnTo>
                  <a:lnTo>
                    <a:pt x="233806" y="85470"/>
                  </a:lnTo>
                  <a:lnTo>
                    <a:pt x="287527" y="74168"/>
                  </a:lnTo>
                  <a:lnTo>
                    <a:pt x="285750" y="68707"/>
                  </a:lnTo>
                  <a:lnTo>
                    <a:pt x="282955" y="64896"/>
                  </a:lnTo>
                  <a:lnTo>
                    <a:pt x="278256" y="62230"/>
                  </a:lnTo>
                  <a:lnTo>
                    <a:pt x="272668" y="60325"/>
                  </a:lnTo>
                  <a:lnTo>
                    <a:pt x="267208" y="59436"/>
                  </a:lnTo>
                  <a:lnTo>
                    <a:pt x="255142" y="58420"/>
                  </a:lnTo>
                  <a:lnTo>
                    <a:pt x="250443" y="57531"/>
                  </a:lnTo>
                  <a:lnTo>
                    <a:pt x="222630" y="60325"/>
                  </a:lnTo>
                  <a:lnTo>
                    <a:pt x="156717" y="72389"/>
                  </a:lnTo>
                  <a:lnTo>
                    <a:pt x="101091" y="80771"/>
                  </a:lnTo>
                  <a:lnTo>
                    <a:pt x="70485" y="95503"/>
                  </a:lnTo>
                  <a:lnTo>
                    <a:pt x="61213" y="102996"/>
                  </a:lnTo>
                  <a:lnTo>
                    <a:pt x="46354" y="122555"/>
                  </a:lnTo>
                  <a:lnTo>
                    <a:pt x="21336" y="174370"/>
                  </a:lnTo>
                  <a:lnTo>
                    <a:pt x="9271" y="193928"/>
                  </a:lnTo>
                  <a:lnTo>
                    <a:pt x="8381" y="163321"/>
                  </a:lnTo>
                  <a:lnTo>
                    <a:pt x="11176" y="131826"/>
                  </a:lnTo>
                  <a:lnTo>
                    <a:pt x="17652" y="100202"/>
                  </a:lnTo>
                  <a:lnTo>
                    <a:pt x="26035" y="70484"/>
                  </a:lnTo>
                  <a:lnTo>
                    <a:pt x="37084" y="66928"/>
                  </a:lnTo>
                  <a:lnTo>
                    <a:pt x="88138" y="53847"/>
                  </a:lnTo>
                  <a:lnTo>
                    <a:pt x="141986" y="45465"/>
                  </a:lnTo>
                  <a:lnTo>
                    <a:pt x="203073" y="41782"/>
                  </a:lnTo>
                  <a:lnTo>
                    <a:pt x="204088" y="38100"/>
                  </a:lnTo>
                  <a:lnTo>
                    <a:pt x="204088" y="33401"/>
                  </a:lnTo>
                  <a:lnTo>
                    <a:pt x="201295" y="29718"/>
                  </a:lnTo>
                  <a:lnTo>
                    <a:pt x="199389" y="26034"/>
                  </a:lnTo>
                  <a:lnTo>
                    <a:pt x="167893" y="19557"/>
                  </a:lnTo>
                  <a:lnTo>
                    <a:pt x="151256" y="19557"/>
                  </a:lnTo>
                  <a:lnTo>
                    <a:pt x="95630" y="22351"/>
                  </a:lnTo>
                  <a:lnTo>
                    <a:pt x="52831" y="24130"/>
                  </a:lnTo>
                  <a:lnTo>
                    <a:pt x="19430" y="31622"/>
                  </a:lnTo>
                  <a:lnTo>
                    <a:pt x="0" y="40894"/>
                  </a:lnTo>
                  <a:lnTo>
                    <a:pt x="0" y="33401"/>
                  </a:lnTo>
                  <a:close/>
                </a:path>
              </a:pathLst>
            </a:custGeom>
            <a:solidFill>
              <a:srgbClr val="7F99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9" name="Полилиния 29"/>
            <p:cNvSpPr>
              <a:spLocks noChangeArrowheads="1"/>
            </p:cNvSpPr>
            <p:nvPr/>
          </p:nvSpPr>
          <p:spPr bwMode="auto">
            <a:xfrm>
              <a:off x="8874099" y="4285202"/>
              <a:ext cx="227100" cy="14292"/>
            </a:xfrm>
            <a:custGeom>
              <a:avLst/>
              <a:gdLst>
                <a:gd name="T0" fmla="*/ 4647 w 226188"/>
                <a:gd name="T1" fmla="*/ 5598 h 15750"/>
                <a:gd name="T2" fmla="*/ 6581 w 226188"/>
                <a:gd name="T3" fmla="*/ 5598 h 15750"/>
                <a:gd name="T4" fmla="*/ 10324 w 226188"/>
                <a:gd name="T5" fmla="*/ 4994 h 15750"/>
                <a:gd name="T6" fmla="*/ 38589 w 226188"/>
                <a:gd name="T7" fmla="*/ 3703 h 15750"/>
                <a:gd name="T8" fmla="*/ 115897 w 226188"/>
                <a:gd name="T9" fmla="*/ 603 h 15750"/>
                <a:gd name="T10" fmla="*/ 168682 w 226188"/>
                <a:gd name="T11" fmla="*/ 0 h 15750"/>
                <a:gd name="T12" fmla="*/ 215789 w 226188"/>
                <a:gd name="T13" fmla="*/ 1809 h 15750"/>
                <a:gd name="T14" fmla="*/ 229857 w 226188"/>
                <a:gd name="T15" fmla="*/ 7493 h 15750"/>
                <a:gd name="T16" fmla="*/ 201593 w 226188"/>
                <a:gd name="T17" fmla="*/ 8094 h 15750"/>
                <a:gd name="T18" fmla="*/ 135643 w 226188"/>
                <a:gd name="T19" fmla="*/ 8784 h 15750"/>
                <a:gd name="T20" fmla="*/ 59366 w 226188"/>
                <a:gd name="T21" fmla="*/ 9989 h 15750"/>
                <a:gd name="T22" fmla="*/ 0 w 226188"/>
                <a:gd name="T23" fmla="*/ 10679 h 157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6188"/>
                <a:gd name="T37" fmla="*/ 0 h 15750"/>
                <a:gd name="T38" fmla="*/ 226188 w 226188"/>
                <a:gd name="T39" fmla="*/ 15750 h 157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6188" h="15750">
                  <a:moveTo>
                    <a:pt x="4572" y="8256"/>
                  </a:moveTo>
                  <a:lnTo>
                    <a:pt x="6477" y="8256"/>
                  </a:lnTo>
                  <a:lnTo>
                    <a:pt x="10160" y="7367"/>
                  </a:lnTo>
                  <a:lnTo>
                    <a:pt x="37973" y="5462"/>
                  </a:lnTo>
                  <a:lnTo>
                    <a:pt x="114046" y="889"/>
                  </a:lnTo>
                  <a:lnTo>
                    <a:pt x="165989" y="0"/>
                  </a:lnTo>
                  <a:lnTo>
                    <a:pt x="212343" y="2668"/>
                  </a:lnTo>
                  <a:lnTo>
                    <a:pt x="226187" y="11050"/>
                  </a:lnTo>
                  <a:lnTo>
                    <a:pt x="198374" y="11938"/>
                  </a:lnTo>
                  <a:lnTo>
                    <a:pt x="133477" y="12955"/>
                  </a:lnTo>
                  <a:lnTo>
                    <a:pt x="58419" y="14732"/>
                  </a:lnTo>
                  <a:lnTo>
                    <a:pt x="0" y="15749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50" name="Полилиния 30"/>
            <p:cNvSpPr>
              <a:spLocks noChangeArrowheads="1"/>
            </p:cNvSpPr>
            <p:nvPr/>
          </p:nvSpPr>
          <p:spPr bwMode="auto">
            <a:xfrm>
              <a:off x="8896333" y="4321728"/>
              <a:ext cx="223923" cy="31762"/>
            </a:xfrm>
            <a:custGeom>
              <a:avLst/>
              <a:gdLst>
                <a:gd name="T0" fmla="*/ 3650 w 224409"/>
                <a:gd name="T1" fmla="*/ 24819 h 31498"/>
                <a:gd name="T2" fmla="*/ 5413 w 224409"/>
                <a:gd name="T3" fmla="*/ 24819 h 31498"/>
                <a:gd name="T4" fmla="*/ 9190 w 224409"/>
                <a:gd name="T5" fmla="*/ 23900 h 31498"/>
                <a:gd name="T6" fmla="*/ 62447 w 224409"/>
                <a:gd name="T7" fmla="*/ 14313 h 31498"/>
                <a:gd name="T8" fmla="*/ 110292 w 224409"/>
                <a:gd name="T9" fmla="*/ 6698 h 31498"/>
                <a:gd name="T10" fmla="*/ 160904 w 224409"/>
                <a:gd name="T11" fmla="*/ 1839 h 31498"/>
                <a:gd name="T12" fmla="*/ 207740 w 224409"/>
                <a:gd name="T13" fmla="*/ 0 h 31498"/>
                <a:gd name="T14" fmla="*/ 222470 w 224409"/>
                <a:gd name="T15" fmla="*/ 6698 h 31498"/>
                <a:gd name="T16" fmla="*/ 220708 w 224409"/>
                <a:gd name="T17" fmla="*/ 6698 h 31498"/>
                <a:gd name="T18" fmla="*/ 165437 w 224409"/>
                <a:gd name="T19" fmla="*/ 13393 h 31498"/>
                <a:gd name="T20" fmla="*/ 112179 w 224409"/>
                <a:gd name="T21" fmla="*/ 20091 h 31498"/>
                <a:gd name="T22" fmla="*/ 39407 w 224409"/>
                <a:gd name="T23" fmla="*/ 27707 h 31498"/>
                <a:gd name="T24" fmla="*/ 0 w 224409"/>
                <a:gd name="T25" fmla="*/ 32566 h 31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4409"/>
                <a:gd name="T40" fmla="*/ 0 h 31498"/>
                <a:gd name="T41" fmla="*/ 224409 w 224409"/>
                <a:gd name="T42" fmla="*/ 31498 h 31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4409" h="31498">
                  <a:moveTo>
                    <a:pt x="3682" y="24004"/>
                  </a:moveTo>
                  <a:lnTo>
                    <a:pt x="5461" y="24004"/>
                  </a:lnTo>
                  <a:lnTo>
                    <a:pt x="9270" y="23115"/>
                  </a:lnTo>
                  <a:lnTo>
                    <a:pt x="62991" y="13843"/>
                  </a:lnTo>
                  <a:lnTo>
                    <a:pt x="111252" y="6478"/>
                  </a:lnTo>
                  <a:lnTo>
                    <a:pt x="162305" y="1779"/>
                  </a:lnTo>
                  <a:lnTo>
                    <a:pt x="209550" y="0"/>
                  </a:lnTo>
                  <a:lnTo>
                    <a:pt x="224408" y="6478"/>
                  </a:lnTo>
                  <a:lnTo>
                    <a:pt x="222630" y="6478"/>
                  </a:lnTo>
                  <a:lnTo>
                    <a:pt x="166878" y="12954"/>
                  </a:lnTo>
                  <a:lnTo>
                    <a:pt x="113156" y="19431"/>
                  </a:lnTo>
                  <a:lnTo>
                    <a:pt x="39751" y="26798"/>
                  </a:lnTo>
                  <a:lnTo>
                    <a:pt x="0" y="31497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51" name="Полилиния 31"/>
            <p:cNvSpPr>
              <a:spLocks noChangeArrowheads="1"/>
            </p:cNvSpPr>
            <p:nvPr/>
          </p:nvSpPr>
          <p:spPr bwMode="auto">
            <a:xfrm>
              <a:off x="8985267" y="4363019"/>
              <a:ext cx="179456" cy="31762"/>
            </a:xfrm>
            <a:custGeom>
              <a:avLst/>
              <a:gdLst>
                <a:gd name="T0" fmla="*/ 2818 w 179071"/>
                <a:gd name="T1" fmla="*/ 21977 h 32513"/>
                <a:gd name="T2" fmla="*/ 3715 w 179071"/>
                <a:gd name="T3" fmla="*/ 21977 h 32513"/>
                <a:gd name="T4" fmla="*/ 7556 w 179071"/>
                <a:gd name="T5" fmla="*/ 21168 h 32513"/>
                <a:gd name="T6" fmla="*/ 63664 w 179071"/>
                <a:gd name="T7" fmla="*/ 10063 h 32513"/>
                <a:gd name="T8" fmla="*/ 117847 w 179071"/>
                <a:gd name="T9" fmla="*/ 2544 h 32513"/>
                <a:gd name="T10" fmla="*/ 169343 w 179071"/>
                <a:gd name="T11" fmla="*/ 0 h 32513"/>
                <a:gd name="T12" fmla="*/ 180615 w 179071"/>
                <a:gd name="T13" fmla="*/ 6825 h 32513"/>
                <a:gd name="T14" fmla="*/ 178693 w 179071"/>
                <a:gd name="T15" fmla="*/ 6825 h 32513"/>
                <a:gd name="T16" fmla="*/ 147822 w 179071"/>
                <a:gd name="T17" fmla="*/ 10989 h 32513"/>
                <a:gd name="T18" fmla="*/ 46754 w 179071"/>
                <a:gd name="T19" fmla="*/ 23712 h 32513"/>
                <a:gd name="T20" fmla="*/ 0 w 179071"/>
                <a:gd name="T21" fmla="*/ 29610 h 325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071"/>
                <a:gd name="T34" fmla="*/ 0 h 32513"/>
                <a:gd name="T35" fmla="*/ 179071 w 179071"/>
                <a:gd name="T36" fmla="*/ 32513 h 325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071" h="32513">
                  <a:moveTo>
                    <a:pt x="2794" y="24131"/>
                  </a:moveTo>
                  <a:lnTo>
                    <a:pt x="3683" y="24131"/>
                  </a:lnTo>
                  <a:lnTo>
                    <a:pt x="7492" y="23242"/>
                  </a:lnTo>
                  <a:lnTo>
                    <a:pt x="63119" y="11049"/>
                  </a:lnTo>
                  <a:lnTo>
                    <a:pt x="116839" y="2794"/>
                  </a:lnTo>
                  <a:lnTo>
                    <a:pt x="167894" y="0"/>
                  </a:lnTo>
                  <a:lnTo>
                    <a:pt x="179070" y="7493"/>
                  </a:lnTo>
                  <a:lnTo>
                    <a:pt x="177164" y="7493"/>
                  </a:lnTo>
                  <a:lnTo>
                    <a:pt x="146558" y="12066"/>
                  </a:lnTo>
                  <a:lnTo>
                    <a:pt x="46354" y="26036"/>
                  </a:lnTo>
                  <a:lnTo>
                    <a:pt x="0" y="32512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52" name="Полилиния 32"/>
            <p:cNvSpPr>
              <a:spLocks noChangeArrowheads="1"/>
            </p:cNvSpPr>
            <p:nvPr/>
          </p:nvSpPr>
          <p:spPr bwMode="auto">
            <a:xfrm>
              <a:off x="9183781" y="4401134"/>
              <a:ext cx="107992" cy="44467"/>
            </a:xfrm>
            <a:custGeom>
              <a:avLst/>
              <a:gdLst>
                <a:gd name="T0" fmla="*/ 11224 w 107571"/>
                <a:gd name="T1" fmla="*/ 0 h 43562"/>
                <a:gd name="T2" fmla="*/ 14062 w 107571"/>
                <a:gd name="T3" fmla="*/ 1932 h 43562"/>
                <a:gd name="T4" fmla="*/ 68757 w 107571"/>
                <a:gd name="T5" fmla="*/ 31163 h 43562"/>
                <a:gd name="T6" fmla="*/ 98944 w 107571"/>
                <a:gd name="T7" fmla="*/ 42193 h 43562"/>
                <a:gd name="T8" fmla="*/ 109264 w 107571"/>
                <a:gd name="T9" fmla="*/ 42193 h 43562"/>
                <a:gd name="T10" fmla="*/ 108360 w 107571"/>
                <a:gd name="T11" fmla="*/ 43297 h 43562"/>
                <a:gd name="T12" fmla="*/ 101781 w 107571"/>
                <a:gd name="T13" fmla="*/ 46332 h 43562"/>
                <a:gd name="T14" fmla="*/ 96105 w 107571"/>
                <a:gd name="T15" fmla="*/ 47296 h 43562"/>
                <a:gd name="T16" fmla="*/ 79206 w 107571"/>
                <a:gd name="T17" fmla="*/ 46332 h 43562"/>
                <a:gd name="T18" fmla="*/ 53665 w 107571"/>
                <a:gd name="T19" fmla="*/ 36265 h 43562"/>
                <a:gd name="T20" fmla="*/ 0 w 107571"/>
                <a:gd name="T21" fmla="*/ 9101 h 435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571"/>
                <a:gd name="T34" fmla="*/ 0 h 43562"/>
                <a:gd name="T35" fmla="*/ 107571 w 107571"/>
                <a:gd name="T36" fmla="*/ 43562 h 435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571" h="43562">
                  <a:moveTo>
                    <a:pt x="11050" y="0"/>
                  </a:moveTo>
                  <a:lnTo>
                    <a:pt x="13844" y="1779"/>
                  </a:lnTo>
                  <a:lnTo>
                    <a:pt x="67691" y="28703"/>
                  </a:lnTo>
                  <a:lnTo>
                    <a:pt x="97410" y="38862"/>
                  </a:lnTo>
                  <a:lnTo>
                    <a:pt x="107570" y="38862"/>
                  </a:lnTo>
                  <a:lnTo>
                    <a:pt x="106680" y="39879"/>
                  </a:lnTo>
                  <a:lnTo>
                    <a:pt x="100203" y="42673"/>
                  </a:lnTo>
                  <a:lnTo>
                    <a:pt x="94615" y="43561"/>
                  </a:lnTo>
                  <a:lnTo>
                    <a:pt x="77978" y="42673"/>
                  </a:lnTo>
                  <a:lnTo>
                    <a:pt x="52833" y="33402"/>
                  </a:lnTo>
                  <a:lnTo>
                    <a:pt x="0" y="8383"/>
                  </a:lnTo>
                  <a:close/>
                </a:path>
              </a:pathLst>
            </a:custGeom>
            <a:solidFill>
              <a:srgbClr val="597A9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53" name="Полилиния 33"/>
            <p:cNvSpPr>
              <a:spLocks noChangeArrowheads="1"/>
            </p:cNvSpPr>
            <p:nvPr/>
          </p:nvSpPr>
          <p:spPr bwMode="auto">
            <a:xfrm>
              <a:off x="9445820" y="4369372"/>
              <a:ext cx="250922" cy="79406"/>
            </a:xfrm>
            <a:custGeom>
              <a:avLst/>
              <a:gdLst>
                <a:gd name="T0" fmla="*/ 249313 w 251460"/>
                <a:gd name="T1" fmla="*/ 836 h 80646"/>
                <a:gd name="T2" fmla="*/ 245663 w 251460"/>
                <a:gd name="T3" fmla="*/ 34019 h 80646"/>
                <a:gd name="T4" fmla="*/ 235464 w 251460"/>
                <a:gd name="T5" fmla="*/ 36526 h 80646"/>
                <a:gd name="T6" fmla="*/ 191267 w 251460"/>
                <a:gd name="T7" fmla="*/ 40943 h 80646"/>
                <a:gd name="T8" fmla="*/ 181320 w 251460"/>
                <a:gd name="T9" fmla="*/ 44525 h 80646"/>
                <a:gd name="T10" fmla="*/ 172127 w 251460"/>
                <a:gd name="T11" fmla="*/ 49657 h 80646"/>
                <a:gd name="T12" fmla="*/ 163692 w 251460"/>
                <a:gd name="T13" fmla="*/ 57535 h 80646"/>
                <a:gd name="T14" fmla="*/ 156388 w 251460"/>
                <a:gd name="T15" fmla="*/ 62788 h 80646"/>
                <a:gd name="T16" fmla="*/ 149965 w 251460"/>
                <a:gd name="T17" fmla="*/ 64579 h 80646"/>
                <a:gd name="T18" fmla="*/ 142537 w 251460"/>
                <a:gd name="T19" fmla="*/ 63621 h 80646"/>
                <a:gd name="T20" fmla="*/ 114962 w 251460"/>
                <a:gd name="T21" fmla="*/ 51446 h 80646"/>
                <a:gd name="T22" fmla="*/ 107658 w 251460"/>
                <a:gd name="T23" fmla="*/ 49657 h 80646"/>
                <a:gd name="T24" fmla="*/ 80963 w 251460"/>
                <a:gd name="T25" fmla="*/ 56700 h 80646"/>
                <a:gd name="T26" fmla="*/ 42307 w 251460"/>
                <a:gd name="T27" fmla="*/ 72336 h 80646"/>
                <a:gd name="T28" fmla="*/ 28583 w 251460"/>
                <a:gd name="T29" fmla="*/ 75798 h 80646"/>
                <a:gd name="T30" fmla="*/ 14730 w 251460"/>
                <a:gd name="T31" fmla="*/ 75798 h 80646"/>
                <a:gd name="T32" fmla="*/ 1008 w 251460"/>
                <a:gd name="T33" fmla="*/ 73291 h 80646"/>
                <a:gd name="T34" fmla="*/ 0 w 251460"/>
                <a:gd name="T35" fmla="*/ 39272 h 80646"/>
                <a:gd name="T36" fmla="*/ 2769 w 251460"/>
                <a:gd name="T37" fmla="*/ 40107 h 80646"/>
                <a:gd name="T38" fmla="*/ 6548 w 251460"/>
                <a:gd name="T39" fmla="*/ 40107 h 80646"/>
                <a:gd name="T40" fmla="*/ 9190 w 251460"/>
                <a:gd name="T41" fmla="*/ 40943 h 80646"/>
                <a:gd name="T42" fmla="*/ 16620 w 251460"/>
                <a:gd name="T43" fmla="*/ 40943 h 80646"/>
                <a:gd name="T44" fmla="*/ 28583 w 251460"/>
                <a:gd name="T45" fmla="*/ 38436 h 80646"/>
                <a:gd name="T46" fmla="*/ 78194 w 251460"/>
                <a:gd name="T47" fmla="*/ 21009 h 80646"/>
                <a:gd name="T48" fmla="*/ 88393 w 251460"/>
                <a:gd name="T49" fmla="*/ 18382 h 80646"/>
                <a:gd name="T50" fmla="*/ 105770 w 251460"/>
                <a:gd name="T51" fmla="*/ 17427 h 80646"/>
                <a:gd name="T52" fmla="*/ 144425 w 251460"/>
                <a:gd name="T53" fmla="*/ 22679 h 80646"/>
                <a:gd name="T54" fmla="*/ 159159 w 251460"/>
                <a:gd name="T55" fmla="*/ 21009 h 80646"/>
                <a:gd name="T56" fmla="*/ 194163 w 251460"/>
                <a:gd name="T57" fmla="*/ 6087 h 80646"/>
                <a:gd name="T58" fmla="*/ 224511 w 251460"/>
                <a:gd name="T59" fmla="*/ 0 h 80646"/>
                <a:gd name="T60" fmla="*/ 241885 w 251460"/>
                <a:gd name="T61" fmla="*/ 0 h 80646"/>
                <a:gd name="T62" fmla="*/ 245663 w 251460"/>
                <a:gd name="T63" fmla="*/ 836 h 806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460"/>
                <a:gd name="T97" fmla="*/ 0 h 80646"/>
                <a:gd name="T98" fmla="*/ 251460 w 251460"/>
                <a:gd name="T99" fmla="*/ 80646 h 806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460" h="80646">
                  <a:moveTo>
                    <a:pt x="251459" y="889"/>
                  </a:moveTo>
                  <a:lnTo>
                    <a:pt x="247777" y="36195"/>
                  </a:lnTo>
                  <a:lnTo>
                    <a:pt x="237490" y="38861"/>
                  </a:lnTo>
                  <a:lnTo>
                    <a:pt x="192913" y="43560"/>
                  </a:lnTo>
                  <a:lnTo>
                    <a:pt x="182880" y="47371"/>
                  </a:lnTo>
                  <a:lnTo>
                    <a:pt x="173608" y="52832"/>
                  </a:lnTo>
                  <a:lnTo>
                    <a:pt x="165100" y="61214"/>
                  </a:lnTo>
                  <a:lnTo>
                    <a:pt x="157733" y="66802"/>
                  </a:lnTo>
                  <a:lnTo>
                    <a:pt x="151256" y="68707"/>
                  </a:lnTo>
                  <a:lnTo>
                    <a:pt x="143764" y="67690"/>
                  </a:lnTo>
                  <a:lnTo>
                    <a:pt x="115951" y="54736"/>
                  </a:lnTo>
                  <a:lnTo>
                    <a:pt x="108584" y="52832"/>
                  </a:lnTo>
                  <a:lnTo>
                    <a:pt x="81660" y="60325"/>
                  </a:lnTo>
                  <a:lnTo>
                    <a:pt x="42671" y="76961"/>
                  </a:lnTo>
                  <a:lnTo>
                    <a:pt x="28829" y="80645"/>
                  </a:lnTo>
                  <a:lnTo>
                    <a:pt x="14858" y="80645"/>
                  </a:lnTo>
                  <a:lnTo>
                    <a:pt x="1016" y="77978"/>
                  </a:lnTo>
                  <a:lnTo>
                    <a:pt x="0" y="41783"/>
                  </a:lnTo>
                  <a:lnTo>
                    <a:pt x="2793" y="42671"/>
                  </a:lnTo>
                  <a:lnTo>
                    <a:pt x="6604" y="42671"/>
                  </a:lnTo>
                  <a:lnTo>
                    <a:pt x="9270" y="43560"/>
                  </a:lnTo>
                  <a:lnTo>
                    <a:pt x="16764" y="43560"/>
                  </a:lnTo>
                  <a:lnTo>
                    <a:pt x="28829" y="40894"/>
                  </a:lnTo>
                  <a:lnTo>
                    <a:pt x="78867" y="22352"/>
                  </a:lnTo>
                  <a:lnTo>
                    <a:pt x="89154" y="19558"/>
                  </a:lnTo>
                  <a:lnTo>
                    <a:pt x="106680" y="18541"/>
                  </a:lnTo>
                  <a:lnTo>
                    <a:pt x="145668" y="24129"/>
                  </a:lnTo>
                  <a:lnTo>
                    <a:pt x="160528" y="22352"/>
                  </a:lnTo>
                  <a:lnTo>
                    <a:pt x="195833" y="6477"/>
                  </a:lnTo>
                  <a:lnTo>
                    <a:pt x="226441" y="0"/>
                  </a:lnTo>
                  <a:lnTo>
                    <a:pt x="243967" y="0"/>
                  </a:lnTo>
                  <a:lnTo>
                    <a:pt x="247777" y="889"/>
                  </a:lnTo>
                  <a:close/>
                </a:path>
              </a:pathLst>
            </a:custGeom>
            <a:solidFill>
              <a:srgbClr val="CCFF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54" name="Полилиния 34"/>
            <p:cNvSpPr>
              <a:spLocks noChangeArrowheads="1"/>
            </p:cNvSpPr>
            <p:nvPr/>
          </p:nvSpPr>
          <p:spPr bwMode="auto">
            <a:xfrm>
              <a:off x="9434702" y="4339198"/>
              <a:ext cx="262039" cy="73053"/>
            </a:xfrm>
            <a:custGeom>
              <a:avLst/>
              <a:gdLst>
                <a:gd name="T0" fmla="*/ 39240 w 261620"/>
                <a:gd name="T1" fmla="*/ 69745 h 73279"/>
                <a:gd name="T2" fmla="*/ 27096 w 261620"/>
                <a:gd name="T3" fmla="*/ 72378 h 73279"/>
                <a:gd name="T4" fmla="*/ 19554 w 261620"/>
                <a:gd name="T5" fmla="*/ 72378 h 73279"/>
                <a:gd name="T6" fmla="*/ 16872 w 261620"/>
                <a:gd name="T7" fmla="*/ 71500 h 73279"/>
                <a:gd name="T8" fmla="*/ 13037 w 261620"/>
                <a:gd name="T9" fmla="*/ 71500 h 73279"/>
                <a:gd name="T10" fmla="*/ 10224 w 261620"/>
                <a:gd name="T11" fmla="*/ 70623 h 73279"/>
                <a:gd name="T12" fmla="*/ 7540 w 261620"/>
                <a:gd name="T13" fmla="*/ 50427 h 73279"/>
                <a:gd name="T14" fmla="*/ 4731 w 261620"/>
                <a:gd name="T15" fmla="*/ 40265 h 73279"/>
                <a:gd name="T16" fmla="*/ 0 w 261620"/>
                <a:gd name="T17" fmla="*/ 31109 h 73279"/>
                <a:gd name="T18" fmla="*/ 24285 w 261620"/>
                <a:gd name="T19" fmla="*/ 22955 h 73279"/>
                <a:gd name="T20" fmla="*/ 80267 w 261620"/>
                <a:gd name="T21" fmla="*/ 14801 h 73279"/>
                <a:gd name="T22" fmla="*/ 137274 w 261620"/>
                <a:gd name="T23" fmla="*/ 5520 h 73279"/>
                <a:gd name="T24" fmla="*/ 193258 w 261620"/>
                <a:gd name="T25" fmla="*/ 0 h 73279"/>
                <a:gd name="T26" fmla="*/ 249241 w 261620"/>
                <a:gd name="T27" fmla="*/ 2758 h 73279"/>
                <a:gd name="T28" fmla="*/ 256781 w 261620"/>
                <a:gd name="T29" fmla="*/ 9157 h 73279"/>
                <a:gd name="T30" fmla="*/ 261383 w 261620"/>
                <a:gd name="T31" fmla="*/ 16558 h 73279"/>
                <a:gd name="T32" fmla="*/ 263299 w 261620"/>
                <a:gd name="T33" fmla="*/ 22955 h 73279"/>
                <a:gd name="T34" fmla="*/ 263299 w 261620"/>
                <a:gd name="T35" fmla="*/ 30356 h 73279"/>
                <a:gd name="T36" fmla="*/ 259593 w 261620"/>
                <a:gd name="T37" fmla="*/ 30356 h 73279"/>
                <a:gd name="T38" fmla="*/ 255759 w 261620"/>
                <a:gd name="T39" fmla="*/ 29353 h 73279"/>
                <a:gd name="T40" fmla="*/ 238121 w 261620"/>
                <a:gd name="T41" fmla="*/ 29353 h 73279"/>
                <a:gd name="T42" fmla="*/ 196069 w 261620"/>
                <a:gd name="T43" fmla="*/ 39513 h 73279"/>
                <a:gd name="T44" fmla="*/ 171784 w 261620"/>
                <a:gd name="T45" fmla="*/ 51430 h 73279"/>
                <a:gd name="T46" fmla="*/ 149417 w 261620"/>
                <a:gd name="T47" fmla="*/ 53185 h 73279"/>
                <a:gd name="T48" fmla="*/ 117590 w 261620"/>
                <a:gd name="T49" fmla="*/ 47667 h 73279"/>
                <a:gd name="T50" fmla="*/ 99952 w 261620"/>
                <a:gd name="T51" fmla="*/ 48670 h 73279"/>
                <a:gd name="T52" fmla="*/ 79373 w 261620"/>
                <a:gd name="T53" fmla="*/ 54065 h 73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61620"/>
                <a:gd name="T82" fmla="*/ 0 h 73279"/>
                <a:gd name="T83" fmla="*/ 261620 w 261620"/>
                <a:gd name="T84" fmla="*/ 73279 h 73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61620" h="73279">
                  <a:moveTo>
                    <a:pt x="38989" y="70612"/>
                  </a:moveTo>
                  <a:lnTo>
                    <a:pt x="26924" y="73278"/>
                  </a:lnTo>
                  <a:lnTo>
                    <a:pt x="19430" y="73278"/>
                  </a:lnTo>
                  <a:lnTo>
                    <a:pt x="16764" y="72389"/>
                  </a:lnTo>
                  <a:lnTo>
                    <a:pt x="12953" y="72389"/>
                  </a:lnTo>
                  <a:lnTo>
                    <a:pt x="10160" y="71501"/>
                  </a:lnTo>
                  <a:lnTo>
                    <a:pt x="7492" y="51053"/>
                  </a:lnTo>
                  <a:lnTo>
                    <a:pt x="4699" y="40766"/>
                  </a:lnTo>
                  <a:lnTo>
                    <a:pt x="0" y="31496"/>
                  </a:lnTo>
                  <a:lnTo>
                    <a:pt x="24129" y="23240"/>
                  </a:lnTo>
                  <a:lnTo>
                    <a:pt x="79755" y="14985"/>
                  </a:lnTo>
                  <a:lnTo>
                    <a:pt x="136398" y="5588"/>
                  </a:lnTo>
                  <a:lnTo>
                    <a:pt x="192024" y="0"/>
                  </a:lnTo>
                  <a:lnTo>
                    <a:pt x="247650" y="2794"/>
                  </a:lnTo>
                  <a:lnTo>
                    <a:pt x="255142" y="9271"/>
                  </a:lnTo>
                  <a:lnTo>
                    <a:pt x="259715" y="16764"/>
                  </a:lnTo>
                  <a:lnTo>
                    <a:pt x="261619" y="23240"/>
                  </a:lnTo>
                  <a:lnTo>
                    <a:pt x="261619" y="30733"/>
                  </a:lnTo>
                  <a:lnTo>
                    <a:pt x="257937" y="30733"/>
                  </a:lnTo>
                  <a:lnTo>
                    <a:pt x="254127" y="29718"/>
                  </a:lnTo>
                  <a:lnTo>
                    <a:pt x="236601" y="29718"/>
                  </a:lnTo>
                  <a:lnTo>
                    <a:pt x="194817" y="40004"/>
                  </a:lnTo>
                  <a:lnTo>
                    <a:pt x="170688" y="52070"/>
                  </a:lnTo>
                  <a:lnTo>
                    <a:pt x="148463" y="53847"/>
                  </a:lnTo>
                  <a:lnTo>
                    <a:pt x="116840" y="48259"/>
                  </a:lnTo>
                  <a:lnTo>
                    <a:pt x="99314" y="49276"/>
                  </a:lnTo>
                  <a:lnTo>
                    <a:pt x="78866" y="54737"/>
                  </a:lnTo>
                  <a:close/>
                </a:path>
              </a:pathLst>
            </a:custGeom>
            <a:solidFill>
              <a:srgbClr val="DBFF51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</p:grpSp>
      <p:grpSp>
        <p:nvGrpSpPr>
          <p:cNvPr id="16387" name="Группа 185"/>
          <p:cNvGrpSpPr>
            <a:grpSpLocks/>
          </p:cNvGrpSpPr>
          <p:nvPr/>
        </p:nvGrpSpPr>
        <p:grpSpPr bwMode="auto">
          <a:xfrm>
            <a:off x="6443663" y="981075"/>
            <a:ext cx="2209800" cy="2362200"/>
            <a:chOff x="6337300" y="114300"/>
            <a:chExt cx="2059179" cy="2388362"/>
          </a:xfrm>
        </p:grpSpPr>
        <p:sp>
          <p:nvSpPr>
            <p:cNvPr id="16679" name="Полилиния 36"/>
            <p:cNvSpPr>
              <a:spLocks noChangeArrowheads="1"/>
            </p:cNvSpPr>
            <p:nvPr/>
          </p:nvSpPr>
          <p:spPr bwMode="auto">
            <a:xfrm>
              <a:off x="6740563" y="1246549"/>
              <a:ext cx="623945" cy="565330"/>
            </a:xfrm>
            <a:custGeom>
              <a:avLst/>
              <a:gdLst>
                <a:gd name="T0" fmla="*/ 94462 w 622936"/>
                <a:gd name="T1" fmla="*/ 0 h 564516"/>
                <a:gd name="T2" fmla="*/ 112869 w 622936"/>
                <a:gd name="T3" fmla="*/ 42920 h 564516"/>
                <a:gd name="T4" fmla="*/ 132426 w 622936"/>
                <a:gd name="T5" fmla="*/ 83410 h 564516"/>
                <a:gd name="T6" fmla="*/ 155818 w 622936"/>
                <a:gd name="T7" fmla="*/ 123901 h 564516"/>
                <a:gd name="T8" fmla="*/ 208609 w 622936"/>
                <a:gd name="T9" fmla="*/ 198753 h 564516"/>
                <a:gd name="T10" fmla="*/ 269966 w 622936"/>
                <a:gd name="T11" fmla="*/ 266197 h 564516"/>
                <a:gd name="T12" fmla="*/ 303072 w 622936"/>
                <a:gd name="T13" fmla="*/ 296853 h 564516"/>
                <a:gd name="T14" fmla="*/ 337457 w 622936"/>
                <a:gd name="T15" fmla="*/ 326233 h 564516"/>
                <a:gd name="T16" fmla="*/ 374269 w 622936"/>
                <a:gd name="T17" fmla="*/ 353185 h 564516"/>
                <a:gd name="T18" fmla="*/ 413514 w 622936"/>
                <a:gd name="T19" fmla="*/ 377709 h 564516"/>
                <a:gd name="T20" fmla="*/ 454033 w 622936"/>
                <a:gd name="T21" fmla="*/ 399807 h 564516"/>
                <a:gd name="T22" fmla="*/ 494426 w 622936"/>
                <a:gd name="T23" fmla="*/ 420629 h 564516"/>
                <a:gd name="T24" fmla="*/ 537376 w 622936"/>
                <a:gd name="T25" fmla="*/ 437873 h 564516"/>
                <a:gd name="T26" fmla="*/ 581604 w 622936"/>
                <a:gd name="T27" fmla="*/ 452563 h 564516"/>
                <a:gd name="T28" fmla="*/ 626981 w 622936"/>
                <a:gd name="T29" fmla="*/ 464823 h 564516"/>
                <a:gd name="T30" fmla="*/ 613559 w 622936"/>
                <a:gd name="T31" fmla="*/ 567778 h 564516"/>
                <a:gd name="T32" fmla="*/ 561917 w 622936"/>
                <a:gd name="T33" fmla="*/ 554366 h 564516"/>
                <a:gd name="T34" fmla="*/ 511681 w 622936"/>
                <a:gd name="T35" fmla="*/ 538399 h 564516"/>
                <a:gd name="T36" fmla="*/ 461319 w 622936"/>
                <a:gd name="T37" fmla="*/ 518728 h 564516"/>
                <a:gd name="T38" fmla="*/ 414662 w 622936"/>
                <a:gd name="T39" fmla="*/ 496629 h 564516"/>
                <a:gd name="T40" fmla="*/ 368134 w 622936"/>
                <a:gd name="T41" fmla="*/ 472105 h 564516"/>
                <a:gd name="T42" fmla="*/ 323907 w 622936"/>
                <a:gd name="T43" fmla="*/ 445152 h 564516"/>
                <a:gd name="T44" fmla="*/ 280959 w 622936"/>
                <a:gd name="T45" fmla="*/ 414497 h 564516"/>
                <a:gd name="T46" fmla="*/ 240439 w 622936"/>
                <a:gd name="T47" fmla="*/ 381413 h 564516"/>
                <a:gd name="T48" fmla="*/ 202473 w 622936"/>
                <a:gd name="T49" fmla="*/ 347053 h 564516"/>
                <a:gd name="T50" fmla="*/ 165660 w 622936"/>
                <a:gd name="T51" fmla="*/ 310266 h 564516"/>
                <a:gd name="T52" fmla="*/ 132426 w 622936"/>
                <a:gd name="T53" fmla="*/ 271052 h 564516"/>
                <a:gd name="T54" fmla="*/ 100598 w 622936"/>
                <a:gd name="T55" fmla="*/ 229409 h 564516"/>
                <a:gd name="T56" fmla="*/ 71071 w 622936"/>
                <a:gd name="T57" fmla="*/ 185215 h 564516"/>
                <a:gd name="T58" fmla="*/ 45377 w 622936"/>
                <a:gd name="T59" fmla="*/ 141018 h 564516"/>
                <a:gd name="T60" fmla="*/ 20836 w 622936"/>
                <a:gd name="T61" fmla="*/ 94524 h 564516"/>
                <a:gd name="T62" fmla="*/ 0 w 622936"/>
                <a:gd name="T63" fmla="*/ 45471 h 5645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2936"/>
                <a:gd name="T97" fmla="*/ 0 h 564516"/>
                <a:gd name="T98" fmla="*/ 622936 w 622936"/>
                <a:gd name="T99" fmla="*/ 564516 h 5645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2936" h="564516">
                  <a:moveTo>
                    <a:pt x="93852" y="0"/>
                  </a:moveTo>
                  <a:lnTo>
                    <a:pt x="112140" y="42672"/>
                  </a:lnTo>
                  <a:lnTo>
                    <a:pt x="131572" y="82930"/>
                  </a:lnTo>
                  <a:lnTo>
                    <a:pt x="154812" y="123189"/>
                  </a:lnTo>
                  <a:lnTo>
                    <a:pt x="207263" y="197611"/>
                  </a:lnTo>
                  <a:lnTo>
                    <a:pt x="268224" y="264667"/>
                  </a:lnTo>
                  <a:lnTo>
                    <a:pt x="301116" y="295147"/>
                  </a:lnTo>
                  <a:lnTo>
                    <a:pt x="335279" y="324358"/>
                  </a:lnTo>
                  <a:lnTo>
                    <a:pt x="371855" y="351155"/>
                  </a:lnTo>
                  <a:lnTo>
                    <a:pt x="410845" y="375539"/>
                  </a:lnTo>
                  <a:lnTo>
                    <a:pt x="451103" y="397509"/>
                  </a:lnTo>
                  <a:lnTo>
                    <a:pt x="491236" y="418211"/>
                  </a:lnTo>
                  <a:lnTo>
                    <a:pt x="533908" y="435356"/>
                  </a:lnTo>
                  <a:lnTo>
                    <a:pt x="577850" y="449961"/>
                  </a:lnTo>
                  <a:lnTo>
                    <a:pt x="622935" y="462153"/>
                  </a:lnTo>
                  <a:lnTo>
                    <a:pt x="609600" y="564515"/>
                  </a:lnTo>
                  <a:lnTo>
                    <a:pt x="558291" y="551180"/>
                  </a:lnTo>
                  <a:lnTo>
                    <a:pt x="508380" y="535305"/>
                  </a:lnTo>
                  <a:lnTo>
                    <a:pt x="458342" y="515746"/>
                  </a:lnTo>
                  <a:lnTo>
                    <a:pt x="411987" y="493775"/>
                  </a:lnTo>
                  <a:lnTo>
                    <a:pt x="365760" y="469391"/>
                  </a:lnTo>
                  <a:lnTo>
                    <a:pt x="321817" y="442594"/>
                  </a:lnTo>
                  <a:lnTo>
                    <a:pt x="279146" y="412115"/>
                  </a:lnTo>
                  <a:lnTo>
                    <a:pt x="238887" y="379221"/>
                  </a:lnTo>
                  <a:lnTo>
                    <a:pt x="201167" y="345058"/>
                  </a:lnTo>
                  <a:lnTo>
                    <a:pt x="164591" y="308483"/>
                  </a:lnTo>
                  <a:lnTo>
                    <a:pt x="131572" y="269494"/>
                  </a:lnTo>
                  <a:lnTo>
                    <a:pt x="99949" y="228091"/>
                  </a:lnTo>
                  <a:lnTo>
                    <a:pt x="70612" y="184150"/>
                  </a:lnTo>
                  <a:lnTo>
                    <a:pt x="45085" y="140208"/>
                  </a:lnTo>
                  <a:lnTo>
                    <a:pt x="20700" y="93980"/>
                  </a:lnTo>
                  <a:lnTo>
                    <a:pt x="0" y="45211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0" name="Полилиния 37"/>
            <p:cNvSpPr>
              <a:spLocks noChangeArrowheads="1"/>
            </p:cNvSpPr>
            <p:nvPr/>
          </p:nvSpPr>
          <p:spPr bwMode="auto">
            <a:xfrm>
              <a:off x="6791367" y="527182"/>
              <a:ext cx="104785" cy="60344"/>
            </a:xfrm>
            <a:custGeom>
              <a:avLst/>
              <a:gdLst>
                <a:gd name="T0" fmla="*/ 104811 w 104776"/>
                <a:gd name="T1" fmla="*/ 45603 h 60961"/>
                <a:gd name="T2" fmla="*/ 97568 w 104776"/>
                <a:gd name="T3" fmla="*/ 58529 h 60961"/>
                <a:gd name="T4" fmla="*/ 0 w 104776"/>
                <a:gd name="T5" fmla="*/ 19876 h 60961"/>
                <a:gd name="T6" fmla="*/ 7244 w 104776"/>
                <a:gd name="T7" fmla="*/ 9389 h 60961"/>
                <a:gd name="T8" fmla="*/ 9784 w 104776"/>
                <a:gd name="T9" fmla="*/ 4634 h 60961"/>
                <a:gd name="T10" fmla="*/ 13339 w 104776"/>
                <a:gd name="T11" fmla="*/ 0 h 609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776"/>
                <a:gd name="T19" fmla="*/ 0 h 60961"/>
                <a:gd name="T20" fmla="*/ 104776 w 104776"/>
                <a:gd name="T21" fmla="*/ 60961 h 609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776" h="60961">
                  <a:moveTo>
                    <a:pt x="104775" y="47497"/>
                  </a:moveTo>
                  <a:lnTo>
                    <a:pt x="97536" y="60960"/>
                  </a:lnTo>
                  <a:lnTo>
                    <a:pt x="0" y="20701"/>
                  </a:lnTo>
                  <a:lnTo>
                    <a:pt x="7240" y="9779"/>
                  </a:lnTo>
                  <a:lnTo>
                    <a:pt x="9780" y="4826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1" name="Полилиния 38"/>
            <p:cNvSpPr>
              <a:spLocks noChangeArrowheads="1"/>
            </p:cNvSpPr>
            <p:nvPr/>
          </p:nvSpPr>
          <p:spPr bwMode="auto">
            <a:xfrm>
              <a:off x="6781841" y="217521"/>
              <a:ext cx="1511441" cy="1510194"/>
            </a:xfrm>
            <a:custGeom>
              <a:avLst/>
              <a:gdLst>
                <a:gd name="T0" fmla="*/ 679547 w 1510539"/>
                <a:gd name="T1" fmla="*/ 1505603 h 1510540"/>
                <a:gd name="T2" fmla="*/ 531620 w 1510539"/>
                <a:gd name="T3" fmla="*/ 1475150 h 1510540"/>
                <a:gd name="T4" fmla="*/ 395915 w 1510539"/>
                <a:gd name="T5" fmla="*/ 1417798 h 1510540"/>
                <a:gd name="T6" fmla="*/ 276250 w 1510539"/>
                <a:gd name="T7" fmla="*/ 1336214 h 1510540"/>
                <a:gd name="T8" fmla="*/ 173514 w 1510539"/>
                <a:gd name="T9" fmla="*/ 1233944 h 1510540"/>
                <a:gd name="T10" fmla="*/ 91660 w 1510539"/>
                <a:gd name="T11" fmla="*/ 1114549 h 1510540"/>
                <a:gd name="T12" fmla="*/ 34243 w 1510539"/>
                <a:gd name="T13" fmla="*/ 979288 h 1510540"/>
                <a:gd name="T14" fmla="*/ 3692 w 1510539"/>
                <a:gd name="T15" fmla="*/ 831976 h 1510540"/>
                <a:gd name="T16" fmla="*/ 3692 w 1510539"/>
                <a:gd name="T17" fmla="*/ 678448 h 1510540"/>
                <a:gd name="T18" fmla="*/ 34243 w 1510539"/>
                <a:gd name="T19" fmla="*/ 531135 h 1510540"/>
                <a:gd name="T20" fmla="*/ 91660 w 1510539"/>
                <a:gd name="T21" fmla="*/ 395877 h 1510540"/>
                <a:gd name="T22" fmla="*/ 173514 w 1510539"/>
                <a:gd name="T23" fmla="*/ 275339 h 1510540"/>
                <a:gd name="T24" fmla="*/ 276250 w 1510539"/>
                <a:gd name="T25" fmla="*/ 172942 h 1510540"/>
                <a:gd name="T26" fmla="*/ 395915 w 1510539"/>
                <a:gd name="T27" fmla="*/ 91357 h 1510540"/>
                <a:gd name="T28" fmla="*/ 531620 w 1510539"/>
                <a:gd name="T29" fmla="*/ 34132 h 1510540"/>
                <a:gd name="T30" fmla="*/ 679547 w 1510539"/>
                <a:gd name="T31" fmla="*/ 3680 h 1510540"/>
                <a:gd name="T32" fmla="*/ 833457 w 1510539"/>
                <a:gd name="T33" fmla="*/ 3680 h 1510540"/>
                <a:gd name="T34" fmla="*/ 982529 w 1510539"/>
                <a:gd name="T35" fmla="*/ 34132 h 1510540"/>
                <a:gd name="T36" fmla="*/ 1118236 w 1510539"/>
                <a:gd name="T37" fmla="*/ 91357 h 1510540"/>
                <a:gd name="T38" fmla="*/ 1239175 w 1510539"/>
                <a:gd name="T39" fmla="*/ 172942 h 1510540"/>
                <a:gd name="T40" fmla="*/ 1341908 w 1510539"/>
                <a:gd name="T41" fmla="*/ 275339 h 1510540"/>
                <a:gd name="T42" fmla="*/ 1422491 w 1510539"/>
                <a:gd name="T43" fmla="*/ 395877 h 1510540"/>
                <a:gd name="T44" fmla="*/ 1480032 w 1510539"/>
                <a:gd name="T45" fmla="*/ 531135 h 1510540"/>
                <a:gd name="T46" fmla="*/ 1510585 w 1510539"/>
                <a:gd name="T47" fmla="*/ 678448 h 1510540"/>
                <a:gd name="T48" fmla="*/ 1510585 w 1510539"/>
                <a:gd name="T49" fmla="*/ 831976 h 1510540"/>
                <a:gd name="T50" fmla="*/ 1480032 w 1510539"/>
                <a:gd name="T51" fmla="*/ 979288 h 1510540"/>
                <a:gd name="T52" fmla="*/ 1422491 w 1510539"/>
                <a:gd name="T53" fmla="*/ 1114549 h 1510540"/>
                <a:gd name="T54" fmla="*/ 1341908 w 1510539"/>
                <a:gd name="T55" fmla="*/ 1233944 h 1510540"/>
                <a:gd name="T56" fmla="*/ 1239175 w 1510539"/>
                <a:gd name="T57" fmla="*/ 1336214 h 1510540"/>
                <a:gd name="T58" fmla="*/ 1118236 w 1510539"/>
                <a:gd name="T59" fmla="*/ 1417798 h 1510540"/>
                <a:gd name="T60" fmla="*/ 982529 w 1510539"/>
                <a:gd name="T61" fmla="*/ 1475150 h 1510540"/>
                <a:gd name="T62" fmla="*/ 833457 w 1510539"/>
                <a:gd name="T63" fmla="*/ 1505603 h 15105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10539"/>
                <a:gd name="T97" fmla="*/ 0 h 1510540"/>
                <a:gd name="T98" fmla="*/ 1510539 w 1510539"/>
                <a:gd name="T99" fmla="*/ 1510540 h 151054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10539" h="1510540">
                  <a:moveTo>
                    <a:pt x="754635" y="1510539"/>
                  </a:moveTo>
                  <a:lnTo>
                    <a:pt x="677926" y="1506983"/>
                  </a:lnTo>
                  <a:lnTo>
                    <a:pt x="602235" y="1494791"/>
                  </a:lnTo>
                  <a:lnTo>
                    <a:pt x="530352" y="1476502"/>
                  </a:lnTo>
                  <a:lnTo>
                    <a:pt x="460884" y="1450848"/>
                  </a:lnTo>
                  <a:lnTo>
                    <a:pt x="394971" y="1419098"/>
                  </a:lnTo>
                  <a:lnTo>
                    <a:pt x="332868" y="1381380"/>
                  </a:lnTo>
                  <a:lnTo>
                    <a:pt x="275590" y="1337438"/>
                  </a:lnTo>
                  <a:lnTo>
                    <a:pt x="221870" y="1288670"/>
                  </a:lnTo>
                  <a:lnTo>
                    <a:pt x="173101" y="1235076"/>
                  </a:lnTo>
                  <a:lnTo>
                    <a:pt x="129286" y="1177799"/>
                  </a:lnTo>
                  <a:lnTo>
                    <a:pt x="91440" y="1115569"/>
                  </a:lnTo>
                  <a:lnTo>
                    <a:pt x="59690" y="1049783"/>
                  </a:lnTo>
                  <a:lnTo>
                    <a:pt x="34163" y="980186"/>
                  </a:lnTo>
                  <a:lnTo>
                    <a:pt x="15875" y="908305"/>
                  </a:lnTo>
                  <a:lnTo>
                    <a:pt x="3684" y="832740"/>
                  </a:lnTo>
                  <a:lnTo>
                    <a:pt x="0" y="755905"/>
                  </a:lnTo>
                  <a:lnTo>
                    <a:pt x="3684" y="679069"/>
                  </a:lnTo>
                  <a:lnTo>
                    <a:pt x="15875" y="603505"/>
                  </a:lnTo>
                  <a:lnTo>
                    <a:pt x="34163" y="531623"/>
                  </a:lnTo>
                  <a:lnTo>
                    <a:pt x="59690" y="462027"/>
                  </a:lnTo>
                  <a:lnTo>
                    <a:pt x="91440" y="396241"/>
                  </a:lnTo>
                  <a:lnTo>
                    <a:pt x="129286" y="334010"/>
                  </a:lnTo>
                  <a:lnTo>
                    <a:pt x="173101" y="275591"/>
                  </a:lnTo>
                  <a:lnTo>
                    <a:pt x="221870" y="221870"/>
                  </a:lnTo>
                  <a:lnTo>
                    <a:pt x="275590" y="173102"/>
                  </a:lnTo>
                  <a:lnTo>
                    <a:pt x="332868" y="129287"/>
                  </a:lnTo>
                  <a:lnTo>
                    <a:pt x="394971" y="91441"/>
                  </a:lnTo>
                  <a:lnTo>
                    <a:pt x="460884" y="59691"/>
                  </a:lnTo>
                  <a:lnTo>
                    <a:pt x="530352" y="34164"/>
                  </a:lnTo>
                  <a:lnTo>
                    <a:pt x="602235" y="15875"/>
                  </a:lnTo>
                  <a:lnTo>
                    <a:pt x="677926" y="3684"/>
                  </a:lnTo>
                  <a:lnTo>
                    <a:pt x="754635" y="0"/>
                  </a:lnTo>
                  <a:lnTo>
                    <a:pt x="831470" y="3684"/>
                  </a:lnTo>
                  <a:lnTo>
                    <a:pt x="907035" y="15875"/>
                  </a:lnTo>
                  <a:lnTo>
                    <a:pt x="980186" y="34164"/>
                  </a:lnTo>
                  <a:lnTo>
                    <a:pt x="1049783" y="59691"/>
                  </a:lnTo>
                  <a:lnTo>
                    <a:pt x="1115569" y="91441"/>
                  </a:lnTo>
                  <a:lnTo>
                    <a:pt x="1177799" y="129287"/>
                  </a:lnTo>
                  <a:lnTo>
                    <a:pt x="1236219" y="173102"/>
                  </a:lnTo>
                  <a:lnTo>
                    <a:pt x="1289939" y="221870"/>
                  </a:lnTo>
                  <a:lnTo>
                    <a:pt x="1338708" y="275591"/>
                  </a:lnTo>
                  <a:lnTo>
                    <a:pt x="1381379" y="334010"/>
                  </a:lnTo>
                  <a:lnTo>
                    <a:pt x="1419099" y="396241"/>
                  </a:lnTo>
                  <a:lnTo>
                    <a:pt x="1450849" y="462027"/>
                  </a:lnTo>
                  <a:lnTo>
                    <a:pt x="1476502" y="531623"/>
                  </a:lnTo>
                  <a:lnTo>
                    <a:pt x="1494790" y="603505"/>
                  </a:lnTo>
                  <a:lnTo>
                    <a:pt x="1506983" y="679069"/>
                  </a:lnTo>
                  <a:lnTo>
                    <a:pt x="1510538" y="755905"/>
                  </a:lnTo>
                  <a:lnTo>
                    <a:pt x="1506983" y="832740"/>
                  </a:lnTo>
                  <a:lnTo>
                    <a:pt x="1494790" y="908305"/>
                  </a:lnTo>
                  <a:lnTo>
                    <a:pt x="1476502" y="980186"/>
                  </a:lnTo>
                  <a:lnTo>
                    <a:pt x="1450849" y="1049783"/>
                  </a:lnTo>
                  <a:lnTo>
                    <a:pt x="1419099" y="1115569"/>
                  </a:lnTo>
                  <a:lnTo>
                    <a:pt x="1381379" y="1177799"/>
                  </a:lnTo>
                  <a:lnTo>
                    <a:pt x="1338708" y="1235076"/>
                  </a:lnTo>
                  <a:lnTo>
                    <a:pt x="1289939" y="1288670"/>
                  </a:lnTo>
                  <a:lnTo>
                    <a:pt x="1236219" y="1337438"/>
                  </a:lnTo>
                  <a:lnTo>
                    <a:pt x="1177799" y="1381380"/>
                  </a:lnTo>
                  <a:lnTo>
                    <a:pt x="1115569" y="1419098"/>
                  </a:lnTo>
                  <a:lnTo>
                    <a:pt x="1049783" y="1450848"/>
                  </a:lnTo>
                  <a:lnTo>
                    <a:pt x="980186" y="1476502"/>
                  </a:lnTo>
                  <a:lnTo>
                    <a:pt x="907035" y="1494791"/>
                  </a:lnTo>
                  <a:lnTo>
                    <a:pt x="831470" y="1506983"/>
                  </a:lnTo>
                  <a:close/>
                </a:path>
              </a:pathLst>
            </a:custGeom>
            <a:solidFill>
              <a:srgbClr val="33F2FF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2" name="Полилиния 39"/>
            <p:cNvSpPr>
              <a:spLocks noChangeArrowheads="1"/>
            </p:cNvSpPr>
            <p:nvPr/>
          </p:nvSpPr>
          <p:spPr bwMode="auto">
            <a:xfrm>
              <a:off x="7029515" y="465250"/>
              <a:ext cx="1017682" cy="1016324"/>
            </a:xfrm>
            <a:custGeom>
              <a:avLst/>
              <a:gdLst>
                <a:gd name="T0" fmla="*/ 508947 w 1016763"/>
                <a:gd name="T1" fmla="*/ 1018437 h 1015620"/>
                <a:gd name="T2" fmla="*/ 456433 w 1016763"/>
                <a:gd name="T3" fmla="*/ 1015890 h 1015620"/>
                <a:gd name="T4" fmla="*/ 406215 w 1016763"/>
                <a:gd name="T5" fmla="*/ 1008631 h 1015620"/>
                <a:gd name="T6" fmla="*/ 357269 w 1016763"/>
                <a:gd name="T7" fmla="*/ 995132 h 1015620"/>
                <a:gd name="T8" fmla="*/ 310746 w 1016763"/>
                <a:gd name="T9" fmla="*/ 978067 h 1015620"/>
                <a:gd name="T10" fmla="*/ 266774 w 1016763"/>
                <a:gd name="T11" fmla="*/ 957308 h 1015620"/>
                <a:gd name="T12" fmla="*/ 223946 w 1016763"/>
                <a:gd name="T13" fmla="*/ 931583 h 1015620"/>
                <a:gd name="T14" fmla="*/ 184689 w 1016763"/>
                <a:gd name="T15" fmla="*/ 902293 h 1015620"/>
                <a:gd name="T16" fmla="*/ 149255 w 1016763"/>
                <a:gd name="T17" fmla="*/ 869181 h 1015620"/>
                <a:gd name="T18" fmla="*/ 86799 w 1016763"/>
                <a:gd name="T19" fmla="*/ 794680 h 1015620"/>
                <a:gd name="T20" fmla="*/ 61180 w 1016763"/>
                <a:gd name="T21" fmla="*/ 751890 h 1015620"/>
                <a:gd name="T22" fmla="*/ 40403 w 1016763"/>
                <a:gd name="T23" fmla="*/ 707825 h 1015620"/>
                <a:gd name="T24" fmla="*/ 23197 w 1016763"/>
                <a:gd name="T25" fmla="*/ 661342 h 1015620"/>
                <a:gd name="T26" fmla="*/ 9814 w 1016763"/>
                <a:gd name="T27" fmla="*/ 612437 h 1015620"/>
                <a:gd name="T28" fmla="*/ 2420 w 1016763"/>
                <a:gd name="T29" fmla="*/ 562388 h 1015620"/>
                <a:gd name="T30" fmla="*/ 0 w 1016763"/>
                <a:gd name="T31" fmla="*/ 509792 h 1015620"/>
                <a:gd name="T32" fmla="*/ 2420 w 1016763"/>
                <a:gd name="T33" fmla="*/ 457195 h 1015620"/>
                <a:gd name="T34" fmla="*/ 9814 w 1016763"/>
                <a:gd name="T35" fmla="*/ 407146 h 1015620"/>
                <a:gd name="T36" fmla="*/ 23197 w 1016763"/>
                <a:gd name="T37" fmla="*/ 358242 h 1015620"/>
                <a:gd name="T38" fmla="*/ 40403 w 1016763"/>
                <a:gd name="T39" fmla="*/ 310485 h 1015620"/>
                <a:gd name="T40" fmla="*/ 61180 w 1016763"/>
                <a:gd name="T41" fmla="*/ 266549 h 1015620"/>
                <a:gd name="T42" fmla="*/ 86799 w 1016763"/>
                <a:gd name="T43" fmla="*/ 224905 h 1015620"/>
                <a:gd name="T44" fmla="*/ 116244 w 1016763"/>
                <a:gd name="T45" fmla="*/ 184534 h 1015620"/>
                <a:gd name="T46" fmla="*/ 149255 w 1016763"/>
                <a:gd name="T47" fmla="*/ 149129 h 1015620"/>
                <a:gd name="T48" fmla="*/ 184689 w 1016763"/>
                <a:gd name="T49" fmla="*/ 116144 h 1015620"/>
                <a:gd name="T50" fmla="*/ 223946 w 1016763"/>
                <a:gd name="T51" fmla="*/ 86726 h 1015620"/>
                <a:gd name="T52" fmla="*/ 266774 w 1016763"/>
                <a:gd name="T53" fmla="*/ 61128 h 1015620"/>
                <a:gd name="T54" fmla="*/ 310746 w 1016763"/>
                <a:gd name="T55" fmla="*/ 40370 h 1015620"/>
                <a:gd name="T56" fmla="*/ 357269 w 1016763"/>
                <a:gd name="T57" fmla="*/ 23178 h 1015620"/>
                <a:gd name="T58" fmla="*/ 406215 w 1016763"/>
                <a:gd name="T59" fmla="*/ 9806 h 1015620"/>
                <a:gd name="T60" fmla="*/ 456433 w 1016763"/>
                <a:gd name="T61" fmla="*/ 2421 h 1015620"/>
                <a:gd name="T62" fmla="*/ 508947 w 1016763"/>
                <a:gd name="T63" fmla="*/ 0 h 1015620"/>
                <a:gd name="T64" fmla="*/ 561588 w 1016763"/>
                <a:gd name="T65" fmla="*/ 2421 h 1015620"/>
                <a:gd name="T66" fmla="*/ 611808 w 1016763"/>
                <a:gd name="T67" fmla="*/ 9806 h 1015620"/>
                <a:gd name="T68" fmla="*/ 660751 w 1016763"/>
                <a:gd name="T69" fmla="*/ 23178 h 1015620"/>
                <a:gd name="T70" fmla="*/ 708421 w 1016763"/>
                <a:gd name="T71" fmla="*/ 40370 h 1015620"/>
                <a:gd name="T72" fmla="*/ 752523 w 1016763"/>
                <a:gd name="T73" fmla="*/ 61128 h 1015620"/>
                <a:gd name="T74" fmla="*/ 795348 w 1016763"/>
                <a:gd name="T75" fmla="*/ 86726 h 1015620"/>
                <a:gd name="T76" fmla="*/ 834480 w 1016763"/>
                <a:gd name="T77" fmla="*/ 116144 h 1015620"/>
                <a:gd name="T78" fmla="*/ 871188 w 1016763"/>
                <a:gd name="T79" fmla="*/ 149129 h 1015620"/>
                <a:gd name="T80" fmla="*/ 904199 w 1016763"/>
                <a:gd name="T81" fmla="*/ 184534 h 1015620"/>
                <a:gd name="T82" fmla="*/ 933643 w 1016763"/>
                <a:gd name="T83" fmla="*/ 224905 h 1015620"/>
                <a:gd name="T84" fmla="*/ 959261 w 1016763"/>
                <a:gd name="T85" fmla="*/ 266549 h 1015620"/>
                <a:gd name="T86" fmla="*/ 980037 w 1016763"/>
                <a:gd name="T87" fmla="*/ 310485 h 1015620"/>
                <a:gd name="T88" fmla="*/ 997246 w 1016763"/>
                <a:gd name="T89" fmla="*/ 358242 h 1015620"/>
                <a:gd name="T90" fmla="*/ 1010629 w 1016763"/>
                <a:gd name="T91" fmla="*/ 407146 h 1015620"/>
                <a:gd name="T92" fmla="*/ 1018021 w 1016763"/>
                <a:gd name="T93" fmla="*/ 457195 h 1015620"/>
                <a:gd name="T94" fmla="*/ 1020443 w 1016763"/>
                <a:gd name="T95" fmla="*/ 509792 h 1015620"/>
                <a:gd name="T96" fmla="*/ 1018021 w 1016763"/>
                <a:gd name="T97" fmla="*/ 562388 h 1015620"/>
                <a:gd name="T98" fmla="*/ 1010629 w 1016763"/>
                <a:gd name="T99" fmla="*/ 612437 h 1015620"/>
                <a:gd name="T100" fmla="*/ 997246 w 1016763"/>
                <a:gd name="T101" fmla="*/ 661342 h 1015620"/>
                <a:gd name="T102" fmla="*/ 980037 w 1016763"/>
                <a:gd name="T103" fmla="*/ 707825 h 1015620"/>
                <a:gd name="T104" fmla="*/ 959261 w 1016763"/>
                <a:gd name="T105" fmla="*/ 751890 h 1015620"/>
                <a:gd name="T106" fmla="*/ 933643 w 1016763"/>
                <a:gd name="T107" fmla="*/ 794680 h 1015620"/>
                <a:gd name="T108" fmla="*/ 871188 w 1016763"/>
                <a:gd name="T109" fmla="*/ 869181 h 1015620"/>
                <a:gd name="T110" fmla="*/ 834480 w 1016763"/>
                <a:gd name="T111" fmla="*/ 902293 h 1015620"/>
                <a:gd name="T112" fmla="*/ 795348 w 1016763"/>
                <a:gd name="T113" fmla="*/ 931583 h 1015620"/>
                <a:gd name="T114" fmla="*/ 752523 w 1016763"/>
                <a:gd name="T115" fmla="*/ 957308 h 1015620"/>
                <a:gd name="T116" fmla="*/ 708421 w 1016763"/>
                <a:gd name="T117" fmla="*/ 978067 h 1015620"/>
                <a:gd name="T118" fmla="*/ 660751 w 1016763"/>
                <a:gd name="T119" fmla="*/ 995132 h 1015620"/>
                <a:gd name="T120" fmla="*/ 611808 w 1016763"/>
                <a:gd name="T121" fmla="*/ 1008631 h 1015620"/>
                <a:gd name="T122" fmla="*/ 561588 w 1016763"/>
                <a:gd name="T123" fmla="*/ 1015890 h 10156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16763"/>
                <a:gd name="T187" fmla="*/ 0 h 1015620"/>
                <a:gd name="T188" fmla="*/ 1016763 w 1016763"/>
                <a:gd name="T189" fmla="*/ 1015620 h 10156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16763" h="1015620">
                  <a:moveTo>
                    <a:pt x="507111" y="1015619"/>
                  </a:moveTo>
                  <a:lnTo>
                    <a:pt x="454787" y="1013078"/>
                  </a:lnTo>
                  <a:lnTo>
                    <a:pt x="404749" y="1005839"/>
                  </a:lnTo>
                  <a:lnTo>
                    <a:pt x="355980" y="992378"/>
                  </a:lnTo>
                  <a:lnTo>
                    <a:pt x="309625" y="975359"/>
                  </a:lnTo>
                  <a:lnTo>
                    <a:pt x="265811" y="954658"/>
                  </a:lnTo>
                  <a:lnTo>
                    <a:pt x="223138" y="929005"/>
                  </a:lnTo>
                  <a:lnTo>
                    <a:pt x="184023" y="899795"/>
                  </a:lnTo>
                  <a:lnTo>
                    <a:pt x="148716" y="866775"/>
                  </a:lnTo>
                  <a:lnTo>
                    <a:pt x="86487" y="792480"/>
                  </a:lnTo>
                  <a:lnTo>
                    <a:pt x="60960" y="749808"/>
                  </a:lnTo>
                  <a:lnTo>
                    <a:pt x="40259" y="705866"/>
                  </a:lnTo>
                  <a:lnTo>
                    <a:pt x="23113" y="659511"/>
                  </a:lnTo>
                  <a:lnTo>
                    <a:pt x="9778" y="610742"/>
                  </a:lnTo>
                  <a:lnTo>
                    <a:pt x="2412" y="560831"/>
                  </a:lnTo>
                  <a:lnTo>
                    <a:pt x="0" y="508381"/>
                  </a:lnTo>
                  <a:lnTo>
                    <a:pt x="2412" y="455930"/>
                  </a:lnTo>
                  <a:lnTo>
                    <a:pt x="9778" y="406019"/>
                  </a:lnTo>
                  <a:lnTo>
                    <a:pt x="23113" y="357250"/>
                  </a:lnTo>
                  <a:lnTo>
                    <a:pt x="40259" y="309625"/>
                  </a:lnTo>
                  <a:lnTo>
                    <a:pt x="60960" y="265811"/>
                  </a:lnTo>
                  <a:lnTo>
                    <a:pt x="86487" y="224282"/>
                  </a:lnTo>
                  <a:lnTo>
                    <a:pt x="115824" y="184022"/>
                  </a:lnTo>
                  <a:lnTo>
                    <a:pt x="148716" y="148717"/>
                  </a:lnTo>
                  <a:lnTo>
                    <a:pt x="184023" y="115824"/>
                  </a:lnTo>
                  <a:lnTo>
                    <a:pt x="223138" y="86486"/>
                  </a:lnTo>
                  <a:lnTo>
                    <a:pt x="265811" y="60960"/>
                  </a:lnTo>
                  <a:lnTo>
                    <a:pt x="309625" y="40258"/>
                  </a:lnTo>
                  <a:lnTo>
                    <a:pt x="355980" y="23114"/>
                  </a:lnTo>
                  <a:lnTo>
                    <a:pt x="404749" y="9778"/>
                  </a:lnTo>
                  <a:lnTo>
                    <a:pt x="454787" y="2413"/>
                  </a:lnTo>
                  <a:lnTo>
                    <a:pt x="507111" y="0"/>
                  </a:lnTo>
                  <a:lnTo>
                    <a:pt x="559562" y="2413"/>
                  </a:lnTo>
                  <a:lnTo>
                    <a:pt x="609600" y="9778"/>
                  </a:lnTo>
                  <a:lnTo>
                    <a:pt x="658367" y="23114"/>
                  </a:lnTo>
                  <a:lnTo>
                    <a:pt x="705865" y="40258"/>
                  </a:lnTo>
                  <a:lnTo>
                    <a:pt x="749808" y="60960"/>
                  </a:lnTo>
                  <a:lnTo>
                    <a:pt x="792479" y="86486"/>
                  </a:lnTo>
                  <a:lnTo>
                    <a:pt x="831469" y="115824"/>
                  </a:lnTo>
                  <a:lnTo>
                    <a:pt x="868045" y="148717"/>
                  </a:lnTo>
                  <a:lnTo>
                    <a:pt x="900937" y="184022"/>
                  </a:lnTo>
                  <a:lnTo>
                    <a:pt x="930275" y="224282"/>
                  </a:lnTo>
                  <a:lnTo>
                    <a:pt x="955801" y="265811"/>
                  </a:lnTo>
                  <a:lnTo>
                    <a:pt x="976502" y="309625"/>
                  </a:lnTo>
                  <a:lnTo>
                    <a:pt x="993648" y="357250"/>
                  </a:lnTo>
                  <a:lnTo>
                    <a:pt x="1006983" y="406019"/>
                  </a:lnTo>
                  <a:lnTo>
                    <a:pt x="1014349" y="455930"/>
                  </a:lnTo>
                  <a:lnTo>
                    <a:pt x="1016762" y="508381"/>
                  </a:lnTo>
                  <a:lnTo>
                    <a:pt x="1014349" y="560831"/>
                  </a:lnTo>
                  <a:lnTo>
                    <a:pt x="1006983" y="610742"/>
                  </a:lnTo>
                  <a:lnTo>
                    <a:pt x="993648" y="659511"/>
                  </a:lnTo>
                  <a:lnTo>
                    <a:pt x="976502" y="705866"/>
                  </a:lnTo>
                  <a:lnTo>
                    <a:pt x="955801" y="749808"/>
                  </a:lnTo>
                  <a:lnTo>
                    <a:pt x="930275" y="792480"/>
                  </a:lnTo>
                  <a:lnTo>
                    <a:pt x="868045" y="866775"/>
                  </a:lnTo>
                  <a:lnTo>
                    <a:pt x="831469" y="899795"/>
                  </a:lnTo>
                  <a:lnTo>
                    <a:pt x="792479" y="929005"/>
                  </a:lnTo>
                  <a:lnTo>
                    <a:pt x="749808" y="954658"/>
                  </a:lnTo>
                  <a:lnTo>
                    <a:pt x="705865" y="975359"/>
                  </a:lnTo>
                  <a:lnTo>
                    <a:pt x="658367" y="992378"/>
                  </a:lnTo>
                  <a:lnTo>
                    <a:pt x="609600" y="1005839"/>
                  </a:lnTo>
                  <a:lnTo>
                    <a:pt x="559562" y="1013078"/>
                  </a:lnTo>
                  <a:close/>
                </a:path>
              </a:pathLst>
            </a:custGeom>
            <a:solidFill>
              <a:srgbClr val="72F4FF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3" name="Полилиния 40"/>
            <p:cNvSpPr>
              <a:spLocks noChangeArrowheads="1"/>
            </p:cNvSpPr>
            <p:nvPr/>
          </p:nvSpPr>
          <p:spPr bwMode="auto">
            <a:xfrm>
              <a:off x="6337300" y="1705483"/>
              <a:ext cx="552502" cy="797179"/>
            </a:xfrm>
            <a:custGeom>
              <a:avLst/>
              <a:gdLst>
                <a:gd name="T0" fmla="*/ 429688 w 552323"/>
                <a:gd name="T1" fmla="*/ 0 h 797307"/>
                <a:gd name="T2" fmla="*/ 471271 w 552323"/>
                <a:gd name="T3" fmla="*/ 12185 h 797307"/>
                <a:gd name="T4" fmla="*/ 496833 w 552323"/>
                <a:gd name="T5" fmla="*/ 35282 h 797307"/>
                <a:gd name="T6" fmla="*/ 513997 w 552323"/>
                <a:gd name="T7" fmla="*/ 71835 h 797307"/>
                <a:gd name="T8" fmla="*/ 518831 w 552323"/>
                <a:gd name="T9" fmla="*/ 157127 h 797307"/>
                <a:gd name="T10" fmla="*/ 516414 w 552323"/>
                <a:gd name="T11" fmla="*/ 237593 h 797307"/>
                <a:gd name="T12" fmla="*/ 546935 w 552323"/>
                <a:gd name="T13" fmla="*/ 314380 h 797307"/>
                <a:gd name="T14" fmla="*/ 553038 w 552323"/>
                <a:gd name="T15" fmla="*/ 337477 h 797307"/>
                <a:gd name="T16" fmla="*/ 537143 w 552323"/>
                <a:gd name="T17" fmla="*/ 360702 h 797307"/>
                <a:gd name="T18" fmla="*/ 518831 w 552323"/>
                <a:gd name="T19" fmla="*/ 369207 h 797307"/>
                <a:gd name="T20" fmla="*/ 506624 w 552323"/>
                <a:gd name="T21" fmla="*/ 363115 h 797307"/>
                <a:gd name="T22" fmla="*/ 496833 w 552323"/>
                <a:gd name="T23" fmla="*/ 311967 h 797307"/>
                <a:gd name="T24" fmla="*/ 470000 w 552323"/>
                <a:gd name="T25" fmla="*/ 276558 h 797307"/>
                <a:gd name="T26" fmla="*/ 471271 w 552323"/>
                <a:gd name="T27" fmla="*/ 314380 h 797307"/>
                <a:gd name="T28" fmla="*/ 463895 w 552323"/>
                <a:gd name="T29" fmla="*/ 419087 h 797307"/>
                <a:gd name="T30" fmla="*/ 450417 w 552323"/>
                <a:gd name="T31" fmla="*/ 445990 h 797307"/>
                <a:gd name="T32" fmla="*/ 441897 w 552323"/>
                <a:gd name="T33" fmla="*/ 444725 h 797307"/>
                <a:gd name="T34" fmla="*/ 417481 w 552323"/>
                <a:gd name="T35" fmla="*/ 415531 h 797307"/>
                <a:gd name="T36" fmla="*/ 423584 w 552323"/>
                <a:gd name="T37" fmla="*/ 387483 h 797307"/>
                <a:gd name="T38" fmla="*/ 400442 w 552323"/>
                <a:gd name="T39" fmla="*/ 367938 h 797307"/>
                <a:gd name="T40" fmla="*/ 384544 w 552323"/>
                <a:gd name="T41" fmla="*/ 455638 h 797307"/>
                <a:gd name="T42" fmla="*/ 347923 w 552323"/>
                <a:gd name="T43" fmla="*/ 531282 h 797307"/>
                <a:gd name="T44" fmla="*/ 318673 w 552323"/>
                <a:gd name="T45" fmla="*/ 558060 h 797307"/>
                <a:gd name="T46" fmla="*/ 311299 w 552323"/>
                <a:gd name="T47" fmla="*/ 558060 h 797307"/>
                <a:gd name="T48" fmla="*/ 305196 w 552323"/>
                <a:gd name="T49" fmla="*/ 538518 h 797307"/>
                <a:gd name="T50" fmla="*/ 308882 w 552323"/>
                <a:gd name="T51" fmla="*/ 441041 h 797307"/>
                <a:gd name="T52" fmla="*/ 323508 w 552323"/>
                <a:gd name="T53" fmla="*/ 349662 h 797307"/>
                <a:gd name="T54" fmla="*/ 253946 w 552323"/>
                <a:gd name="T55" fmla="*/ 450817 h 797307"/>
                <a:gd name="T56" fmla="*/ 208805 w 552323"/>
                <a:gd name="T57" fmla="*/ 572656 h 797307"/>
                <a:gd name="T58" fmla="*/ 183116 w 552323"/>
                <a:gd name="T59" fmla="*/ 676220 h 797307"/>
                <a:gd name="T60" fmla="*/ 159973 w 552323"/>
                <a:gd name="T61" fmla="*/ 755421 h 797307"/>
                <a:gd name="T62" fmla="*/ 148908 w 552323"/>
                <a:gd name="T63" fmla="*/ 763922 h 797307"/>
                <a:gd name="T64" fmla="*/ 131870 w 552323"/>
                <a:gd name="T65" fmla="*/ 761512 h 797307"/>
                <a:gd name="T66" fmla="*/ 108598 w 552323"/>
                <a:gd name="T67" fmla="*/ 738411 h 797307"/>
                <a:gd name="T68" fmla="*/ 103768 w 552323"/>
                <a:gd name="T69" fmla="*/ 662771 h 797307"/>
                <a:gd name="T70" fmla="*/ 122079 w 552323"/>
                <a:gd name="T71" fmla="*/ 452082 h 797307"/>
                <a:gd name="T72" fmla="*/ 89143 w 552323"/>
                <a:gd name="T73" fmla="*/ 539783 h 797307"/>
                <a:gd name="T74" fmla="*/ 70831 w 552323"/>
                <a:gd name="T75" fmla="*/ 629898 h 797307"/>
                <a:gd name="T76" fmla="*/ 42727 w 552323"/>
                <a:gd name="T77" fmla="*/ 751737 h 797307"/>
                <a:gd name="T78" fmla="*/ 25685 w 552323"/>
                <a:gd name="T79" fmla="*/ 790703 h 797307"/>
                <a:gd name="T80" fmla="*/ 7373 w 552323"/>
                <a:gd name="T81" fmla="*/ 791972 h 797307"/>
                <a:gd name="T82" fmla="*/ 0 w 552323"/>
                <a:gd name="T83" fmla="*/ 778518 h 797307"/>
                <a:gd name="T84" fmla="*/ 13477 w 552323"/>
                <a:gd name="T85" fmla="*/ 666449 h 797307"/>
                <a:gd name="T86" fmla="*/ 61039 w 552323"/>
                <a:gd name="T87" fmla="*/ 459318 h 797307"/>
                <a:gd name="T88" fmla="*/ 85456 w 552323"/>
                <a:gd name="T89" fmla="*/ 374030 h 797307"/>
                <a:gd name="T90" fmla="*/ 137975 w 552323"/>
                <a:gd name="T91" fmla="*/ 252185 h 797307"/>
                <a:gd name="T92" fmla="*/ 209949 w 552323"/>
                <a:gd name="T93" fmla="*/ 140121 h 797307"/>
                <a:gd name="T94" fmla="*/ 196598 w 552323"/>
                <a:gd name="T95" fmla="*/ 140121 h 797307"/>
                <a:gd name="T96" fmla="*/ 173325 w 552323"/>
                <a:gd name="T97" fmla="*/ 155984 h 797307"/>
                <a:gd name="T98" fmla="*/ 168495 w 552323"/>
                <a:gd name="T99" fmla="*/ 162076 h 797307"/>
                <a:gd name="T100" fmla="*/ 153870 w 552323"/>
                <a:gd name="T101" fmla="*/ 170581 h 797307"/>
                <a:gd name="T102" fmla="*/ 137975 w 552323"/>
                <a:gd name="T103" fmla="*/ 170581 h 797307"/>
                <a:gd name="T104" fmla="*/ 135558 w 552323"/>
                <a:gd name="T105" fmla="*/ 159663 h 797307"/>
                <a:gd name="T106" fmla="*/ 137975 w 552323"/>
                <a:gd name="T107" fmla="*/ 147478 h 797307"/>
                <a:gd name="T108" fmla="*/ 227115 w 552323"/>
                <a:gd name="T109" fmla="*/ 63334 h 797307"/>
                <a:gd name="T110" fmla="*/ 330882 w 552323"/>
                <a:gd name="T111" fmla="*/ 13454 h 79730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52323"/>
                <a:gd name="T169" fmla="*/ 0 h 797307"/>
                <a:gd name="T170" fmla="*/ 552323 w 552323"/>
                <a:gd name="T171" fmla="*/ 797307 h 79730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52323" h="797307">
                  <a:moveTo>
                    <a:pt x="399922" y="1271"/>
                  </a:moveTo>
                  <a:lnTo>
                    <a:pt x="429132" y="0"/>
                  </a:lnTo>
                  <a:lnTo>
                    <a:pt x="452373" y="3684"/>
                  </a:lnTo>
                  <a:lnTo>
                    <a:pt x="470661" y="12193"/>
                  </a:lnTo>
                  <a:lnTo>
                    <a:pt x="485267" y="23115"/>
                  </a:lnTo>
                  <a:lnTo>
                    <a:pt x="496189" y="35306"/>
                  </a:lnTo>
                  <a:lnTo>
                    <a:pt x="509651" y="60961"/>
                  </a:lnTo>
                  <a:lnTo>
                    <a:pt x="513333" y="71883"/>
                  </a:lnTo>
                  <a:lnTo>
                    <a:pt x="516890" y="104902"/>
                  </a:lnTo>
                  <a:lnTo>
                    <a:pt x="518159" y="157227"/>
                  </a:lnTo>
                  <a:lnTo>
                    <a:pt x="516890" y="208534"/>
                  </a:lnTo>
                  <a:lnTo>
                    <a:pt x="515746" y="237745"/>
                  </a:lnTo>
                  <a:lnTo>
                    <a:pt x="516890" y="246253"/>
                  </a:lnTo>
                  <a:lnTo>
                    <a:pt x="546227" y="314580"/>
                  </a:lnTo>
                  <a:lnTo>
                    <a:pt x="551053" y="327915"/>
                  </a:lnTo>
                  <a:lnTo>
                    <a:pt x="552322" y="337693"/>
                  </a:lnTo>
                  <a:lnTo>
                    <a:pt x="549909" y="346202"/>
                  </a:lnTo>
                  <a:lnTo>
                    <a:pt x="536447" y="360934"/>
                  </a:lnTo>
                  <a:lnTo>
                    <a:pt x="526668" y="367030"/>
                  </a:lnTo>
                  <a:lnTo>
                    <a:pt x="518159" y="369443"/>
                  </a:lnTo>
                  <a:lnTo>
                    <a:pt x="509651" y="369443"/>
                  </a:lnTo>
                  <a:lnTo>
                    <a:pt x="505968" y="363347"/>
                  </a:lnTo>
                  <a:lnTo>
                    <a:pt x="501142" y="324359"/>
                  </a:lnTo>
                  <a:lnTo>
                    <a:pt x="496189" y="312167"/>
                  </a:lnTo>
                  <a:lnTo>
                    <a:pt x="481583" y="288925"/>
                  </a:lnTo>
                  <a:lnTo>
                    <a:pt x="469392" y="276734"/>
                  </a:lnTo>
                  <a:lnTo>
                    <a:pt x="468121" y="274321"/>
                  </a:lnTo>
                  <a:lnTo>
                    <a:pt x="470661" y="314580"/>
                  </a:lnTo>
                  <a:lnTo>
                    <a:pt x="468121" y="379222"/>
                  </a:lnTo>
                  <a:lnTo>
                    <a:pt x="463295" y="419355"/>
                  </a:lnTo>
                  <a:lnTo>
                    <a:pt x="458469" y="436499"/>
                  </a:lnTo>
                  <a:lnTo>
                    <a:pt x="449833" y="446278"/>
                  </a:lnTo>
                  <a:lnTo>
                    <a:pt x="446278" y="446278"/>
                  </a:lnTo>
                  <a:lnTo>
                    <a:pt x="441325" y="445009"/>
                  </a:lnTo>
                  <a:lnTo>
                    <a:pt x="431545" y="436499"/>
                  </a:lnTo>
                  <a:lnTo>
                    <a:pt x="416941" y="415799"/>
                  </a:lnTo>
                  <a:lnTo>
                    <a:pt x="416941" y="398653"/>
                  </a:lnTo>
                  <a:lnTo>
                    <a:pt x="423036" y="387731"/>
                  </a:lnTo>
                  <a:lnTo>
                    <a:pt x="426719" y="384049"/>
                  </a:lnTo>
                  <a:lnTo>
                    <a:pt x="399922" y="368174"/>
                  </a:lnTo>
                  <a:lnTo>
                    <a:pt x="393827" y="390145"/>
                  </a:lnTo>
                  <a:lnTo>
                    <a:pt x="384047" y="455930"/>
                  </a:lnTo>
                  <a:lnTo>
                    <a:pt x="370585" y="495046"/>
                  </a:lnTo>
                  <a:lnTo>
                    <a:pt x="347471" y="531622"/>
                  </a:lnTo>
                  <a:lnTo>
                    <a:pt x="330454" y="549911"/>
                  </a:lnTo>
                  <a:lnTo>
                    <a:pt x="318261" y="558420"/>
                  </a:lnTo>
                  <a:lnTo>
                    <a:pt x="314579" y="559562"/>
                  </a:lnTo>
                  <a:lnTo>
                    <a:pt x="310895" y="558420"/>
                  </a:lnTo>
                  <a:lnTo>
                    <a:pt x="308482" y="556006"/>
                  </a:lnTo>
                  <a:lnTo>
                    <a:pt x="304800" y="538862"/>
                  </a:lnTo>
                  <a:lnTo>
                    <a:pt x="306069" y="483997"/>
                  </a:lnTo>
                  <a:lnTo>
                    <a:pt x="308482" y="441325"/>
                  </a:lnTo>
                  <a:lnTo>
                    <a:pt x="314579" y="397511"/>
                  </a:lnTo>
                  <a:lnTo>
                    <a:pt x="323088" y="349886"/>
                  </a:lnTo>
                  <a:lnTo>
                    <a:pt x="285242" y="394971"/>
                  </a:lnTo>
                  <a:lnTo>
                    <a:pt x="253618" y="451105"/>
                  </a:lnTo>
                  <a:lnTo>
                    <a:pt x="227965" y="512065"/>
                  </a:lnTo>
                  <a:lnTo>
                    <a:pt x="208533" y="573024"/>
                  </a:lnTo>
                  <a:lnTo>
                    <a:pt x="192658" y="630302"/>
                  </a:lnTo>
                  <a:lnTo>
                    <a:pt x="182880" y="676656"/>
                  </a:lnTo>
                  <a:lnTo>
                    <a:pt x="169418" y="735203"/>
                  </a:lnTo>
                  <a:lnTo>
                    <a:pt x="159765" y="755905"/>
                  </a:lnTo>
                  <a:lnTo>
                    <a:pt x="154813" y="760730"/>
                  </a:lnTo>
                  <a:lnTo>
                    <a:pt x="148716" y="764414"/>
                  </a:lnTo>
                  <a:lnTo>
                    <a:pt x="137795" y="764414"/>
                  </a:lnTo>
                  <a:lnTo>
                    <a:pt x="131698" y="762000"/>
                  </a:lnTo>
                  <a:lnTo>
                    <a:pt x="113410" y="746125"/>
                  </a:lnTo>
                  <a:lnTo>
                    <a:pt x="108458" y="738887"/>
                  </a:lnTo>
                  <a:lnTo>
                    <a:pt x="106045" y="736346"/>
                  </a:lnTo>
                  <a:lnTo>
                    <a:pt x="103632" y="663195"/>
                  </a:lnTo>
                  <a:lnTo>
                    <a:pt x="109728" y="568199"/>
                  </a:lnTo>
                  <a:lnTo>
                    <a:pt x="121920" y="452374"/>
                  </a:lnTo>
                  <a:lnTo>
                    <a:pt x="110997" y="470662"/>
                  </a:lnTo>
                  <a:lnTo>
                    <a:pt x="89027" y="540131"/>
                  </a:lnTo>
                  <a:lnTo>
                    <a:pt x="79247" y="583946"/>
                  </a:lnTo>
                  <a:lnTo>
                    <a:pt x="70739" y="630302"/>
                  </a:lnTo>
                  <a:lnTo>
                    <a:pt x="60959" y="675387"/>
                  </a:lnTo>
                  <a:lnTo>
                    <a:pt x="42671" y="752221"/>
                  </a:lnTo>
                  <a:lnTo>
                    <a:pt x="34163" y="776605"/>
                  </a:lnTo>
                  <a:lnTo>
                    <a:pt x="25653" y="791211"/>
                  </a:lnTo>
                  <a:lnTo>
                    <a:pt x="14604" y="797306"/>
                  </a:lnTo>
                  <a:lnTo>
                    <a:pt x="7365" y="792480"/>
                  </a:lnTo>
                  <a:lnTo>
                    <a:pt x="1270" y="783971"/>
                  </a:lnTo>
                  <a:lnTo>
                    <a:pt x="0" y="779018"/>
                  </a:lnTo>
                  <a:lnTo>
                    <a:pt x="3683" y="727837"/>
                  </a:lnTo>
                  <a:lnTo>
                    <a:pt x="13461" y="666877"/>
                  </a:lnTo>
                  <a:lnTo>
                    <a:pt x="32892" y="573024"/>
                  </a:lnTo>
                  <a:lnTo>
                    <a:pt x="60959" y="459614"/>
                  </a:lnTo>
                  <a:lnTo>
                    <a:pt x="63372" y="452374"/>
                  </a:lnTo>
                  <a:lnTo>
                    <a:pt x="85344" y="374270"/>
                  </a:lnTo>
                  <a:lnTo>
                    <a:pt x="110997" y="307214"/>
                  </a:lnTo>
                  <a:lnTo>
                    <a:pt x="137795" y="252349"/>
                  </a:lnTo>
                  <a:lnTo>
                    <a:pt x="164591" y="208534"/>
                  </a:lnTo>
                  <a:lnTo>
                    <a:pt x="209677" y="140209"/>
                  </a:lnTo>
                  <a:lnTo>
                    <a:pt x="205993" y="137796"/>
                  </a:lnTo>
                  <a:lnTo>
                    <a:pt x="196342" y="140209"/>
                  </a:lnTo>
                  <a:lnTo>
                    <a:pt x="182880" y="147574"/>
                  </a:lnTo>
                  <a:lnTo>
                    <a:pt x="173101" y="156084"/>
                  </a:lnTo>
                  <a:lnTo>
                    <a:pt x="170688" y="159767"/>
                  </a:lnTo>
                  <a:lnTo>
                    <a:pt x="168275" y="162180"/>
                  </a:lnTo>
                  <a:lnTo>
                    <a:pt x="168275" y="163322"/>
                  </a:lnTo>
                  <a:lnTo>
                    <a:pt x="153670" y="170689"/>
                  </a:lnTo>
                  <a:lnTo>
                    <a:pt x="143890" y="171959"/>
                  </a:lnTo>
                  <a:lnTo>
                    <a:pt x="137795" y="170689"/>
                  </a:lnTo>
                  <a:lnTo>
                    <a:pt x="135382" y="165862"/>
                  </a:lnTo>
                  <a:lnTo>
                    <a:pt x="135382" y="159767"/>
                  </a:lnTo>
                  <a:lnTo>
                    <a:pt x="137795" y="148718"/>
                  </a:lnTo>
                  <a:lnTo>
                    <a:pt x="137795" y="147574"/>
                  </a:lnTo>
                  <a:lnTo>
                    <a:pt x="181609" y="98806"/>
                  </a:lnTo>
                  <a:lnTo>
                    <a:pt x="226821" y="63374"/>
                  </a:lnTo>
                  <a:lnTo>
                    <a:pt x="270636" y="36577"/>
                  </a:lnTo>
                  <a:lnTo>
                    <a:pt x="330454" y="13462"/>
                  </a:lnTo>
                  <a:lnTo>
                    <a:pt x="375539" y="3684"/>
                  </a:lnTo>
                  <a:close/>
                </a:path>
              </a:pathLst>
            </a:custGeom>
            <a:solidFill>
              <a:srgbClr val="7CF7FF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4" name="Полилиния 41"/>
            <p:cNvSpPr>
              <a:spLocks noChangeArrowheads="1"/>
            </p:cNvSpPr>
            <p:nvPr/>
          </p:nvSpPr>
          <p:spPr bwMode="auto">
            <a:xfrm>
              <a:off x="6516704" y="1797587"/>
              <a:ext cx="273075" cy="306486"/>
            </a:xfrm>
            <a:custGeom>
              <a:avLst/>
              <a:gdLst>
                <a:gd name="T0" fmla="*/ 247151 w 273178"/>
                <a:gd name="T1" fmla="*/ 14468 h 307214"/>
                <a:gd name="T2" fmla="*/ 261733 w 273178"/>
                <a:gd name="T3" fmla="*/ 28934 h 307214"/>
                <a:gd name="T4" fmla="*/ 269088 w 273178"/>
                <a:gd name="T5" fmla="*/ 66422 h 307214"/>
                <a:gd name="T6" fmla="*/ 272765 w 273178"/>
                <a:gd name="T7" fmla="*/ 112341 h 307214"/>
                <a:gd name="T8" fmla="*/ 272765 w 273178"/>
                <a:gd name="T9" fmla="*/ 171468 h 307214"/>
                <a:gd name="T10" fmla="*/ 270229 w 273178"/>
                <a:gd name="T11" fmla="*/ 183544 h 307214"/>
                <a:gd name="T12" fmla="*/ 266678 w 273178"/>
                <a:gd name="T13" fmla="*/ 187191 h 307214"/>
                <a:gd name="T14" fmla="*/ 256914 w 273178"/>
                <a:gd name="T15" fmla="*/ 185932 h 307214"/>
                <a:gd name="T16" fmla="*/ 250827 w 273178"/>
                <a:gd name="T17" fmla="*/ 183544 h 307214"/>
                <a:gd name="T18" fmla="*/ 233709 w 273178"/>
                <a:gd name="T19" fmla="*/ 179896 h 307214"/>
                <a:gd name="T20" fmla="*/ 227621 w 273178"/>
                <a:gd name="T21" fmla="*/ 179896 h 307214"/>
                <a:gd name="T22" fmla="*/ 216716 w 273178"/>
                <a:gd name="T23" fmla="*/ 182412 h 307214"/>
                <a:gd name="T24" fmla="*/ 210628 w 273178"/>
                <a:gd name="T25" fmla="*/ 185932 h 307214"/>
                <a:gd name="T26" fmla="*/ 205810 w 273178"/>
                <a:gd name="T27" fmla="*/ 191973 h 307214"/>
                <a:gd name="T28" fmla="*/ 200865 w 273178"/>
                <a:gd name="T29" fmla="*/ 200526 h 307214"/>
                <a:gd name="T30" fmla="*/ 186283 w 273178"/>
                <a:gd name="T31" fmla="*/ 242795 h 307214"/>
                <a:gd name="T32" fmla="*/ 180196 w 273178"/>
                <a:gd name="T33" fmla="*/ 249966 h 307214"/>
                <a:gd name="T34" fmla="*/ 172841 w 273178"/>
                <a:gd name="T35" fmla="*/ 253614 h 307214"/>
                <a:gd name="T36" fmla="*/ 163201 w 273178"/>
                <a:gd name="T37" fmla="*/ 252356 h 307214"/>
                <a:gd name="T38" fmla="*/ 157118 w 273178"/>
                <a:gd name="T39" fmla="*/ 196878 h 307214"/>
                <a:gd name="T40" fmla="*/ 153439 w 273178"/>
                <a:gd name="T41" fmla="*/ 188449 h 307214"/>
                <a:gd name="T42" fmla="*/ 149760 w 273178"/>
                <a:gd name="T43" fmla="*/ 187191 h 307214"/>
                <a:gd name="T44" fmla="*/ 138857 w 273178"/>
                <a:gd name="T45" fmla="*/ 205307 h 307214"/>
                <a:gd name="T46" fmla="*/ 125416 w 273178"/>
                <a:gd name="T47" fmla="*/ 237889 h 307214"/>
                <a:gd name="T48" fmla="*/ 104742 w 273178"/>
                <a:gd name="T49" fmla="*/ 269339 h 307214"/>
                <a:gd name="T50" fmla="*/ 71902 w 273178"/>
                <a:gd name="T51" fmla="*/ 300664 h 307214"/>
                <a:gd name="T52" fmla="*/ 64548 w 273178"/>
                <a:gd name="T53" fmla="*/ 304311 h 307214"/>
                <a:gd name="T54" fmla="*/ 58459 w 273178"/>
                <a:gd name="T55" fmla="*/ 303180 h 307214"/>
                <a:gd name="T56" fmla="*/ 56051 w 273178"/>
                <a:gd name="T57" fmla="*/ 297142 h 307214"/>
                <a:gd name="T58" fmla="*/ 71902 w 273178"/>
                <a:gd name="T59" fmla="*/ 224679 h 307214"/>
                <a:gd name="T60" fmla="*/ 70631 w 273178"/>
                <a:gd name="T61" fmla="*/ 199269 h 307214"/>
                <a:gd name="T62" fmla="*/ 65813 w 273178"/>
                <a:gd name="T63" fmla="*/ 184801 h 307214"/>
                <a:gd name="T64" fmla="*/ 63277 w 273178"/>
                <a:gd name="T65" fmla="*/ 181155 h 307214"/>
                <a:gd name="T66" fmla="*/ 21940 w 273178"/>
                <a:gd name="T67" fmla="*/ 200526 h 307214"/>
                <a:gd name="T68" fmla="*/ 12173 w 273178"/>
                <a:gd name="T69" fmla="*/ 201659 h 307214"/>
                <a:gd name="T70" fmla="*/ 3680 w 273178"/>
                <a:gd name="T71" fmla="*/ 199269 h 307214"/>
                <a:gd name="T72" fmla="*/ 0 w 273178"/>
                <a:gd name="T73" fmla="*/ 193230 h 307214"/>
                <a:gd name="T74" fmla="*/ 0 w 273178"/>
                <a:gd name="T75" fmla="*/ 183544 h 307214"/>
                <a:gd name="T76" fmla="*/ 12173 w 273178"/>
                <a:gd name="T77" fmla="*/ 161780 h 307214"/>
                <a:gd name="T78" fmla="*/ 88891 w 273178"/>
                <a:gd name="T79" fmla="*/ 77242 h 307214"/>
                <a:gd name="T80" fmla="*/ 111974 w 273178"/>
                <a:gd name="T81" fmla="*/ 48308 h 307214"/>
                <a:gd name="T82" fmla="*/ 111974 w 273178"/>
                <a:gd name="T83" fmla="*/ 43528 h 307214"/>
                <a:gd name="T84" fmla="*/ 107155 w 273178"/>
                <a:gd name="T85" fmla="*/ 43528 h 307214"/>
                <a:gd name="T86" fmla="*/ 87626 w 273178"/>
                <a:gd name="T87" fmla="*/ 48308 h 307214"/>
                <a:gd name="T88" fmla="*/ 75453 w 273178"/>
                <a:gd name="T89" fmla="*/ 49565 h 307214"/>
                <a:gd name="T90" fmla="*/ 63277 w 273178"/>
                <a:gd name="T91" fmla="*/ 45918 h 307214"/>
                <a:gd name="T92" fmla="*/ 54780 w 273178"/>
                <a:gd name="T93" fmla="*/ 39879 h 307214"/>
                <a:gd name="T94" fmla="*/ 52371 w 273178"/>
                <a:gd name="T95" fmla="*/ 34973 h 307214"/>
                <a:gd name="T96" fmla="*/ 53642 w 273178"/>
                <a:gd name="T97" fmla="*/ 30193 h 307214"/>
                <a:gd name="T98" fmla="*/ 60868 w 273178"/>
                <a:gd name="T99" fmla="*/ 24153 h 307214"/>
                <a:gd name="T100" fmla="*/ 104742 w 273178"/>
                <a:gd name="T101" fmla="*/ 3648 h 307214"/>
                <a:gd name="T102" fmla="*/ 119328 w 273178"/>
                <a:gd name="T103" fmla="*/ 0 h 307214"/>
                <a:gd name="T104" fmla="*/ 163201 w 273178"/>
                <a:gd name="T105" fmla="*/ 0 h 307214"/>
                <a:gd name="T106" fmla="*/ 210628 w 273178"/>
                <a:gd name="T107" fmla="*/ 7298 h 3072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3178"/>
                <a:gd name="T163" fmla="*/ 0 h 307214"/>
                <a:gd name="T164" fmla="*/ 273178 w 273178"/>
                <a:gd name="T165" fmla="*/ 307214 h 3072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3178" h="307214">
                  <a:moveTo>
                    <a:pt x="247523" y="14606"/>
                  </a:moveTo>
                  <a:lnTo>
                    <a:pt x="262129" y="29210"/>
                  </a:lnTo>
                  <a:lnTo>
                    <a:pt x="269495" y="67056"/>
                  </a:lnTo>
                  <a:lnTo>
                    <a:pt x="273177" y="113412"/>
                  </a:lnTo>
                  <a:lnTo>
                    <a:pt x="273177" y="173102"/>
                  </a:lnTo>
                  <a:lnTo>
                    <a:pt x="270637" y="185294"/>
                  </a:lnTo>
                  <a:lnTo>
                    <a:pt x="267082" y="188977"/>
                  </a:lnTo>
                  <a:lnTo>
                    <a:pt x="257302" y="187706"/>
                  </a:lnTo>
                  <a:lnTo>
                    <a:pt x="251207" y="185294"/>
                  </a:lnTo>
                  <a:lnTo>
                    <a:pt x="234061" y="181610"/>
                  </a:lnTo>
                  <a:lnTo>
                    <a:pt x="227965" y="181610"/>
                  </a:lnTo>
                  <a:lnTo>
                    <a:pt x="217044" y="184150"/>
                  </a:lnTo>
                  <a:lnTo>
                    <a:pt x="210947" y="187706"/>
                  </a:lnTo>
                  <a:lnTo>
                    <a:pt x="206122" y="193803"/>
                  </a:lnTo>
                  <a:lnTo>
                    <a:pt x="201169" y="202438"/>
                  </a:lnTo>
                  <a:lnTo>
                    <a:pt x="186563" y="245110"/>
                  </a:lnTo>
                  <a:lnTo>
                    <a:pt x="180468" y="252350"/>
                  </a:lnTo>
                  <a:lnTo>
                    <a:pt x="173101" y="256032"/>
                  </a:lnTo>
                  <a:lnTo>
                    <a:pt x="163449" y="254762"/>
                  </a:lnTo>
                  <a:lnTo>
                    <a:pt x="157354" y="198756"/>
                  </a:lnTo>
                  <a:lnTo>
                    <a:pt x="153671" y="190247"/>
                  </a:lnTo>
                  <a:lnTo>
                    <a:pt x="149987" y="188977"/>
                  </a:lnTo>
                  <a:lnTo>
                    <a:pt x="139065" y="207265"/>
                  </a:lnTo>
                  <a:lnTo>
                    <a:pt x="125604" y="240157"/>
                  </a:lnTo>
                  <a:lnTo>
                    <a:pt x="104902" y="271907"/>
                  </a:lnTo>
                  <a:lnTo>
                    <a:pt x="72010" y="303531"/>
                  </a:lnTo>
                  <a:lnTo>
                    <a:pt x="64644" y="307213"/>
                  </a:lnTo>
                  <a:lnTo>
                    <a:pt x="58547" y="306071"/>
                  </a:lnTo>
                  <a:lnTo>
                    <a:pt x="56135" y="299975"/>
                  </a:lnTo>
                  <a:lnTo>
                    <a:pt x="72010" y="226822"/>
                  </a:lnTo>
                  <a:lnTo>
                    <a:pt x="70739" y="201169"/>
                  </a:lnTo>
                  <a:lnTo>
                    <a:pt x="65913" y="186563"/>
                  </a:lnTo>
                  <a:lnTo>
                    <a:pt x="63373" y="182881"/>
                  </a:lnTo>
                  <a:lnTo>
                    <a:pt x="21972" y="202438"/>
                  </a:lnTo>
                  <a:lnTo>
                    <a:pt x="12193" y="203581"/>
                  </a:lnTo>
                  <a:lnTo>
                    <a:pt x="3684" y="201169"/>
                  </a:lnTo>
                  <a:lnTo>
                    <a:pt x="0" y="195072"/>
                  </a:lnTo>
                  <a:lnTo>
                    <a:pt x="0" y="185294"/>
                  </a:lnTo>
                  <a:lnTo>
                    <a:pt x="12193" y="163322"/>
                  </a:lnTo>
                  <a:lnTo>
                    <a:pt x="89027" y="77978"/>
                  </a:lnTo>
                  <a:lnTo>
                    <a:pt x="112142" y="48769"/>
                  </a:lnTo>
                  <a:lnTo>
                    <a:pt x="112142" y="43943"/>
                  </a:lnTo>
                  <a:lnTo>
                    <a:pt x="107315" y="43943"/>
                  </a:lnTo>
                  <a:lnTo>
                    <a:pt x="87758" y="48769"/>
                  </a:lnTo>
                  <a:lnTo>
                    <a:pt x="75565" y="50038"/>
                  </a:lnTo>
                  <a:lnTo>
                    <a:pt x="63373" y="46356"/>
                  </a:lnTo>
                  <a:lnTo>
                    <a:pt x="54864" y="40259"/>
                  </a:lnTo>
                  <a:lnTo>
                    <a:pt x="52451" y="35306"/>
                  </a:lnTo>
                  <a:lnTo>
                    <a:pt x="53722" y="30481"/>
                  </a:lnTo>
                  <a:lnTo>
                    <a:pt x="60960" y="24384"/>
                  </a:lnTo>
                  <a:lnTo>
                    <a:pt x="104902" y="3684"/>
                  </a:lnTo>
                  <a:lnTo>
                    <a:pt x="119508" y="0"/>
                  </a:lnTo>
                  <a:lnTo>
                    <a:pt x="163449" y="0"/>
                  </a:lnTo>
                  <a:lnTo>
                    <a:pt x="210947" y="7366"/>
                  </a:lnTo>
                  <a:close/>
                </a:path>
              </a:pathLst>
            </a:custGeom>
            <a:solidFill>
              <a:srgbClr val="ADF9FF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5" name="Полилиния 42"/>
            <p:cNvSpPr>
              <a:spLocks noChangeArrowheads="1"/>
            </p:cNvSpPr>
            <p:nvPr/>
          </p:nvSpPr>
          <p:spPr bwMode="auto">
            <a:xfrm>
              <a:off x="6777078" y="198465"/>
              <a:ext cx="1567009" cy="1656290"/>
            </a:xfrm>
            <a:custGeom>
              <a:avLst/>
              <a:gdLst>
                <a:gd name="T0" fmla="*/ 34065 w 1566674"/>
                <a:gd name="T1" fmla="*/ 1459499 h 1656970"/>
                <a:gd name="T2" fmla="*/ 113381 w 1566674"/>
                <a:gd name="T3" fmla="*/ 1432746 h 1656970"/>
                <a:gd name="T4" fmla="*/ 212270 w 1566674"/>
                <a:gd name="T5" fmla="*/ 1337779 h 1656970"/>
                <a:gd name="T6" fmla="*/ 358703 w 1566674"/>
                <a:gd name="T7" fmla="*/ 1189306 h 1656970"/>
                <a:gd name="T8" fmla="*/ 348915 w 1566674"/>
                <a:gd name="T9" fmla="*/ 1144169 h 1656970"/>
                <a:gd name="T10" fmla="*/ 416028 w 1566674"/>
                <a:gd name="T11" fmla="*/ 1039566 h 1656970"/>
                <a:gd name="T12" fmla="*/ 414884 w 1566674"/>
                <a:gd name="T13" fmla="*/ 972619 h 1656970"/>
                <a:gd name="T14" fmla="*/ 481997 w 1566674"/>
                <a:gd name="T15" fmla="*/ 814383 h 1656970"/>
                <a:gd name="T16" fmla="*/ 544151 w 1566674"/>
                <a:gd name="T17" fmla="*/ 679224 h 1656970"/>
                <a:gd name="T18" fmla="*/ 588133 w 1566674"/>
                <a:gd name="T19" fmla="*/ 561181 h 1656970"/>
                <a:gd name="T20" fmla="*/ 649145 w 1566674"/>
                <a:gd name="T21" fmla="*/ 232535 h 1656970"/>
                <a:gd name="T22" fmla="*/ 663763 w 1566674"/>
                <a:gd name="T23" fmla="*/ 99913 h 1656970"/>
                <a:gd name="T24" fmla="*/ 700371 w 1566674"/>
                <a:gd name="T25" fmla="*/ 9763 h 1656970"/>
                <a:gd name="T26" fmla="*/ 860273 w 1566674"/>
                <a:gd name="T27" fmla="*/ 1267 h 1656970"/>
                <a:gd name="T28" fmla="*/ 1018905 w 1566674"/>
                <a:gd name="T29" fmla="*/ 15848 h 1656970"/>
                <a:gd name="T30" fmla="*/ 1115253 w 1566674"/>
                <a:gd name="T31" fmla="*/ 32964 h 1656970"/>
                <a:gd name="T32" fmla="*/ 1164062 w 1566674"/>
                <a:gd name="T33" fmla="*/ 102322 h 1656970"/>
                <a:gd name="T34" fmla="*/ 1083477 w 1566674"/>
                <a:gd name="T35" fmla="*/ 310386 h 1656970"/>
                <a:gd name="T36" fmla="*/ 1015218 w 1566674"/>
                <a:gd name="T37" fmla="*/ 497910 h 1656970"/>
                <a:gd name="T38" fmla="*/ 952936 w 1566674"/>
                <a:gd name="T39" fmla="*/ 679224 h 1656970"/>
                <a:gd name="T40" fmla="*/ 1001743 w 1566674"/>
                <a:gd name="T41" fmla="*/ 786362 h 1656970"/>
                <a:gd name="T42" fmla="*/ 989540 w 1566674"/>
                <a:gd name="T43" fmla="*/ 895910 h 1656970"/>
                <a:gd name="T44" fmla="*/ 1134829 w 1566674"/>
                <a:gd name="T45" fmla="*/ 867889 h 1656970"/>
                <a:gd name="T46" fmla="*/ 1328795 w 1566674"/>
                <a:gd name="T47" fmla="*/ 852040 h 1656970"/>
                <a:gd name="T48" fmla="*/ 1534964 w 1566674"/>
                <a:gd name="T49" fmla="*/ 928750 h 1656970"/>
                <a:gd name="T50" fmla="*/ 1568013 w 1566674"/>
                <a:gd name="T51" fmla="*/ 1041975 h 1656970"/>
                <a:gd name="T52" fmla="*/ 1362986 w 1566674"/>
                <a:gd name="T53" fmla="*/ 1062643 h 1656970"/>
                <a:gd name="T54" fmla="*/ 1210458 w 1566674"/>
                <a:gd name="T55" fmla="*/ 1086986 h 1656970"/>
                <a:gd name="T56" fmla="*/ 1020047 w 1566674"/>
                <a:gd name="T57" fmla="*/ 1129587 h 1656970"/>
                <a:gd name="T58" fmla="*/ 970092 w 1566674"/>
                <a:gd name="T59" fmla="*/ 1177134 h 1656970"/>
                <a:gd name="T60" fmla="*/ 957893 w 1566674"/>
                <a:gd name="T61" fmla="*/ 1212382 h 1656970"/>
                <a:gd name="T62" fmla="*/ 899293 w 1566674"/>
                <a:gd name="T63" fmla="*/ 1287824 h 1656970"/>
                <a:gd name="T64" fmla="*/ 822394 w 1566674"/>
                <a:gd name="T65" fmla="*/ 1334102 h 1656970"/>
                <a:gd name="T66" fmla="*/ 799260 w 1566674"/>
                <a:gd name="T67" fmla="*/ 1364532 h 1656970"/>
                <a:gd name="T68" fmla="*/ 730874 w 1566674"/>
                <a:gd name="T69" fmla="*/ 1402317 h 1656970"/>
                <a:gd name="T70" fmla="*/ 680795 w 1566674"/>
                <a:gd name="T71" fmla="*/ 1422983 h 1656970"/>
                <a:gd name="T72" fmla="*/ 610120 w 1566674"/>
                <a:gd name="T73" fmla="*/ 1422983 h 1656970"/>
                <a:gd name="T74" fmla="*/ 546568 w 1566674"/>
                <a:gd name="T75" fmla="*/ 1435155 h 1656970"/>
                <a:gd name="T76" fmla="*/ 473353 w 1566674"/>
                <a:gd name="T77" fmla="*/ 1403457 h 1656970"/>
                <a:gd name="T78" fmla="*/ 422127 w 1566674"/>
                <a:gd name="T79" fmla="*/ 1425392 h 1656970"/>
                <a:gd name="T80" fmla="*/ 239091 w 1566674"/>
                <a:gd name="T81" fmla="*/ 1537349 h 1656970"/>
                <a:gd name="T82" fmla="*/ 145159 w 1566674"/>
                <a:gd name="T83" fmla="*/ 1635993 h 1656970"/>
                <a:gd name="T84" fmla="*/ 91520 w 1566674"/>
                <a:gd name="T85" fmla="*/ 1650575 h 1656970"/>
                <a:gd name="T86" fmla="*/ 9660 w 1566674"/>
                <a:gd name="T87" fmla="*/ 1569047 h 16569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66674"/>
                <a:gd name="T133" fmla="*/ 0 h 1656970"/>
                <a:gd name="T134" fmla="*/ 1566674 w 1566674"/>
                <a:gd name="T135" fmla="*/ 1656970 h 16569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66674" h="1656970">
                  <a:moveTo>
                    <a:pt x="6097" y="1481328"/>
                  </a:moveTo>
                  <a:lnTo>
                    <a:pt x="19432" y="1469137"/>
                  </a:lnTo>
                  <a:lnTo>
                    <a:pt x="34037" y="1461897"/>
                  </a:lnTo>
                  <a:lnTo>
                    <a:pt x="85345" y="1450849"/>
                  </a:lnTo>
                  <a:lnTo>
                    <a:pt x="99950" y="1444753"/>
                  </a:lnTo>
                  <a:lnTo>
                    <a:pt x="113285" y="1435100"/>
                  </a:lnTo>
                  <a:lnTo>
                    <a:pt x="124334" y="1420368"/>
                  </a:lnTo>
                  <a:lnTo>
                    <a:pt x="149861" y="1397254"/>
                  </a:lnTo>
                  <a:lnTo>
                    <a:pt x="212090" y="1339977"/>
                  </a:lnTo>
                  <a:lnTo>
                    <a:pt x="304800" y="1257046"/>
                  </a:lnTo>
                  <a:lnTo>
                    <a:pt x="363221" y="1205865"/>
                  </a:lnTo>
                  <a:lnTo>
                    <a:pt x="358395" y="1191260"/>
                  </a:lnTo>
                  <a:lnTo>
                    <a:pt x="349886" y="1177799"/>
                  </a:lnTo>
                  <a:lnTo>
                    <a:pt x="344933" y="1163193"/>
                  </a:lnTo>
                  <a:lnTo>
                    <a:pt x="348615" y="1146049"/>
                  </a:lnTo>
                  <a:lnTo>
                    <a:pt x="357125" y="1129030"/>
                  </a:lnTo>
                  <a:lnTo>
                    <a:pt x="408433" y="1059562"/>
                  </a:lnTo>
                  <a:lnTo>
                    <a:pt x="415672" y="1041274"/>
                  </a:lnTo>
                  <a:lnTo>
                    <a:pt x="418085" y="1021715"/>
                  </a:lnTo>
                  <a:lnTo>
                    <a:pt x="413259" y="1001015"/>
                  </a:lnTo>
                  <a:lnTo>
                    <a:pt x="414528" y="974218"/>
                  </a:lnTo>
                  <a:lnTo>
                    <a:pt x="424180" y="925449"/>
                  </a:lnTo>
                  <a:lnTo>
                    <a:pt x="453517" y="857124"/>
                  </a:lnTo>
                  <a:lnTo>
                    <a:pt x="481585" y="815721"/>
                  </a:lnTo>
                  <a:lnTo>
                    <a:pt x="490094" y="791338"/>
                  </a:lnTo>
                  <a:lnTo>
                    <a:pt x="538862" y="731521"/>
                  </a:lnTo>
                  <a:lnTo>
                    <a:pt x="543687" y="680340"/>
                  </a:lnTo>
                  <a:lnTo>
                    <a:pt x="552197" y="629159"/>
                  </a:lnTo>
                  <a:lnTo>
                    <a:pt x="560833" y="606045"/>
                  </a:lnTo>
                  <a:lnTo>
                    <a:pt x="587629" y="562103"/>
                  </a:lnTo>
                  <a:lnTo>
                    <a:pt x="608330" y="543814"/>
                  </a:lnTo>
                  <a:lnTo>
                    <a:pt x="631445" y="347472"/>
                  </a:lnTo>
                  <a:lnTo>
                    <a:pt x="648589" y="232918"/>
                  </a:lnTo>
                  <a:lnTo>
                    <a:pt x="657099" y="185420"/>
                  </a:lnTo>
                  <a:lnTo>
                    <a:pt x="661925" y="146304"/>
                  </a:lnTo>
                  <a:lnTo>
                    <a:pt x="663195" y="100077"/>
                  </a:lnTo>
                  <a:lnTo>
                    <a:pt x="666877" y="53722"/>
                  </a:lnTo>
                  <a:lnTo>
                    <a:pt x="676657" y="15876"/>
                  </a:lnTo>
                  <a:lnTo>
                    <a:pt x="699771" y="9779"/>
                  </a:lnTo>
                  <a:lnTo>
                    <a:pt x="749809" y="1271"/>
                  </a:lnTo>
                  <a:lnTo>
                    <a:pt x="803402" y="0"/>
                  </a:lnTo>
                  <a:lnTo>
                    <a:pt x="859537" y="1271"/>
                  </a:lnTo>
                  <a:lnTo>
                    <a:pt x="914400" y="6097"/>
                  </a:lnTo>
                  <a:lnTo>
                    <a:pt x="967995" y="12192"/>
                  </a:lnTo>
                  <a:lnTo>
                    <a:pt x="1018033" y="15876"/>
                  </a:lnTo>
                  <a:lnTo>
                    <a:pt x="1080136" y="18288"/>
                  </a:lnTo>
                  <a:lnTo>
                    <a:pt x="1085088" y="21972"/>
                  </a:lnTo>
                  <a:lnTo>
                    <a:pt x="1114299" y="33020"/>
                  </a:lnTo>
                  <a:lnTo>
                    <a:pt x="1177672" y="52452"/>
                  </a:lnTo>
                  <a:lnTo>
                    <a:pt x="1180085" y="53722"/>
                  </a:lnTo>
                  <a:lnTo>
                    <a:pt x="1163066" y="102490"/>
                  </a:lnTo>
                  <a:lnTo>
                    <a:pt x="1135000" y="175642"/>
                  </a:lnTo>
                  <a:lnTo>
                    <a:pt x="1103376" y="247524"/>
                  </a:lnTo>
                  <a:lnTo>
                    <a:pt x="1082549" y="310896"/>
                  </a:lnTo>
                  <a:lnTo>
                    <a:pt x="1058164" y="373127"/>
                  </a:lnTo>
                  <a:lnTo>
                    <a:pt x="1033780" y="435357"/>
                  </a:lnTo>
                  <a:lnTo>
                    <a:pt x="1014350" y="498729"/>
                  </a:lnTo>
                  <a:lnTo>
                    <a:pt x="993649" y="542545"/>
                  </a:lnTo>
                  <a:lnTo>
                    <a:pt x="970408" y="610871"/>
                  </a:lnTo>
                  <a:lnTo>
                    <a:pt x="952120" y="680340"/>
                  </a:lnTo>
                  <a:lnTo>
                    <a:pt x="955802" y="694944"/>
                  </a:lnTo>
                  <a:lnTo>
                    <a:pt x="977774" y="749809"/>
                  </a:lnTo>
                  <a:lnTo>
                    <a:pt x="1000887" y="787654"/>
                  </a:lnTo>
                  <a:lnTo>
                    <a:pt x="1006984" y="816865"/>
                  </a:lnTo>
                  <a:lnTo>
                    <a:pt x="1004571" y="844932"/>
                  </a:lnTo>
                  <a:lnTo>
                    <a:pt x="988696" y="897382"/>
                  </a:lnTo>
                  <a:lnTo>
                    <a:pt x="1024128" y="890016"/>
                  </a:lnTo>
                  <a:lnTo>
                    <a:pt x="1078992" y="880365"/>
                  </a:lnTo>
                  <a:lnTo>
                    <a:pt x="1133857" y="869315"/>
                  </a:lnTo>
                  <a:lnTo>
                    <a:pt x="1203325" y="862077"/>
                  </a:lnTo>
                  <a:lnTo>
                    <a:pt x="1277621" y="857124"/>
                  </a:lnTo>
                  <a:lnTo>
                    <a:pt x="1327659" y="853440"/>
                  </a:lnTo>
                  <a:lnTo>
                    <a:pt x="1520317" y="842518"/>
                  </a:lnTo>
                  <a:lnTo>
                    <a:pt x="1534923" y="870585"/>
                  </a:lnTo>
                  <a:lnTo>
                    <a:pt x="1533652" y="930276"/>
                  </a:lnTo>
                  <a:lnTo>
                    <a:pt x="1544701" y="991235"/>
                  </a:lnTo>
                  <a:lnTo>
                    <a:pt x="1565402" y="1038860"/>
                  </a:lnTo>
                  <a:lnTo>
                    <a:pt x="1566673" y="1043687"/>
                  </a:lnTo>
                  <a:lnTo>
                    <a:pt x="1521461" y="1047369"/>
                  </a:lnTo>
                  <a:lnTo>
                    <a:pt x="1406907" y="1058291"/>
                  </a:lnTo>
                  <a:lnTo>
                    <a:pt x="1361822" y="1064388"/>
                  </a:lnTo>
                  <a:lnTo>
                    <a:pt x="1316737" y="1069340"/>
                  </a:lnTo>
                  <a:lnTo>
                    <a:pt x="1272795" y="1076579"/>
                  </a:lnTo>
                  <a:lnTo>
                    <a:pt x="1209422" y="1088771"/>
                  </a:lnTo>
                  <a:lnTo>
                    <a:pt x="1126490" y="1104646"/>
                  </a:lnTo>
                  <a:lnTo>
                    <a:pt x="1069213" y="1119252"/>
                  </a:lnTo>
                  <a:lnTo>
                    <a:pt x="1019175" y="1131443"/>
                  </a:lnTo>
                  <a:lnTo>
                    <a:pt x="974090" y="1141223"/>
                  </a:lnTo>
                  <a:lnTo>
                    <a:pt x="966725" y="1152144"/>
                  </a:lnTo>
                  <a:lnTo>
                    <a:pt x="969264" y="1179068"/>
                  </a:lnTo>
                  <a:lnTo>
                    <a:pt x="967995" y="1192404"/>
                  </a:lnTo>
                  <a:lnTo>
                    <a:pt x="963169" y="1204596"/>
                  </a:lnTo>
                  <a:lnTo>
                    <a:pt x="957073" y="1214374"/>
                  </a:lnTo>
                  <a:lnTo>
                    <a:pt x="903351" y="1266826"/>
                  </a:lnTo>
                  <a:lnTo>
                    <a:pt x="903351" y="1279018"/>
                  </a:lnTo>
                  <a:lnTo>
                    <a:pt x="898525" y="1289940"/>
                  </a:lnTo>
                  <a:lnTo>
                    <a:pt x="890016" y="1299718"/>
                  </a:lnTo>
                  <a:lnTo>
                    <a:pt x="870459" y="1313180"/>
                  </a:lnTo>
                  <a:lnTo>
                    <a:pt x="821690" y="1336294"/>
                  </a:lnTo>
                  <a:lnTo>
                    <a:pt x="811912" y="1343660"/>
                  </a:lnTo>
                  <a:lnTo>
                    <a:pt x="803402" y="1353313"/>
                  </a:lnTo>
                  <a:lnTo>
                    <a:pt x="798576" y="1366774"/>
                  </a:lnTo>
                  <a:lnTo>
                    <a:pt x="779019" y="1383793"/>
                  </a:lnTo>
                  <a:lnTo>
                    <a:pt x="755904" y="1395985"/>
                  </a:lnTo>
                  <a:lnTo>
                    <a:pt x="730250" y="1404621"/>
                  </a:lnTo>
                  <a:lnTo>
                    <a:pt x="702184" y="1407034"/>
                  </a:lnTo>
                  <a:lnTo>
                    <a:pt x="692404" y="1419226"/>
                  </a:lnTo>
                  <a:lnTo>
                    <a:pt x="680212" y="1425321"/>
                  </a:lnTo>
                  <a:lnTo>
                    <a:pt x="666877" y="1426465"/>
                  </a:lnTo>
                  <a:lnTo>
                    <a:pt x="637540" y="1424052"/>
                  </a:lnTo>
                  <a:lnTo>
                    <a:pt x="609600" y="1425321"/>
                  </a:lnTo>
                  <a:lnTo>
                    <a:pt x="596138" y="1432560"/>
                  </a:lnTo>
                  <a:lnTo>
                    <a:pt x="579121" y="1437513"/>
                  </a:lnTo>
                  <a:lnTo>
                    <a:pt x="546100" y="1437513"/>
                  </a:lnTo>
                  <a:lnTo>
                    <a:pt x="531496" y="1432560"/>
                  </a:lnTo>
                  <a:lnTo>
                    <a:pt x="475488" y="1404621"/>
                  </a:lnTo>
                  <a:lnTo>
                    <a:pt x="472949" y="1405763"/>
                  </a:lnTo>
                  <a:lnTo>
                    <a:pt x="472949" y="1404621"/>
                  </a:lnTo>
                  <a:lnTo>
                    <a:pt x="462026" y="1407034"/>
                  </a:lnTo>
                  <a:lnTo>
                    <a:pt x="421767" y="1427734"/>
                  </a:lnTo>
                  <a:lnTo>
                    <a:pt x="351028" y="1472819"/>
                  </a:lnTo>
                  <a:lnTo>
                    <a:pt x="295022" y="1508253"/>
                  </a:lnTo>
                  <a:lnTo>
                    <a:pt x="238887" y="1539875"/>
                  </a:lnTo>
                  <a:lnTo>
                    <a:pt x="165736" y="1575309"/>
                  </a:lnTo>
                  <a:lnTo>
                    <a:pt x="162052" y="1597153"/>
                  </a:lnTo>
                  <a:lnTo>
                    <a:pt x="145035" y="1638681"/>
                  </a:lnTo>
                  <a:lnTo>
                    <a:pt x="131573" y="1655700"/>
                  </a:lnTo>
                  <a:lnTo>
                    <a:pt x="109728" y="1656969"/>
                  </a:lnTo>
                  <a:lnTo>
                    <a:pt x="91440" y="1653287"/>
                  </a:lnTo>
                  <a:lnTo>
                    <a:pt x="74296" y="1643507"/>
                  </a:lnTo>
                  <a:lnTo>
                    <a:pt x="59690" y="1631316"/>
                  </a:lnTo>
                  <a:lnTo>
                    <a:pt x="9652" y="1571625"/>
                  </a:lnTo>
                  <a:lnTo>
                    <a:pt x="0" y="1525271"/>
                  </a:lnTo>
                  <a:lnTo>
                    <a:pt x="0" y="150215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6" name="Полилиния 43"/>
            <p:cNvSpPr>
              <a:spLocks noChangeArrowheads="1"/>
            </p:cNvSpPr>
            <p:nvPr/>
          </p:nvSpPr>
          <p:spPr bwMode="auto">
            <a:xfrm>
              <a:off x="6891389" y="1713423"/>
              <a:ext cx="41279" cy="79400"/>
            </a:xfrm>
            <a:custGeom>
              <a:avLst/>
              <a:gdLst>
                <a:gd name="T0" fmla="*/ 10809 w 40260"/>
                <a:gd name="T1" fmla="*/ 67190 h 80392"/>
                <a:gd name="T2" fmla="*/ 8141 w 40260"/>
                <a:gd name="T3" fmla="*/ 54501 h 80392"/>
                <a:gd name="T4" fmla="*/ 0 w 40260"/>
                <a:gd name="T5" fmla="*/ 41691 h 80392"/>
                <a:gd name="T6" fmla="*/ 39019 w 40260"/>
                <a:gd name="T7" fmla="*/ 0 h 80392"/>
                <a:gd name="T8" fmla="*/ 44492 w 40260"/>
                <a:gd name="T9" fmla="*/ 14985 h 80392"/>
                <a:gd name="T10" fmla="*/ 44492 w 40260"/>
                <a:gd name="T11" fmla="*/ 31298 h 80392"/>
                <a:gd name="T12" fmla="*/ 17544 w 40260"/>
                <a:gd name="T13" fmla="*/ 76495 h 80392"/>
                <a:gd name="T14" fmla="*/ 14877 w 40260"/>
                <a:gd name="T15" fmla="*/ 71903 h 80392"/>
                <a:gd name="T16" fmla="*/ 12070 w 40260"/>
                <a:gd name="T17" fmla="*/ 69606 h 803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260"/>
                <a:gd name="T28" fmla="*/ 0 h 80392"/>
                <a:gd name="T29" fmla="*/ 40260 w 40260"/>
                <a:gd name="T30" fmla="*/ 80392 h 803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260" h="80392">
                  <a:moveTo>
                    <a:pt x="9780" y="70611"/>
                  </a:moveTo>
                  <a:lnTo>
                    <a:pt x="7367" y="57276"/>
                  </a:lnTo>
                  <a:lnTo>
                    <a:pt x="0" y="43814"/>
                  </a:lnTo>
                  <a:lnTo>
                    <a:pt x="35307" y="0"/>
                  </a:lnTo>
                  <a:lnTo>
                    <a:pt x="40259" y="15748"/>
                  </a:lnTo>
                  <a:lnTo>
                    <a:pt x="40259" y="32892"/>
                  </a:lnTo>
                  <a:lnTo>
                    <a:pt x="15875" y="80391"/>
                  </a:lnTo>
                  <a:lnTo>
                    <a:pt x="13462" y="75564"/>
                  </a:lnTo>
                  <a:lnTo>
                    <a:pt x="10922" y="73151"/>
                  </a:lnTo>
                  <a:close/>
                </a:path>
              </a:pathLst>
            </a:custGeom>
            <a:solidFill>
              <a:srgbClr val="919163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7" name="Полилиния 44"/>
            <p:cNvSpPr>
              <a:spLocks noChangeArrowheads="1"/>
            </p:cNvSpPr>
            <p:nvPr/>
          </p:nvSpPr>
          <p:spPr bwMode="auto">
            <a:xfrm>
              <a:off x="6858049" y="1668959"/>
              <a:ext cx="69857" cy="87340"/>
            </a:xfrm>
            <a:custGeom>
              <a:avLst/>
              <a:gdLst>
                <a:gd name="T0" fmla="*/ 24930 w 69471"/>
                <a:gd name="T1" fmla="*/ 0 h 87758"/>
                <a:gd name="T2" fmla="*/ 53626 w 69471"/>
                <a:gd name="T3" fmla="*/ 19189 h 87758"/>
                <a:gd name="T4" fmla="*/ 71026 w 69471"/>
                <a:gd name="T5" fmla="*/ 43113 h 87758"/>
                <a:gd name="T6" fmla="*/ 34929 w 69471"/>
                <a:gd name="T7" fmla="*/ 86097 h 87758"/>
                <a:gd name="T8" fmla="*/ 38694 w 69471"/>
                <a:gd name="T9" fmla="*/ 77749 h 87758"/>
                <a:gd name="T10" fmla="*/ 42461 w 69471"/>
                <a:gd name="T11" fmla="*/ 59807 h 87758"/>
                <a:gd name="T12" fmla="*/ 42461 w 69471"/>
                <a:gd name="T13" fmla="*/ 50213 h 87758"/>
                <a:gd name="T14" fmla="*/ 27398 w 69471"/>
                <a:gd name="T15" fmla="*/ 34638 h 87758"/>
                <a:gd name="T16" fmla="*/ 18698 w 69471"/>
                <a:gd name="T17" fmla="*/ 23924 h 87758"/>
                <a:gd name="T18" fmla="*/ 7532 w 69471"/>
                <a:gd name="T19" fmla="*/ 14329 h 87758"/>
                <a:gd name="T20" fmla="*/ 0 w 69471"/>
                <a:gd name="T21" fmla="*/ 10715 h 87758"/>
                <a:gd name="T22" fmla="*/ 11296 w 69471"/>
                <a:gd name="T23" fmla="*/ 7226 h 877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9471"/>
                <a:gd name="T37" fmla="*/ 0 h 87758"/>
                <a:gd name="T38" fmla="*/ 69471 w 69471"/>
                <a:gd name="T39" fmla="*/ 87758 h 877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9471" h="87758">
                  <a:moveTo>
                    <a:pt x="24384" y="0"/>
                  </a:moveTo>
                  <a:lnTo>
                    <a:pt x="52451" y="19559"/>
                  </a:lnTo>
                  <a:lnTo>
                    <a:pt x="69470" y="43943"/>
                  </a:lnTo>
                  <a:lnTo>
                    <a:pt x="34163" y="87757"/>
                  </a:lnTo>
                  <a:lnTo>
                    <a:pt x="37846" y="79248"/>
                  </a:lnTo>
                  <a:lnTo>
                    <a:pt x="41530" y="60960"/>
                  </a:lnTo>
                  <a:lnTo>
                    <a:pt x="41530" y="51181"/>
                  </a:lnTo>
                  <a:lnTo>
                    <a:pt x="26797" y="35306"/>
                  </a:lnTo>
                  <a:lnTo>
                    <a:pt x="18288" y="24385"/>
                  </a:lnTo>
                  <a:lnTo>
                    <a:pt x="7367" y="14606"/>
                  </a:lnTo>
                  <a:lnTo>
                    <a:pt x="0" y="10922"/>
                  </a:lnTo>
                  <a:lnTo>
                    <a:pt x="11049" y="7366"/>
                  </a:lnTo>
                  <a:close/>
                </a:path>
              </a:pathLst>
            </a:custGeom>
            <a:solidFill>
              <a:srgbClr val="D1D1A3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8" name="Полилиния 45"/>
            <p:cNvSpPr>
              <a:spLocks noChangeArrowheads="1"/>
            </p:cNvSpPr>
            <p:nvPr/>
          </p:nvSpPr>
          <p:spPr bwMode="auto">
            <a:xfrm>
              <a:off x="6812006" y="1686427"/>
              <a:ext cx="90496" cy="128629"/>
            </a:xfrm>
            <a:custGeom>
              <a:avLst/>
              <a:gdLst>
                <a:gd name="T0" fmla="*/ 67645 w 90298"/>
                <a:gd name="T1" fmla="*/ 68192 h 129286"/>
                <a:gd name="T2" fmla="*/ 78791 w 90298"/>
                <a:gd name="T3" fmla="*/ 71676 h 129286"/>
                <a:gd name="T4" fmla="*/ 81226 w 90298"/>
                <a:gd name="T5" fmla="*/ 69311 h 129286"/>
                <a:gd name="T6" fmla="*/ 88658 w 90298"/>
                <a:gd name="T7" fmla="*/ 82501 h 129286"/>
                <a:gd name="T8" fmla="*/ 91091 w 90298"/>
                <a:gd name="T9" fmla="*/ 95567 h 129286"/>
                <a:gd name="T10" fmla="*/ 89809 w 90298"/>
                <a:gd name="T11" fmla="*/ 94449 h 129286"/>
                <a:gd name="T12" fmla="*/ 88658 w 90298"/>
                <a:gd name="T13" fmla="*/ 94449 h 129286"/>
                <a:gd name="T14" fmla="*/ 87375 w 90298"/>
                <a:gd name="T15" fmla="*/ 93204 h 129286"/>
                <a:gd name="T16" fmla="*/ 83660 w 90298"/>
                <a:gd name="T17" fmla="*/ 93204 h 129286"/>
                <a:gd name="T18" fmla="*/ 79946 w 90298"/>
                <a:gd name="T19" fmla="*/ 95567 h 129286"/>
                <a:gd name="T20" fmla="*/ 77511 w 90298"/>
                <a:gd name="T21" fmla="*/ 99177 h 129286"/>
                <a:gd name="T22" fmla="*/ 76357 w 90298"/>
                <a:gd name="T23" fmla="*/ 102786 h 129286"/>
                <a:gd name="T24" fmla="*/ 77511 w 90298"/>
                <a:gd name="T25" fmla="*/ 126677 h 129286"/>
                <a:gd name="T26" fmla="*/ 67645 w 90298"/>
                <a:gd name="T27" fmla="*/ 126677 h 129286"/>
                <a:gd name="T28" fmla="*/ 59062 w 90298"/>
                <a:gd name="T29" fmla="*/ 124313 h 129286"/>
                <a:gd name="T30" fmla="*/ 51760 w 90298"/>
                <a:gd name="T31" fmla="*/ 118340 h 129286"/>
                <a:gd name="T32" fmla="*/ 24599 w 90298"/>
                <a:gd name="T33" fmla="*/ 83623 h 129286"/>
                <a:gd name="T34" fmla="*/ 16015 w 90298"/>
                <a:gd name="T35" fmla="*/ 76528 h 129286"/>
                <a:gd name="T36" fmla="*/ 8712 w 90298"/>
                <a:gd name="T37" fmla="*/ 59729 h 129286"/>
                <a:gd name="T38" fmla="*/ 0 w 90298"/>
                <a:gd name="T39" fmla="*/ 21527 h 129286"/>
                <a:gd name="T40" fmla="*/ 0 w 90298"/>
                <a:gd name="T41" fmla="*/ 1245 h 129286"/>
                <a:gd name="T42" fmla="*/ 9864 w 90298"/>
                <a:gd name="T43" fmla="*/ 0 h 129286"/>
                <a:gd name="T44" fmla="*/ 51760 w 90298"/>
                <a:gd name="T45" fmla="*/ 37084 h 129286"/>
                <a:gd name="T46" fmla="*/ 59062 w 90298"/>
                <a:gd name="T47" fmla="*/ 46664 h 12928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0298"/>
                <a:gd name="T73" fmla="*/ 0 h 129286"/>
                <a:gd name="T74" fmla="*/ 90298 w 90298"/>
                <a:gd name="T75" fmla="*/ 129286 h 12928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0298" h="129286">
                  <a:moveTo>
                    <a:pt x="67055" y="69596"/>
                  </a:moveTo>
                  <a:lnTo>
                    <a:pt x="78104" y="73152"/>
                  </a:lnTo>
                  <a:lnTo>
                    <a:pt x="80517" y="70738"/>
                  </a:lnTo>
                  <a:lnTo>
                    <a:pt x="87884" y="84200"/>
                  </a:lnTo>
                  <a:lnTo>
                    <a:pt x="90297" y="97535"/>
                  </a:lnTo>
                  <a:lnTo>
                    <a:pt x="89026" y="96393"/>
                  </a:lnTo>
                  <a:lnTo>
                    <a:pt x="87884" y="96393"/>
                  </a:lnTo>
                  <a:lnTo>
                    <a:pt x="86613" y="95122"/>
                  </a:lnTo>
                  <a:lnTo>
                    <a:pt x="82930" y="95122"/>
                  </a:lnTo>
                  <a:lnTo>
                    <a:pt x="79248" y="97535"/>
                  </a:lnTo>
                  <a:lnTo>
                    <a:pt x="76835" y="101219"/>
                  </a:lnTo>
                  <a:lnTo>
                    <a:pt x="75691" y="104902"/>
                  </a:lnTo>
                  <a:lnTo>
                    <a:pt x="76835" y="129285"/>
                  </a:lnTo>
                  <a:lnTo>
                    <a:pt x="67055" y="129285"/>
                  </a:lnTo>
                  <a:lnTo>
                    <a:pt x="58547" y="126872"/>
                  </a:lnTo>
                  <a:lnTo>
                    <a:pt x="51308" y="120777"/>
                  </a:lnTo>
                  <a:lnTo>
                    <a:pt x="24384" y="85344"/>
                  </a:lnTo>
                  <a:lnTo>
                    <a:pt x="15875" y="78104"/>
                  </a:lnTo>
                  <a:lnTo>
                    <a:pt x="8636" y="60959"/>
                  </a:lnTo>
                  <a:lnTo>
                    <a:pt x="0" y="21971"/>
                  </a:lnTo>
                  <a:lnTo>
                    <a:pt x="0" y="1269"/>
                  </a:lnTo>
                  <a:lnTo>
                    <a:pt x="9778" y="0"/>
                  </a:lnTo>
                  <a:lnTo>
                    <a:pt x="51308" y="37846"/>
                  </a:lnTo>
                  <a:lnTo>
                    <a:pt x="58547" y="47625"/>
                  </a:lnTo>
                  <a:close/>
                </a:path>
              </a:pathLst>
            </a:custGeom>
            <a:solidFill>
              <a:srgbClr val="D1D1A3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9" name="Полилиния 46"/>
            <p:cNvSpPr>
              <a:spLocks noChangeArrowheads="1"/>
            </p:cNvSpPr>
            <p:nvPr/>
          </p:nvSpPr>
          <p:spPr bwMode="auto">
            <a:xfrm>
              <a:off x="6912029" y="1627671"/>
              <a:ext cx="61918" cy="63520"/>
            </a:xfrm>
            <a:custGeom>
              <a:avLst/>
              <a:gdLst>
                <a:gd name="T0" fmla="*/ 32441 w 60961"/>
                <a:gd name="T1" fmla="*/ 0 h 64518"/>
                <a:gd name="T2" fmla="*/ 38928 w 60961"/>
                <a:gd name="T3" fmla="*/ 2268 h 64518"/>
                <a:gd name="T4" fmla="*/ 45415 w 60961"/>
                <a:gd name="T5" fmla="*/ 5728 h 64518"/>
                <a:gd name="T6" fmla="*/ 60960 w 60961"/>
                <a:gd name="T7" fmla="*/ 26251 h 64518"/>
                <a:gd name="T8" fmla="*/ 60960 w 60961"/>
                <a:gd name="T9" fmla="*/ 30904 h 64518"/>
                <a:gd name="T10" fmla="*/ 64879 w 60961"/>
                <a:gd name="T11" fmla="*/ 44628 h 64518"/>
                <a:gd name="T12" fmla="*/ 40279 w 60961"/>
                <a:gd name="T13" fmla="*/ 60617 h 64518"/>
                <a:gd name="T14" fmla="*/ 33790 w 60961"/>
                <a:gd name="T15" fmla="*/ 46895 h 64518"/>
                <a:gd name="T16" fmla="*/ 20816 w 60961"/>
                <a:gd name="T17" fmla="*/ 29712 h 64518"/>
                <a:gd name="T18" fmla="*/ 7840 w 60961"/>
                <a:gd name="T19" fmla="*/ 20524 h 64518"/>
                <a:gd name="T20" fmla="*/ 0 w 60961"/>
                <a:gd name="T21" fmla="*/ 17183 h 64518"/>
                <a:gd name="T22" fmla="*/ 23383 w 60961"/>
                <a:gd name="T23" fmla="*/ 3341 h 645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961"/>
                <a:gd name="T37" fmla="*/ 0 h 64518"/>
                <a:gd name="T38" fmla="*/ 60961 w 60961"/>
                <a:gd name="T39" fmla="*/ 64518 h 645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961" h="64518">
                  <a:moveTo>
                    <a:pt x="30481" y="0"/>
                  </a:moveTo>
                  <a:lnTo>
                    <a:pt x="36577" y="2414"/>
                  </a:lnTo>
                  <a:lnTo>
                    <a:pt x="42672" y="6096"/>
                  </a:lnTo>
                  <a:lnTo>
                    <a:pt x="57278" y="27940"/>
                  </a:lnTo>
                  <a:lnTo>
                    <a:pt x="57278" y="32893"/>
                  </a:lnTo>
                  <a:lnTo>
                    <a:pt x="60960" y="47499"/>
                  </a:lnTo>
                  <a:lnTo>
                    <a:pt x="37846" y="64517"/>
                  </a:lnTo>
                  <a:lnTo>
                    <a:pt x="31750" y="49912"/>
                  </a:lnTo>
                  <a:lnTo>
                    <a:pt x="19558" y="31624"/>
                  </a:lnTo>
                  <a:lnTo>
                    <a:pt x="7367" y="21845"/>
                  </a:lnTo>
                  <a:lnTo>
                    <a:pt x="0" y="18289"/>
                  </a:lnTo>
                  <a:lnTo>
                    <a:pt x="21971" y="3556"/>
                  </a:lnTo>
                  <a:close/>
                </a:path>
              </a:pathLst>
            </a:custGeom>
            <a:solidFill>
              <a:srgbClr val="AAAA5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0" name="Полилиния 47"/>
            <p:cNvSpPr>
              <a:spLocks noChangeArrowheads="1"/>
            </p:cNvSpPr>
            <p:nvPr/>
          </p:nvSpPr>
          <p:spPr bwMode="auto">
            <a:xfrm>
              <a:off x="6950132" y="1675311"/>
              <a:ext cx="28578" cy="57168"/>
            </a:xfrm>
            <a:custGeom>
              <a:avLst/>
              <a:gdLst>
                <a:gd name="T0" fmla="*/ 10508 w 28069"/>
                <a:gd name="T1" fmla="*/ 56841 h 57277"/>
                <a:gd name="T2" fmla="*/ 0 w 28069"/>
                <a:gd name="T3" fmla="*/ 16890 h 57277"/>
                <a:gd name="T4" fmla="*/ 24836 w 28069"/>
                <a:gd name="T5" fmla="*/ 0 h 57277"/>
                <a:gd name="T6" fmla="*/ 30160 w 28069"/>
                <a:gd name="T7" fmla="*/ 21803 h 57277"/>
                <a:gd name="T8" fmla="*/ 30160 w 28069"/>
                <a:gd name="T9" fmla="*/ 32644 h 57277"/>
                <a:gd name="T10" fmla="*/ 26202 w 28069"/>
                <a:gd name="T11" fmla="*/ 42348 h 572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069"/>
                <a:gd name="T19" fmla="*/ 0 h 57277"/>
                <a:gd name="T20" fmla="*/ 28069 w 28069"/>
                <a:gd name="T21" fmla="*/ 57277 h 572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069" h="57277">
                  <a:moveTo>
                    <a:pt x="9779" y="57276"/>
                  </a:moveTo>
                  <a:lnTo>
                    <a:pt x="0" y="17018"/>
                  </a:lnTo>
                  <a:lnTo>
                    <a:pt x="23114" y="0"/>
                  </a:lnTo>
                  <a:lnTo>
                    <a:pt x="28068" y="21971"/>
                  </a:lnTo>
                  <a:lnTo>
                    <a:pt x="28068" y="32893"/>
                  </a:lnTo>
                  <a:lnTo>
                    <a:pt x="24385" y="42672"/>
                  </a:lnTo>
                  <a:close/>
                </a:path>
              </a:pathLst>
            </a:custGeom>
            <a:solidFill>
              <a:srgbClr val="6B6B1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1" name="Полилиния 48"/>
            <p:cNvSpPr>
              <a:spLocks noChangeArrowheads="1"/>
            </p:cNvSpPr>
            <p:nvPr/>
          </p:nvSpPr>
          <p:spPr bwMode="auto">
            <a:xfrm>
              <a:off x="6969184" y="1595911"/>
              <a:ext cx="53980" cy="57168"/>
            </a:xfrm>
            <a:custGeom>
              <a:avLst/>
              <a:gdLst>
                <a:gd name="T0" fmla="*/ 13686 w 54865"/>
                <a:gd name="T1" fmla="*/ 0 h 57278"/>
                <a:gd name="T2" fmla="*/ 27371 w 54865"/>
                <a:gd name="T3" fmla="*/ 8445 h 57278"/>
                <a:gd name="T4" fmla="*/ 37725 w 54865"/>
                <a:gd name="T5" fmla="*/ 18149 h 57278"/>
                <a:gd name="T6" fmla="*/ 49148 w 54865"/>
                <a:gd name="T7" fmla="*/ 37556 h 57278"/>
                <a:gd name="T8" fmla="*/ 51408 w 54865"/>
                <a:gd name="T9" fmla="*/ 44741 h 57278"/>
                <a:gd name="T10" fmla="*/ 34273 w 54865"/>
                <a:gd name="T11" fmla="*/ 56838 h 57278"/>
                <a:gd name="T12" fmla="*/ 34273 w 54865"/>
                <a:gd name="T13" fmla="*/ 52050 h 57278"/>
                <a:gd name="T14" fmla="*/ 29631 w 54865"/>
                <a:gd name="T15" fmla="*/ 42346 h 57278"/>
                <a:gd name="T16" fmla="*/ 26301 w 54865"/>
                <a:gd name="T17" fmla="*/ 37556 h 57278"/>
                <a:gd name="T18" fmla="*/ 19397 w 54865"/>
                <a:gd name="T19" fmla="*/ 31506 h 57278"/>
                <a:gd name="T20" fmla="*/ 6783 w 54865"/>
                <a:gd name="T21" fmla="*/ 16888 h 57278"/>
                <a:gd name="T22" fmla="*/ 0 w 54865"/>
                <a:gd name="T23" fmla="*/ 10839 h 57278"/>
                <a:gd name="T24" fmla="*/ 2261 w 54865"/>
                <a:gd name="T25" fmla="*/ 7311 h 57278"/>
                <a:gd name="T26" fmla="*/ 9164 w 54865"/>
                <a:gd name="T27" fmla="*/ 0 h 572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865"/>
                <a:gd name="T43" fmla="*/ 0 h 57278"/>
                <a:gd name="T44" fmla="*/ 54865 w 54865"/>
                <a:gd name="T45" fmla="*/ 57278 h 572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865" h="57278">
                  <a:moveTo>
                    <a:pt x="14606" y="0"/>
                  </a:moveTo>
                  <a:lnTo>
                    <a:pt x="29211" y="8509"/>
                  </a:lnTo>
                  <a:lnTo>
                    <a:pt x="40260" y="18289"/>
                  </a:lnTo>
                  <a:lnTo>
                    <a:pt x="52451" y="37846"/>
                  </a:lnTo>
                  <a:lnTo>
                    <a:pt x="54864" y="45086"/>
                  </a:lnTo>
                  <a:lnTo>
                    <a:pt x="36576" y="57277"/>
                  </a:lnTo>
                  <a:lnTo>
                    <a:pt x="36576" y="52452"/>
                  </a:lnTo>
                  <a:lnTo>
                    <a:pt x="31623" y="42673"/>
                  </a:lnTo>
                  <a:lnTo>
                    <a:pt x="28068" y="37846"/>
                  </a:lnTo>
                  <a:lnTo>
                    <a:pt x="20701" y="31750"/>
                  </a:lnTo>
                  <a:lnTo>
                    <a:pt x="7239" y="17019"/>
                  </a:lnTo>
                  <a:lnTo>
                    <a:pt x="0" y="10923"/>
                  </a:lnTo>
                  <a:lnTo>
                    <a:pt x="2413" y="7367"/>
                  </a:lnTo>
                  <a:lnTo>
                    <a:pt x="9780" y="0"/>
                  </a:lnTo>
                  <a:close/>
                </a:path>
              </a:pathLst>
            </a:custGeom>
            <a:solidFill>
              <a:srgbClr val="C4C48C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2" name="Полилиния 49"/>
            <p:cNvSpPr>
              <a:spLocks noChangeArrowheads="1"/>
            </p:cNvSpPr>
            <p:nvPr/>
          </p:nvSpPr>
          <p:spPr bwMode="auto">
            <a:xfrm>
              <a:off x="7005699" y="1640375"/>
              <a:ext cx="20640" cy="50816"/>
            </a:xfrm>
            <a:custGeom>
              <a:avLst/>
              <a:gdLst>
                <a:gd name="T0" fmla="*/ 6025 w 20702"/>
                <a:gd name="T1" fmla="*/ 53219 h 50039"/>
                <a:gd name="T2" fmla="*/ 2385 w 20702"/>
                <a:gd name="T3" fmla="*/ 44169 h 50039"/>
                <a:gd name="T4" fmla="*/ 0 w 20702"/>
                <a:gd name="T5" fmla="*/ 12965 h 50039"/>
                <a:gd name="T6" fmla="*/ 18070 w 20702"/>
                <a:gd name="T7" fmla="*/ 0 h 50039"/>
                <a:gd name="T8" fmla="*/ 20454 w 20702"/>
                <a:gd name="T9" fmla="*/ 11751 h 50039"/>
                <a:gd name="T10" fmla="*/ 19200 w 20702"/>
                <a:gd name="T11" fmla="*/ 45385 h 50039"/>
                <a:gd name="T12" fmla="*/ 19200 w 20702"/>
                <a:gd name="T13" fmla="*/ 44169 h 50039"/>
                <a:gd name="T14" fmla="*/ 18070 w 20702"/>
                <a:gd name="T15" fmla="*/ 45385 h 500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702"/>
                <a:gd name="T25" fmla="*/ 0 h 50039"/>
                <a:gd name="T26" fmla="*/ 20702 w 20702"/>
                <a:gd name="T27" fmla="*/ 50039 h 500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702" h="50039">
                  <a:moveTo>
                    <a:pt x="6097" y="50038"/>
                  </a:moveTo>
                  <a:lnTo>
                    <a:pt x="2413" y="41529"/>
                  </a:lnTo>
                  <a:lnTo>
                    <a:pt x="0" y="12191"/>
                  </a:lnTo>
                  <a:lnTo>
                    <a:pt x="18288" y="0"/>
                  </a:lnTo>
                  <a:lnTo>
                    <a:pt x="20701" y="11048"/>
                  </a:lnTo>
                  <a:lnTo>
                    <a:pt x="19432" y="42672"/>
                  </a:lnTo>
                  <a:lnTo>
                    <a:pt x="19432" y="41529"/>
                  </a:lnTo>
                  <a:lnTo>
                    <a:pt x="18288" y="42672"/>
                  </a:lnTo>
                  <a:close/>
                </a:path>
              </a:pathLst>
            </a:custGeom>
            <a:solidFill>
              <a:srgbClr val="84844C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3" name="Полилиния 50"/>
            <p:cNvSpPr>
              <a:spLocks noChangeArrowheads="1"/>
            </p:cNvSpPr>
            <p:nvPr/>
          </p:nvSpPr>
          <p:spPr bwMode="auto">
            <a:xfrm>
              <a:off x="7048566" y="1613378"/>
              <a:ext cx="22227" cy="44464"/>
            </a:xfrm>
            <a:custGeom>
              <a:avLst/>
              <a:gdLst>
                <a:gd name="T0" fmla="*/ 23009 w 21972"/>
                <a:gd name="T1" fmla="*/ 46066 h 43942"/>
                <a:gd name="T2" fmla="*/ 11571 w 21972"/>
                <a:gd name="T3" fmla="*/ 40874 h 43942"/>
                <a:gd name="T4" fmla="*/ 6384 w 21972"/>
                <a:gd name="T5" fmla="*/ 31953 h 43942"/>
                <a:gd name="T6" fmla="*/ 0 w 21972"/>
                <a:gd name="T7" fmla="*/ 8920 h 43942"/>
                <a:gd name="T8" fmla="*/ 12769 w 21972"/>
                <a:gd name="T9" fmla="*/ 0 h 43942"/>
                <a:gd name="T10" fmla="*/ 19153 w 21972"/>
                <a:gd name="T11" fmla="*/ 23032 h 439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972"/>
                <a:gd name="T19" fmla="*/ 0 h 43942"/>
                <a:gd name="T20" fmla="*/ 21972 w 21972"/>
                <a:gd name="T21" fmla="*/ 43942 h 439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972" h="43942">
                  <a:moveTo>
                    <a:pt x="21971" y="43941"/>
                  </a:moveTo>
                  <a:lnTo>
                    <a:pt x="11049" y="38988"/>
                  </a:lnTo>
                  <a:lnTo>
                    <a:pt x="6096" y="30479"/>
                  </a:lnTo>
                  <a:lnTo>
                    <a:pt x="0" y="8509"/>
                  </a:lnTo>
                  <a:lnTo>
                    <a:pt x="12193" y="0"/>
                  </a:lnTo>
                  <a:lnTo>
                    <a:pt x="18289" y="21970"/>
                  </a:lnTo>
                  <a:close/>
                </a:path>
              </a:pathLst>
            </a:custGeom>
            <a:solidFill>
              <a:srgbClr val="84844C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4" name="Полилиния 51"/>
            <p:cNvSpPr>
              <a:spLocks noChangeArrowheads="1"/>
            </p:cNvSpPr>
            <p:nvPr/>
          </p:nvSpPr>
          <p:spPr bwMode="auto">
            <a:xfrm>
              <a:off x="7018401" y="1565738"/>
              <a:ext cx="42867" cy="57168"/>
            </a:xfrm>
            <a:custGeom>
              <a:avLst/>
              <a:gdLst>
                <a:gd name="T0" fmla="*/ 10005 w 43816"/>
                <a:gd name="T1" fmla="*/ 0 h 56009"/>
                <a:gd name="T2" fmla="*/ 20127 w 43816"/>
                <a:gd name="T3" fmla="*/ 10476 h 56009"/>
                <a:gd name="T4" fmla="*/ 34555 w 43816"/>
                <a:gd name="T5" fmla="*/ 35703 h 56009"/>
                <a:gd name="T6" fmla="*/ 40141 w 43816"/>
                <a:gd name="T7" fmla="*/ 51554 h 56009"/>
                <a:gd name="T8" fmla="*/ 28970 w 43816"/>
                <a:gd name="T9" fmla="*/ 60789 h 56009"/>
                <a:gd name="T10" fmla="*/ 27923 w 43816"/>
                <a:gd name="T11" fmla="*/ 58169 h 56009"/>
                <a:gd name="T12" fmla="*/ 27923 w 43816"/>
                <a:gd name="T13" fmla="*/ 55551 h 56009"/>
                <a:gd name="T14" fmla="*/ 25713 w 43816"/>
                <a:gd name="T15" fmla="*/ 50176 h 56009"/>
                <a:gd name="T16" fmla="*/ 22338 w 43816"/>
                <a:gd name="T17" fmla="*/ 36942 h 56009"/>
                <a:gd name="T18" fmla="*/ 0 w 43816"/>
                <a:gd name="T19" fmla="*/ 2619 h 56009"/>
                <a:gd name="T20" fmla="*/ 1046 w 43816"/>
                <a:gd name="T21" fmla="*/ 0 h 560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816"/>
                <a:gd name="T34" fmla="*/ 0 h 56009"/>
                <a:gd name="T35" fmla="*/ 43816 w 43816"/>
                <a:gd name="T36" fmla="*/ 56009 h 560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816" h="56009">
                  <a:moveTo>
                    <a:pt x="10921" y="0"/>
                  </a:moveTo>
                  <a:lnTo>
                    <a:pt x="21970" y="9652"/>
                  </a:lnTo>
                  <a:lnTo>
                    <a:pt x="37718" y="32894"/>
                  </a:lnTo>
                  <a:lnTo>
                    <a:pt x="43815" y="47499"/>
                  </a:lnTo>
                  <a:lnTo>
                    <a:pt x="31622" y="56008"/>
                  </a:lnTo>
                  <a:lnTo>
                    <a:pt x="30479" y="53594"/>
                  </a:lnTo>
                  <a:lnTo>
                    <a:pt x="30479" y="51182"/>
                  </a:lnTo>
                  <a:lnTo>
                    <a:pt x="28067" y="46229"/>
                  </a:lnTo>
                  <a:lnTo>
                    <a:pt x="24383" y="34036"/>
                  </a:lnTo>
                  <a:lnTo>
                    <a:pt x="0" y="2413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C4C48C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5" name="Полилиния 52"/>
            <p:cNvSpPr>
              <a:spLocks noChangeArrowheads="1"/>
            </p:cNvSpPr>
            <p:nvPr/>
          </p:nvSpPr>
          <p:spPr bwMode="auto">
            <a:xfrm>
              <a:off x="7051742" y="1429170"/>
              <a:ext cx="242910" cy="163565"/>
            </a:xfrm>
            <a:custGeom>
              <a:avLst/>
              <a:gdLst>
                <a:gd name="T0" fmla="*/ 116475 w 242570"/>
                <a:gd name="T1" fmla="*/ 1152 h 163323"/>
                <a:gd name="T2" fmla="*/ 131162 w 242570"/>
                <a:gd name="T3" fmla="*/ 0 h 163323"/>
                <a:gd name="T4" fmla="*/ 188759 w 242570"/>
                <a:gd name="T5" fmla="*/ 3703 h 163323"/>
                <a:gd name="T6" fmla="*/ 220688 w 242570"/>
                <a:gd name="T7" fmla="*/ 3703 h 163323"/>
                <a:gd name="T8" fmla="*/ 236526 w 242570"/>
                <a:gd name="T9" fmla="*/ 1152 h 163323"/>
                <a:gd name="T10" fmla="*/ 239079 w 242570"/>
                <a:gd name="T11" fmla="*/ 6133 h 163323"/>
                <a:gd name="T12" fmla="*/ 240229 w 242570"/>
                <a:gd name="T13" fmla="*/ 12264 h 163323"/>
                <a:gd name="T14" fmla="*/ 242656 w 242570"/>
                <a:gd name="T15" fmla="*/ 17119 h 163323"/>
                <a:gd name="T16" fmla="*/ 243931 w 242570"/>
                <a:gd name="T17" fmla="*/ 23250 h 163323"/>
                <a:gd name="T18" fmla="*/ 41634 w 242570"/>
                <a:gd name="T19" fmla="*/ 164292 h 163323"/>
                <a:gd name="T20" fmla="*/ 21967 w 242570"/>
                <a:gd name="T21" fmla="*/ 122644 h 163323"/>
                <a:gd name="T22" fmla="*/ 8556 w 242570"/>
                <a:gd name="T23" fmla="*/ 102971 h 163323"/>
                <a:gd name="T24" fmla="*/ 6131 w 242570"/>
                <a:gd name="T25" fmla="*/ 101820 h 163323"/>
                <a:gd name="T26" fmla="*/ 4854 w 242570"/>
                <a:gd name="T27" fmla="*/ 100544 h 163323"/>
                <a:gd name="T28" fmla="*/ 0 w 242570"/>
                <a:gd name="T29" fmla="*/ 99266 h 163323"/>
                <a:gd name="T30" fmla="*/ 56322 w 242570"/>
                <a:gd name="T31" fmla="*/ 49058 h 1633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2570"/>
                <a:gd name="T49" fmla="*/ 0 h 163323"/>
                <a:gd name="T50" fmla="*/ 242570 w 242570"/>
                <a:gd name="T51" fmla="*/ 163323 h 1633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2570" h="163323">
                  <a:moveTo>
                    <a:pt x="115824" y="1144"/>
                  </a:moveTo>
                  <a:lnTo>
                    <a:pt x="130429" y="0"/>
                  </a:lnTo>
                  <a:lnTo>
                    <a:pt x="187705" y="3683"/>
                  </a:lnTo>
                  <a:lnTo>
                    <a:pt x="219455" y="3683"/>
                  </a:lnTo>
                  <a:lnTo>
                    <a:pt x="235204" y="1144"/>
                  </a:lnTo>
                  <a:lnTo>
                    <a:pt x="237743" y="6097"/>
                  </a:lnTo>
                  <a:lnTo>
                    <a:pt x="238887" y="12192"/>
                  </a:lnTo>
                  <a:lnTo>
                    <a:pt x="241300" y="17019"/>
                  </a:lnTo>
                  <a:lnTo>
                    <a:pt x="242569" y="23114"/>
                  </a:lnTo>
                  <a:lnTo>
                    <a:pt x="41402" y="163322"/>
                  </a:lnTo>
                  <a:lnTo>
                    <a:pt x="21843" y="121920"/>
                  </a:lnTo>
                  <a:lnTo>
                    <a:pt x="8508" y="102363"/>
                  </a:lnTo>
                  <a:lnTo>
                    <a:pt x="6095" y="101219"/>
                  </a:lnTo>
                  <a:lnTo>
                    <a:pt x="4826" y="99950"/>
                  </a:lnTo>
                  <a:lnTo>
                    <a:pt x="0" y="98680"/>
                  </a:lnTo>
                  <a:lnTo>
                    <a:pt x="56006" y="48769"/>
                  </a:lnTo>
                  <a:close/>
                </a:path>
              </a:pathLst>
            </a:custGeom>
            <a:solidFill>
              <a:srgbClr val="AAAA5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6" name="Полилиния 53"/>
            <p:cNvSpPr>
              <a:spLocks noChangeArrowheads="1"/>
            </p:cNvSpPr>
            <p:nvPr/>
          </p:nvSpPr>
          <p:spPr bwMode="auto">
            <a:xfrm>
              <a:off x="7093020" y="1451402"/>
              <a:ext cx="204806" cy="187385"/>
            </a:xfrm>
            <a:custGeom>
              <a:avLst/>
              <a:gdLst>
                <a:gd name="T0" fmla="*/ 14592 w 204852"/>
                <a:gd name="T1" fmla="*/ 189866 h 186565"/>
                <a:gd name="T2" fmla="*/ 0 w 204852"/>
                <a:gd name="T3" fmla="*/ 142689 h 186565"/>
                <a:gd name="T4" fmla="*/ 200987 w 204852"/>
                <a:gd name="T5" fmla="*/ 0 h 186565"/>
                <a:gd name="T6" fmla="*/ 204667 w 204852"/>
                <a:gd name="T7" fmla="*/ 36060 h 186565"/>
                <a:gd name="T8" fmla="*/ 197309 w 204852"/>
                <a:gd name="T9" fmla="*/ 70698 h 186565"/>
                <a:gd name="T10" fmla="*/ 153533 w 204852"/>
                <a:gd name="T11" fmla="*/ 98100 h 186565"/>
                <a:gd name="T12" fmla="*/ 107218 w 204852"/>
                <a:gd name="T13" fmla="*/ 127825 h 186565"/>
                <a:gd name="T14" fmla="*/ 60904 w 204852"/>
                <a:gd name="T15" fmla="*/ 160139 h 1865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4852"/>
                <a:gd name="T25" fmla="*/ 0 h 186565"/>
                <a:gd name="T26" fmla="*/ 204852 w 204852"/>
                <a:gd name="T27" fmla="*/ 186565 h 1865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4852" h="186565">
                  <a:moveTo>
                    <a:pt x="14604" y="186564"/>
                  </a:moveTo>
                  <a:lnTo>
                    <a:pt x="0" y="140208"/>
                  </a:lnTo>
                  <a:lnTo>
                    <a:pt x="201167" y="0"/>
                  </a:lnTo>
                  <a:lnTo>
                    <a:pt x="204851" y="35433"/>
                  </a:lnTo>
                  <a:lnTo>
                    <a:pt x="197485" y="69469"/>
                  </a:lnTo>
                  <a:lnTo>
                    <a:pt x="153669" y="96394"/>
                  </a:lnTo>
                  <a:lnTo>
                    <a:pt x="107314" y="125603"/>
                  </a:lnTo>
                  <a:lnTo>
                    <a:pt x="60960" y="157353"/>
                  </a:lnTo>
                  <a:close/>
                </a:path>
              </a:pathLst>
            </a:custGeom>
            <a:solidFill>
              <a:srgbClr val="6B6B1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7" name="Полилиния 54"/>
            <p:cNvSpPr>
              <a:spLocks noChangeArrowheads="1"/>
            </p:cNvSpPr>
            <p:nvPr/>
          </p:nvSpPr>
          <p:spPr bwMode="auto">
            <a:xfrm>
              <a:off x="7337518" y="1413289"/>
              <a:ext cx="77794" cy="63520"/>
            </a:xfrm>
            <a:custGeom>
              <a:avLst/>
              <a:gdLst>
                <a:gd name="T0" fmla="*/ 0 w 77979"/>
                <a:gd name="T1" fmla="*/ 63956 h 63375"/>
                <a:gd name="T2" fmla="*/ 1259 w 77979"/>
                <a:gd name="T3" fmla="*/ 60240 h 63375"/>
                <a:gd name="T4" fmla="*/ 1259 w 77979"/>
                <a:gd name="T5" fmla="*/ 51651 h 63375"/>
                <a:gd name="T6" fmla="*/ 0 w 77979"/>
                <a:gd name="T7" fmla="*/ 47935 h 63375"/>
                <a:gd name="T8" fmla="*/ 73719 w 77979"/>
                <a:gd name="T9" fmla="*/ 0 h 63375"/>
                <a:gd name="T10" fmla="*/ 76110 w 77979"/>
                <a:gd name="T11" fmla="*/ 4871 h 63375"/>
                <a:gd name="T12" fmla="*/ 76110 w 77979"/>
                <a:gd name="T13" fmla="*/ 7434 h 63375"/>
                <a:gd name="T14" fmla="*/ 77240 w 77979"/>
                <a:gd name="T15" fmla="*/ 9869 h 63375"/>
                <a:gd name="T16" fmla="*/ 26545 w 77979"/>
                <a:gd name="T17" fmla="*/ 39347 h 633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979"/>
                <a:gd name="T28" fmla="*/ 0 h 63375"/>
                <a:gd name="T29" fmla="*/ 77979 w 77979"/>
                <a:gd name="T30" fmla="*/ 63375 h 633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979" h="63375">
                  <a:moveTo>
                    <a:pt x="0" y="63374"/>
                  </a:moveTo>
                  <a:lnTo>
                    <a:pt x="1271" y="59691"/>
                  </a:lnTo>
                  <a:lnTo>
                    <a:pt x="1271" y="51181"/>
                  </a:lnTo>
                  <a:lnTo>
                    <a:pt x="0" y="47499"/>
                  </a:lnTo>
                  <a:lnTo>
                    <a:pt x="74423" y="0"/>
                  </a:lnTo>
                  <a:lnTo>
                    <a:pt x="76836" y="4827"/>
                  </a:lnTo>
                  <a:lnTo>
                    <a:pt x="76836" y="7366"/>
                  </a:lnTo>
                  <a:lnTo>
                    <a:pt x="77978" y="9780"/>
                  </a:lnTo>
                  <a:lnTo>
                    <a:pt x="26798" y="38989"/>
                  </a:lnTo>
                  <a:close/>
                </a:path>
              </a:pathLst>
            </a:custGeom>
            <a:solidFill>
              <a:srgbClr val="6B6B1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8" name="Полилиния 55"/>
            <p:cNvSpPr>
              <a:spLocks noChangeArrowheads="1"/>
            </p:cNvSpPr>
            <p:nvPr/>
          </p:nvSpPr>
          <p:spPr bwMode="auto">
            <a:xfrm>
              <a:off x="7316878" y="1349769"/>
              <a:ext cx="95259" cy="111160"/>
            </a:xfrm>
            <a:custGeom>
              <a:avLst/>
              <a:gdLst>
                <a:gd name="T0" fmla="*/ 56701 w 93982"/>
                <a:gd name="T1" fmla="*/ 0 h 109730"/>
                <a:gd name="T2" fmla="*/ 72116 w 93982"/>
                <a:gd name="T3" fmla="*/ 12841 h 109730"/>
                <a:gd name="T4" fmla="*/ 87532 w 93982"/>
                <a:gd name="T5" fmla="*/ 35979 h 109730"/>
                <a:gd name="T6" fmla="*/ 99194 w 93982"/>
                <a:gd name="T7" fmla="*/ 65538 h 109730"/>
                <a:gd name="T8" fmla="*/ 20643 w 93982"/>
                <a:gd name="T9" fmla="*/ 115563 h 109730"/>
                <a:gd name="T10" fmla="*/ 18097 w 93982"/>
                <a:gd name="T11" fmla="*/ 102720 h 109730"/>
                <a:gd name="T12" fmla="*/ 6434 w 93982"/>
                <a:gd name="T13" fmla="*/ 75838 h 109730"/>
                <a:gd name="T14" fmla="*/ 0 w 93982"/>
                <a:gd name="T15" fmla="*/ 64200 h 109730"/>
                <a:gd name="T16" fmla="*/ 1342 w 93982"/>
                <a:gd name="T17" fmla="*/ 55240 h 109730"/>
                <a:gd name="T18" fmla="*/ 7775 w 93982"/>
                <a:gd name="T19" fmla="*/ 48819 h 109730"/>
                <a:gd name="T20" fmla="*/ 24531 w 93982"/>
                <a:gd name="T21" fmla="*/ 37317 h 109730"/>
                <a:gd name="T22" fmla="*/ 32171 w 93982"/>
                <a:gd name="T23" fmla="*/ 27019 h 109730"/>
                <a:gd name="T24" fmla="*/ 42492 w 93982"/>
                <a:gd name="T25" fmla="*/ 19260 h 109730"/>
                <a:gd name="T26" fmla="*/ 50267 w 93982"/>
                <a:gd name="T27" fmla="*/ 10299 h 1097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982"/>
                <a:gd name="T43" fmla="*/ 0 h 109730"/>
                <a:gd name="T44" fmla="*/ 93982 w 93982"/>
                <a:gd name="T45" fmla="*/ 109730 h 1097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982" h="109730">
                  <a:moveTo>
                    <a:pt x="53721" y="0"/>
                  </a:moveTo>
                  <a:lnTo>
                    <a:pt x="68326" y="12193"/>
                  </a:lnTo>
                  <a:lnTo>
                    <a:pt x="82932" y="34163"/>
                  </a:lnTo>
                  <a:lnTo>
                    <a:pt x="93981" y="62230"/>
                  </a:lnTo>
                  <a:lnTo>
                    <a:pt x="19558" y="109729"/>
                  </a:lnTo>
                  <a:lnTo>
                    <a:pt x="17146" y="97536"/>
                  </a:lnTo>
                  <a:lnTo>
                    <a:pt x="6096" y="72010"/>
                  </a:lnTo>
                  <a:lnTo>
                    <a:pt x="0" y="60960"/>
                  </a:lnTo>
                  <a:lnTo>
                    <a:pt x="1271" y="52452"/>
                  </a:lnTo>
                  <a:lnTo>
                    <a:pt x="7367" y="46355"/>
                  </a:lnTo>
                  <a:lnTo>
                    <a:pt x="23242" y="35433"/>
                  </a:lnTo>
                  <a:lnTo>
                    <a:pt x="30481" y="25655"/>
                  </a:lnTo>
                  <a:lnTo>
                    <a:pt x="40259" y="18288"/>
                  </a:lnTo>
                  <a:lnTo>
                    <a:pt x="47625" y="9780"/>
                  </a:lnTo>
                  <a:close/>
                </a:path>
              </a:pathLst>
            </a:custGeom>
            <a:solidFill>
              <a:srgbClr val="AAAA5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9" name="Полилиния 56"/>
            <p:cNvSpPr>
              <a:spLocks noChangeArrowheads="1"/>
            </p:cNvSpPr>
            <p:nvPr/>
          </p:nvSpPr>
          <p:spPr bwMode="auto">
            <a:xfrm>
              <a:off x="7691563" y="1160797"/>
              <a:ext cx="642998" cy="139745"/>
            </a:xfrm>
            <a:custGeom>
              <a:avLst/>
              <a:gdLst>
                <a:gd name="T0" fmla="*/ 0 w 642495"/>
                <a:gd name="T1" fmla="*/ 100747 h 139067"/>
                <a:gd name="T2" fmla="*/ 67269 w 642495"/>
                <a:gd name="T3" fmla="*/ 78345 h 139067"/>
                <a:gd name="T4" fmla="*/ 102682 w 642495"/>
                <a:gd name="T5" fmla="*/ 68374 h 139067"/>
                <a:gd name="T6" fmla="*/ 139374 w 642495"/>
                <a:gd name="T7" fmla="*/ 57237 h 139067"/>
                <a:gd name="T8" fmla="*/ 177340 w 642495"/>
                <a:gd name="T9" fmla="*/ 47266 h 139067"/>
                <a:gd name="T10" fmla="*/ 256836 w 642495"/>
                <a:gd name="T11" fmla="*/ 29913 h 139067"/>
                <a:gd name="T12" fmla="*/ 338753 w 642495"/>
                <a:gd name="T13" fmla="*/ 15023 h 139067"/>
                <a:gd name="T14" fmla="*/ 421944 w 642495"/>
                <a:gd name="T15" fmla="*/ 5049 h 139067"/>
                <a:gd name="T16" fmla="*/ 464750 w 642495"/>
                <a:gd name="T17" fmla="*/ 1294 h 139067"/>
                <a:gd name="T18" fmla="*/ 507555 w 642495"/>
                <a:gd name="T19" fmla="*/ 0 h 139067"/>
                <a:gd name="T20" fmla="*/ 551507 w 642495"/>
                <a:gd name="T21" fmla="*/ 0 h 139067"/>
                <a:gd name="T22" fmla="*/ 594313 w 642495"/>
                <a:gd name="T23" fmla="*/ 1294 h 139067"/>
                <a:gd name="T24" fmla="*/ 637118 w 642495"/>
                <a:gd name="T25" fmla="*/ 3756 h 139067"/>
                <a:gd name="T26" fmla="*/ 642087 w 642495"/>
                <a:gd name="T27" fmla="*/ 21238 h 139067"/>
                <a:gd name="T28" fmla="*/ 644508 w 642495"/>
                <a:gd name="T29" fmla="*/ 41049 h 139067"/>
                <a:gd name="T30" fmla="*/ 604123 w 642495"/>
                <a:gd name="T31" fmla="*/ 43510 h 139067"/>
                <a:gd name="T32" fmla="*/ 517238 w 642495"/>
                <a:gd name="T33" fmla="*/ 51022 h 139067"/>
                <a:gd name="T34" fmla="*/ 428059 w 642495"/>
                <a:gd name="T35" fmla="*/ 63453 h 139067"/>
                <a:gd name="T36" fmla="*/ 299640 w 642495"/>
                <a:gd name="T37" fmla="*/ 85857 h 139067"/>
                <a:gd name="T38" fmla="*/ 193137 w 642495"/>
                <a:gd name="T39" fmla="*/ 105669 h 139067"/>
                <a:gd name="T40" fmla="*/ 122304 w 642495"/>
                <a:gd name="T41" fmla="*/ 120690 h 139067"/>
                <a:gd name="T42" fmla="*/ 103957 w 642495"/>
                <a:gd name="T43" fmla="*/ 123151 h 139067"/>
                <a:gd name="T44" fmla="*/ 94148 w 642495"/>
                <a:gd name="T45" fmla="*/ 128069 h 139067"/>
                <a:gd name="T46" fmla="*/ 25607 w 642495"/>
                <a:gd name="T47" fmla="*/ 141798 h 139067"/>
                <a:gd name="T48" fmla="*/ 19492 w 642495"/>
                <a:gd name="T49" fmla="*/ 131825 h 139067"/>
                <a:gd name="T50" fmla="*/ 15797 w 642495"/>
                <a:gd name="T51" fmla="*/ 119395 h 139067"/>
                <a:gd name="T52" fmla="*/ 9684 w 642495"/>
                <a:gd name="T53" fmla="*/ 108258 h 13906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42495"/>
                <a:gd name="T82" fmla="*/ 0 h 139067"/>
                <a:gd name="T83" fmla="*/ 642495 w 642495"/>
                <a:gd name="T84" fmla="*/ 139067 h 13906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42495" h="139067">
                  <a:moveTo>
                    <a:pt x="0" y="98806"/>
                  </a:moveTo>
                  <a:lnTo>
                    <a:pt x="67057" y="76836"/>
                  </a:lnTo>
                  <a:lnTo>
                    <a:pt x="102362" y="67056"/>
                  </a:lnTo>
                  <a:lnTo>
                    <a:pt x="138938" y="56134"/>
                  </a:lnTo>
                  <a:lnTo>
                    <a:pt x="176785" y="46356"/>
                  </a:lnTo>
                  <a:lnTo>
                    <a:pt x="256033" y="29337"/>
                  </a:lnTo>
                  <a:lnTo>
                    <a:pt x="337694" y="14733"/>
                  </a:lnTo>
                  <a:lnTo>
                    <a:pt x="420625" y="4953"/>
                  </a:lnTo>
                  <a:lnTo>
                    <a:pt x="463297" y="1270"/>
                  </a:lnTo>
                  <a:lnTo>
                    <a:pt x="505969" y="0"/>
                  </a:lnTo>
                  <a:lnTo>
                    <a:pt x="549784" y="0"/>
                  </a:lnTo>
                  <a:lnTo>
                    <a:pt x="592455" y="1270"/>
                  </a:lnTo>
                  <a:lnTo>
                    <a:pt x="635127" y="3684"/>
                  </a:lnTo>
                  <a:lnTo>
                    <a:pt x="640080" y="20828"/>
                  </a:lnTo>
                  <a:lnTo>
                    <a:pt x="642494" y="40259"/>
                  </a:lnTo>
                  <a:lnTo>
                    <a:pt x="602235" y="42672"/>
                  </a:lnTo>
                  <a:lnTo>
                    <a:pt x="515621" y="50039"/>
                  </a:lnTo>
                  <a:lnTo>
                    <a:pt x="426721" y="62231"/>
                  </a:lnTo>
                  <a:lnTo>
                    <a:pt x="298704" y="84201"/>
                  </a:lnTo>
                  <a:lnTo>
                    <a:pt x="192533" y="103633"/>
                  </a:lnTo>
                  <a:lnTo>
                    <a:pt x="121921" y="118364"/>
                  </a:lnTo>
                  <a:lnTo>
                    <a:pt x="103633" y="120778"/>
                  </a:lnTo>
                  <a:lnTo>
                    <a:pt x="93853" y="125603"/>
                  </a:lnTo>
                  <a:lnTo>
                    <a:pt x="25527" y="139066"/>
                  </a:lnTo>
                  <a:lnTo>
                    <a:pt x="19432" y="129286"/>
                  </a:lnTo>
                  <a:lnTo>
                    <a:pt x="15749" y="117095"/>
                  </a:lnTo>
                  <a:lnTo>
                    <a:pt x="9652" y="106172"/>
                  </a:lnTo>
                  <a:close/>
                </a:path>
              </a:pathLst>
            </a:custGeom>
            <a:solidFill>
              <a:srgbClr val="008C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0" name="Полилиния 57"/>
            <p:cNvSpPr>
              <a:spLocks noChangeArrowheads="1"/>
            </p:cNvSpPr>
            <p:nvPr/>
          </p:nvSpPr>
          <p:spPr bwMode="auto">
            <a:xfrm>
              <a:off x="7418488" y="1082984"/>
              <a:ext cx="908135" cy="263609"/>
            </a:xfrm>
            <a:custGeom>
              <a:avLst/>
              <a:gdLst>
                <a:gd name="T0" fmla="*/ 907627 w 908304"/>
                <a:gd name="T1" fmla="*/ 81922 h 263399"/>
                <a:gd name="T2" fmla="*/ 864987 w 908304"/>
                <a:gd name="T3" fmla="*/ 79500 h 263399"/>
                <a:gd name="T4" fmla="*/ 822348 w 908304"/>
                <a:gd name="T5" fmla="*/ 78226 h 263399"/>
                <a:gd name="T6" fmla="*/ 778565 w 908304"/>
                <a:gd name="T7" fmla="*/ 78226 h 263399"/>
                <a:gd name="T8" fmla="*/ 735925 w 908304"/>
                <a:gd name="T9" fmla="*/ 79500 h 263399"/>
                <a:gd name="T10" fmla="*/ 693285 w 908304"/>
                <a:gd name="T11" fmla="*/ 83195 h 263399"/>
                <a:gd name="T12" fmla="*/ 610414 w 908304"/>
                <a:gd name="T13" fmla="*/ 93007 h 263399"/>
                <a:gd name="T14" fmla="*/ 528817 w 908304"/>
                <a:gd name="T15" fmla="*/ 107659 h 263399"/>
                <a:gd name="T16" fmla="*/ 449625 w 908304"/>
                <a:gd name="T17" fmla="*/ 124730 h 263399"/>
                <a:gd name="T18" fmla="*/ 411806 w 908304"/>
                <a:gd name="T19" fmla="*/ 134540 h 263399"/>
                <a:gd name="T20" fmla="*/ 375258 w 908304"/>
                <a:gd name="T21" fmla="*/ 145498 h 263399"/>
                <a:gd name="T22" fmla="*/ 339981 w 908304"/>
                <a:gd name="T23" fmla="*/ 155309 h 263399"/>
                <a:gd name="T24" fmla="*/ 272972 w 908304"/>
                <a:gd name="T25" fmla="*/ 177348 h 263399"/>
                <a:gd name="T26" fmla="*/ 270437 w 908304"/>
                <a:gd name="T27" fmla="*/ 177348 h 263399"/>
                <a:gd name="T28" fmla="*/ 269293 w 908304"/>
                <a:gd name="T29" fmla="*/ 176074 h 263399"/>
                <a:gd name="T30" fmla="*/ 260789 w 908304"/>
                <a:gd name="T31" fmla="*/ 174928 h 263399"/>
                <a:gd name="T32" fmla="*/ 237567 w 908304"/>
                <a:gd name="T33" fmla="*/ 159003 h 263399"/>
                <a:gd name="T34" fmla="*/ 186423 w 908304"/>
                <a:gd name="T35" fmla="*/ 151614 h 263399"/>
                <a:gd name="T36" fmla="*/ 172973 w 908304"/>
                <a:gd name="T37" fmla="*/ 152887 h 263399"/>
                <a:gd name="T38" fmla="*/ 162058 w 908304"/>
                <a:gd name="T39" fmla="*/ 156583 h 263399"/>
                <a:gd name="T40" fmla="*/ 151144 w 908304"/>
                <a:gd name="T41" fmla="*/ 162696 h 263399"/>
                <a:gd name="T42" fmla="*/ 141373 w 908304"/>
                <a:gd name="T43" fmla="*/ 173653 h 263399"/>
                <a:gd name="T44" fmla="*/ 136425 w 908304"/>
                <a:gd name="T45" fmla="*/ 182191 h 263399"/>
                <a:gd name="T46" fmla="*/ 127919 w 908304"/>
                <a:gd name="T47" fmla="*/ 212766 h 263399"/>
                <a:gd name="T48" fmla="*/ 93784 w 908304"/>
                <a:gd name="T49" fmla="*/ 222578 h 263399"/>
                <a:gd name="T50" fmla="*/ 73095 w 908304"/>
                <a:gd name="T51" fmla="*/ 233663 h 263399"/>
                <a:gd name="T52" fmla="*/ 64594 w 908304"/>
                <a:gd name="T53" fmla="*/ 242199 h 263399"/>
                <a:gd name="T54" fmla="*/ 58503 w 908304"/>
                <a:gd name="T55" fmla="*/ 252008 h 263399"/>
                <a:gd name="T56" fmla="*/ 54823 w 908304"/>
                <a:gd name="T57" fmla="*/ 264239 h 263399"/>
                <a:gd name="T58" fmla="*/ 28046 w 908304"/>
                <a:gd name="T59" fmla="*/ 218883 h 263399"/>
                <a:gd name="T60" fmla="*/ 9770 w 908304"/>
                <a:gd name="T61" fmla="*/ 199391 h 263399"/>
                <a:gd name="T62" fmla="*/ 3679 w 908304"/>
                <a:gd name="T63" fmla="*/ 188306 h 263399"/>
                <a:gd name="T64" fmla="*/ 0 w 908304"/>
                <a:gd name="T65" fmla="*/ 174928 h 263399"/>
                <a:gd name="T66" fmla="*/ 3679 w 908304"/>
                <a:gd name="T67" fmla="*/ 174928 h 263399"/>
                <a:gd name="T68" fmla="*/ 6092 w 908304"/>
                <a:gd name="T69" fmla="*/ 173653 h 263399"/>
                <a:gd name="T70" fmla="*/ 7361 w 908304"/>
                <a:gd name="T71" fmla="*/ 172507 h 263399"/>
                <a:gd name="T72" fmla="*/ 6092 w 908304"/>
                <a:gd name="T73" fmla="*/ 171233 h 263399"/>
                <a:gd name="T74" fmla="*/ 3679 w 908304"/>
                <a:gd name="T75" fmla="*/ 169959 h 263399"/>
                <a:gd name="T76" fmla="*/ 0 w 908304"/>
                <a:gd name="T77" fmla="*/ 169959 h 263399"/>
                <a:gd name="T78" fmla="*/ 59772 w 908304"/>
                <a:gd name="T79" fmla="*/ 143078 h 263399"/>
                <a:gd name="T80" fmla="*/ 80457 w 908304"/>
                <a:gd name="T81" fmla="*/ 135815 h 263399"/>
                <a:gd name="T82" fmla="*/ 82870 w 908304"/>
                <a:gd name="T83" fmla="*/ 138235 h 263399"/>
                <a:gd name="T84" fmla="*/ 88958 w 908304"/>
                <a:gd name="T85" fmla="*/ 138235 h 263399"/>
                <a:gd name="T86" fmla="*/ 147466 w 908304"/>
                <a:gd name="T87" fmla="*/ 122308 h 263399"/>
                <a:gd name="T88" fmla="*/ 158380 w 908304"/>
                <a:gd name="T89" fmla="*/ 119888 h 263399"/>
                <a:gd name="T90" fmla="*/ 181601 w 908304"/>
                <a:gd name="T91" fmla="*/ 118613 h 263399"/>
                <a:gd name="T92" fmla="*/ 242517 w 908304"/>
                <a:gd name="T93" fmla="*/ 100270 h 263399"/>
                <a:gd name="T94" fmla="*/ 298479 w 908304"/>
                <a:gd name="T95" fmla="*/ 73385 h 263399"/>
                <a:gd name="T96" fmla="*/ 316755 w 908304"/>
                <a:gd name="T97" fmla="*/ 63577 h 263399"/>
                <a:gd name="T98" fmla="*/ 372850 w 908304"/>
                <a:gd name="T99" fmla="*/ 51345 h 263399"/>
                <a:gd name="T100" fmla="*/ 430082 w 908304"/>
                <a:gd name="T101" fmla="*/ 36692 h 263399"/>
                <a:gd name="T102" fmla="*/ 487315 w 908304"/>
                <a:gd name="T103" fmla="*/ 24460 h 263399"/>
                <a:gd name="T104" fmla="*/ 501913 w 908304"/>
                <a:gd name="T105" fmla="*/ 20769 h 263399"/>
                <a:gd name="T106" fmla="*/ 547089 w 908304"/>
                <a:gd name="T107" fmla="*/ 15927 h 263399"/>
                <a:gd name="T108" fmla="*/ 625011 w 908304"/>
                <a:gd name="T109" fmla="*/ 7391 h 263399"/>
                <a:gd name="T110" fmla="*/ 726153 w 908304"/>
                <a:gd name="T111" fmla="*/ 1274 h 263399"/>
                <a:gd name="T112" fmla="*/ 826026 w 908304"/>
                <a:gd name="T113" fmla="*/ 0 h 263399"/>
                <a:gd name="T114" fmla="*/ 864987 w 908304"/>
                <a:gd name="T115" fmla="*/ 1274 h 263399"/>
                <a:gd name="T116" fmla="*/ 880850 w 908304"/>
                <a:gd name="T117" fmla="*/ 20769 h 2633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08304"/>
                <a:gd name="T178" fmla="*/ 0 h 263399"/>
                <a:gd name="T179" fmla="*/ 908304 w 908304"/>
                <a:gd name="T180" fmla="*/ 263399 h 26339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08304" h="263399">
                  <a:moveTo>
                    <a:pt x="908303" y="81662"/>
                  </a:moveTo>
                  <a:lnTo>
                    <a:pt x="865631" y="79248"/>
                  </a:lnTo>
                  <a:lnTo>
                    <a:pt x="822960" y="77978"/>
                  </a:lnTo>
                  <a:lnTo>
                    <a:pt x="779145" y="77978"/>
                  </a:lnTo>
                  <a:lnTo>
                    <a:pt x="736473" y="79248"/>
                  </a:lnTo>
                  <a:lnTo>
                    <a:pt x="693801" y="82931"/>
                  </a:lnTo>
                  <a:lnTo>
                    <a:pt x="610870" y="92711"/>
                  </a:lnTo>
                  <a:lnTo>
                    <a:pt x="529209" y="107315"/>
                  </a:lnTo>
                  <a:lnTo>
                    <a:pt x="449961" y="124334"/>
                  </a:lnTo>
                  <a:lnTo>
                    <a:pt x="412114" y="134112"/>
                  </a:lnTo>
                  <a:lnTo>
                    <a:pt x="375538" y="145034"/>
                  </a:lnTo>
                  <a:lnTo>
                    <a:pt x="340233" y="154814"/>
                  </a:lnTo>
                  <a:lnTo>
                    <a:pt x="273176" y="176784"/>
                  </a:lnTo>
                  <a:lnTo>
                    <a:pt x="270637" y="176784"/>
                  </a:lnTo>
                  <a:lnTo>
                    <a:pt x="269493" y="175514"/>
                  </a:lnTo>
                  <a:lnTo>
                    <a:pt x="260985" y="174372"/>
                  </a:lnTo>
                  <a:lnTo>
                    <a:pt x="237743" y="158497"/>
                  </a:lnTo>
                  <a:lnTo>
                    <a:pt x="186563" y="151131"/>
                  </a:lnTo>
                  <a:lnTo>
                    <a:pt x="173101" y="152400"/>
                  </a:lnTo>
                  <a:lnTo>
                    <a:pt x="162178" y="156084"/>
                  </a:lnTo>
                  <a:lnTo>
                    <a:pt x="151256" y="162179"/>
                  </a:lnTo>
                  <a:lnTo>
                    <a:pt x="141477" y="173101"/>
                  </a:lnTo>
                  <a:lnTo>
                    <a:pt x="136525" y="181611"/>
                  </a:lnTo>
                  <a:lnTo>
                    <a:pt x="128015" y="212090"/>
                  </a:lnTo>
                  <a:lnTo>
                    <a:pt x="93852" y="221870"/>
                  </a:lnTo>
                  <a:lnTo>
                    <a:pt x="73151" y="232919"/>
                  </a:lnTo>
                  <a:lnTo>
                    <a:pt x="64642" y="241428"/>
                  </a:lnTo>
                  <a:lnTo>
                    <a:pt x="58547" y="251206"/>
                  </a:lnTo>
                  <a:lnTo>
                    <a:pt x="54863" y="263398"/>
                  </a:lnTo>
                  <a:lnTo>
                    <a:pt x="28066" y="218187"/>
                  </a:lnTo>
                  <a:lnTo>
                    <a:pt x="9778" y="198756"/>
                  </a:lnTo>
                  <a:lnTo>
                    <a:pt x="3683" y="187706"/>
                  </a:lnTo>
                  <a:lnTo>
                    <a:pt x="0" y="174372"/>
                  </a:lnTo>
                  <a:lnTo>
                    <a:pt x="3683" y="174372"/>
                  </a:lnTo>
                  <a:lnTo>
                    <a:pt x="6096" y="173101"/>
                  </a:lnTo>
                  <a:lnTo>
                    <a:pt x="7365" y="171959"/>
                  </a:lnTo>
                  <a:lnTo>
                    <a:pt x="6096" y="170689"/>
                  </a:lnTo>
                  <a:lnTo>
                    <a:pt x="3683" y="169419"/>
                  </a:lnTo>
                  <a:lnTo>
                    <a:pt x="0" y="169419"/>
                  </a:lnTo>
                  <a:lnTo>
                    <a:pt x="59816" y="142622"/>
                  </a:lnTo>
                  <a:lnTo>
                    <a:pt x="80517" y="135383"/>
                  </a:lnTo>
                  <a:lnTo>
                    <a:pt x="82930" y="137795"/>
                  </a:lnTo>
                  <a:lnTo>
                    <a:pt x="89026" y="137795"/>
                  </a:lnTo>
                  <a:lnTo>
                    <a:pt x="147574" y="121920"/>
                  </a:lnTo>
                  <a:lnTo>
                    <a:pt x="158496" y="119508"/>
                  </a:lnTo>
                  <a:lnTo>
                    <a:pt x="181737" y="118237"/>
                  </a:lnTo>
                  <a:lnTo>
                    <a:pt x="242697" y="99950"/>
                  </a:lnTo>
                  <a:lnTo>
                    <a:pt x="298703" y="73153"/>
                  </a:lnTo>
                  <a:lnTo>
                    <a:pt x="316991" y="63373"/>
                  </a:lnTo>
                  <a:lnTo>
                    <a:pt x="373126" y="51181"/>
                  </a:lnTo>
                  <a:lnTo>
                    <a:pt x="430402" y="36576"/>
                  </a:lnTo>
                  <a:lnTo>
                    <a:pt x="487679" y="24384"/>
                  </a:lnTo>
                  <a:lnTo>
                    <a:pt x="502285" y="20701"/>
                  </a:lnTo>
                  <a:lnTo>
                    <a:pt x="547497" y="15875"/>
                  </a:lnTo>
                  <a:lnTo>
                    <a:pt x="625475" y="7367"/>
                  </a:lnTo>
                  <a:lnTo>
                    <a:pt x="726693" y="1270"/>
                  </a:lnTo>
                  <a:lnTo>
                    <a:pt x="826642" y="0"/>
                  </a:lnTo>
                  <a:lnTo>
                    <a:pt x="865631" y="1270"/>
                  </a:lnTo>
                  <a:lnTo>
                    <a:pt x="881506" y="20701"/>
                  </a:lnTo>
                  <a:close/>
                </a:path>
              </a:pathLst>
            </a:custGeom>
            <a:solidFill>
              <a:srgbClr val="00CC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1" name="Полилиния 58"/>
            <p:cNvSpPr>
              <a:spLocks noChangeArrowheads="1"/>
            </p:cNvSpPr>
            <p:nvPr/>
          </p:nvSpPr>
          <p:spPr bwMode="auto">
            <a:xfrm>
              <a:off x="7161289" y="1332302"/>
              <a:ext cx="139713" cy="63520"/>
            </a:xfrm>
            <a:custGeom>
              <a:avLst/>
              <a:gdLst>
                <a:gd name="T0" fmla="*/ 104552 w 140209"/>
                <a:gd name="T1" fmla="*/ 26955 h 63501"/>
                <a:gd name="T2" fmla="*/ 111689 w 140209"/>
                <a:gd name="T3" fmla="*/ 29372 h 63501"/>
                <a:gd name="T4" fmla="*/ 120204 w 140209"/>
                <a:gd name="T5" fmla="*/ 30516 h 63501"/>
                <a:gd name="T6" fmla="*/ 138235 w 140209"/>
                <a:gd name="T7" fmla="*/ 24411 h 63501"/>
                <a:gd name="T8" fmla="*/ 126213 w 140209"/>
                <a:gd name="T9" fmla="*/ 33060 h 63501"/>
                <a:gd name="T10" fmla="*/ 98542 w 140209"/>
                <a:gd name="T11" fmla="*/ 47681 h 63501"/>
                <a:gd name="T12" fmla="*/ 43198 w 140209"/>
                <a:gd name="T13" fmla="*/ 63576 h 63501"/>
                <a:gd name="T14" fmla="*/ 19157 w 140209"/>
                <a:gd name="T15" fmla="*/ 58619 h 63501"/>
                <a:gd name="T16" fmla="*/ 9515 w 140209"/>
                <a:gd name="T17" fmla="*/ 53784 h 63501"/>
                <a:gd name="T18" fmla="*/ 4758 w 140209"/>
                <a:gd name="T19" fmla="*/ 50097 h 63501"/>
                <a:gd name="T20" fmla="*/ 0 w 140209"/>
                <a:gd name="T21" fmla="*/ 35477 h 63501"/>
                <a:gd name="T22" fmla="*/ 10768 w 140209"/>
                <a:gd name="T23" fmla="*/ 31789 h 63501"/>
                <a:gd name="T24" fmla="*/ 33557 w 140209"/>
                <a:gd name="T25" fmla="*/ 30516 h 63501"/>
                <a:gd name="T26" fmla="*/ 56470 w 140209"/>
                <a:gd name="T27" fmla="*/ 31789 h 63501"/>
                <a:gd name="T28" fmla="*/ 78134 w 140209"/>
                <a:gd name="T29" fmla="*/ 25685 h 63501"/>
                <a:gd name="T30" fmla="*/ 87650 w 140209"/>
                <a:gd name="T31" fmla="*/ 18307 h 63501"/>
                <a:gd name="T32" fmla="*/ 90153 w 140209"/>
                <a:gd name="T33" fmla="*/ 13477 h 63501"/>
                <a:gd name="T34" fmla="*/ 93658 w 140209"/>
                <a:gd name="T35" fmla="*/ 8648 h 63501"/>
                <a:gd name="T36" fmla="*/ 100921 w 140209"/>
                <a:gd name="T37" fmla="*/ 0 h 63501"/>
                <a:gd name="T38" fmla="*/ 97289 w 140209"/>
                <a:gd name="T39" fmla="*/ 14747 h 63501"/>
                <a:gd name="T40" fmla="*/ 99668 w 140209"/>
                <a:gd name="T41" fmla="*/ 21998 h 635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0209"/>
                <a:gd name="T64" fmla="*/ 0 h 63501"/>
                <a:gd name="T65" fmla="*/ 140209 w 140209"/>
                <a:gd name="T66" fmla="*/ 63501 h 6350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0209" h="63501">
                  <a:moveTo>
                    <a:pt x="106045" y="26923"/>
                  </a:moveTo>
                  <a:lnTo>
                    <a:pt x="113284" y="29336"/>
                  </a:lnTo>
                  <a:lnTo>
                    <a:pt x="121920" y="30480"/>
                  </a:lnTo>
                  <a:lnTo>
                    <a:pt x="140208" y="24383"/>
                  </a:lnTo>
                  <a:lnTo>
                    <a:pt x="128015" y="33020"/>
                  </a:lnTo>
                  <a:lnTo>
                    <a:pt x="99949" y="47625"/>
                  </a:lnTo>
                  <a:lnTo>
                    <a:pt x="43814" y="63500"/>
                  </a:lnTo>
                  <a:lnTo>
                    <a:pt x="19430" y="58547"/>
                  </a:lnTo>
                  <a:lnTo>
                    <a:pt x="9651" y="53720"/>
                  </a:lnTo>
                  <a:lnTo>
                    <a:pt x="4826" y="50037"/>
                  </a:lnTo>
                  <a:lnTo>
                    <a:pt x="0" y="35433"/>
                  </a:lnTo>
                  <a:lnTo>
                    <a:pt x="10922" y="31750"/>
                  </a:lnTo>
                  <a:lnTo>
                    <a:pt x="34036" y="30480"/>
                  </a:lnTo>
                  <a:lnTo>
                    <a:pt x="57276" y="31750"/>
                  </a:lnTo>
                  <a:lnTo>
                    <a:pt x="79248" y="25653"/>
                  </a:lnTo>
                  <a:lnTo>
                    <a:pt x="88900" y="18287"/>
                  </a:lnTo>
                  <a:lnTo>
                    <a:pt x="91439" y="13461"/>
                  </a:lnTo>
                  <a:lnTo>
                    <a:pt x="94996" y="8636"/>
                  </a:lnTo>
                  <a:lnTo>
                    <a:pt x="102362" y="0"/>
                  </a:lnTo>
                  <a:lnTo>
                    <a:pt x="98678" y="14731"/>
                  </a:lnTo>
                  <a:lnTo>
                    <a:pt x="101091" y="21970"/>
                  </a:lnTo>
                  <a:close/>
                </a:path>
              </a:pathLst>
            </a:custGeom>
            <a:solidFill>
              <a:srgbClr val="F2BF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2" name="Полилиния 59"/>
            <p:cNvSpPr>
              <a:spLocks noChangeArrowheads="1"/>
            </p:cNvSpPr>
            <p:nvPr/>
          </p:nvSpPr>
          <p:spPr bwMode="auto">
            <a:xfrm>
              <a:off x="7169228" y="201641"/>
              <a:ext cx="490583" cy="1133837"/>
            </a:xfrm>
            <a:custGeom>
              <a:avLst/>
              <a:gdLst>
                <a:gd name="T0" fmla="*/ 179323 w 491364"/>
                <a:gd name="T1" fmla="*/ 995985 h 1133858"/>
                <a:gd name="T2" fmla="*/ 102976 w 491364"/>
                <a:gd name="T3" fmla="*/ 1110659 h 1133858"/>
                <a:gd name="T4" fmla="*/ 94521 w 491364"/>
                <a:gd name="T5" fmla="*/ 1098471 h 1133858"/>
                <a:gd name="T6" fmla="*/ 81144 w 491364"/>
                <a:gd name="T7" fmla="*/ 1102153 h 1133858"/>
                <a:gd name="T8" fmla="*/ 56913 w 491364"/>
                <a:gd name="T9" fmla="*/ 1133773 h 1133858"/>
                <a:gd name="T10" fmla="*/ 4921 w 491364"/>
                <a:gd name="T11" fmla="*/ 1126534 h 1133858"/>
                <a:gd name="T12" fmla="*/ 12116 w 491364"/>
                <a:gd name="T13" fmla="*/ 1114342 h 1133858"/>
                <a:gd name="T14" fmla="*/ 27889 w 491364"/>
                <a:gd name="T15" fmla="*/ 1097200 h 1133858"/>
                <a:gd name="T16" fmla="*/ 43662 w 491364"/>
                <a:gd name="T17" fmla="*/ 1094788 h 1133858"/>
                <a:gd name="T18" fmla="*/ 62972 w 491364"/>
                <a:gd name="T19" fmla="*/ 1088691 h 1133858"/>
                <a:gd name="T20" fmla="*/ 72688 w 491364"/>
                <a:gd name="T21" fmla="*/ 1072816 h 1133858"/>
                <a:gd name="T22" fmla="*/ 49721 w 491364"/>
                <a:gd name="T23" fmla="*/ 1065578 h 1133858"/>
                <a:gd name="T24" fmla="*/ 82406 w 491364"/>
                <a:gd name="T25" fmla="*/ 1010718 h 1133858"/>
                <a:gd name="T26" fmla="*/ 90860 w 491364"/>
                <a:gd name="T27" fmla="*/ 981385 h 1133858"/>
                <a:gd name="T28" fmla="*/ 72688 w 491364"/>
                <a:gd name="T29" fmla="*/ 953318 h 1133858"/>
                <a:gd name="T30" fmla="*/ 67893 w 491364"/>
                <a:gd name="T31" fmla="*/ 918015 h 1133858"/>
                <a:gd name="T32" fmla="*/ 82406 w 491364"/>
                <a:gd name="T33" fmla="*/ 875347 h 1133858"/>
                <a:gd name="T34" fmla="*/ 120011 w 491364"/>
                <a:gd name="T35" fmla="*/ 810709 h 1133858"/>
                <a:gd name="T36" fmla="*/ 135659 w 491364"/>
                <a:gd name="T37" fmla="*/ 798517 h 1133858"/>
                <a:gd name="T38" fmla="*/ 182982 w 491364"/>
                <a:gd name="T39" fmla="*/ 738830 h 1133858"/>
                <a:gd name="T40" fmla="*/ 187778 w 491364"/>
                <a:gd name="T41" fmla="*/ 719277 h 1133858"/>
                <a:gd name="T42" fmla="*/ 187778 w 491364"/>
                <a:gd name="T43" fmla="*/ 693750 h 1133858"/>
                <a:gd name="T44" fmla="*/ 210871 w 491364"/>
                <a:gd name="T45" fmla="*/ 604730 h 1133858"/>
                <a:gd name="T46" fmla="*/ 258068 w 491364"/>
                <a:gd name="T47" fmla="*/ 541362 h 1133858"/>
                <a:gd name="T48" fmla="*/ 266524 w 491364"/>
                <a:gd name="T49" fmla="*/ 427959 h 1133858"/>
                <a:gd name="T50" fmla="*/ 312584 w 491364"/>
                <a:gd name="T51" fmla="*/ 151245 h 1133858"/>
                <a:gd name="T52" fmla="*/ 370760 w 491364"/>
                <a:gd name="T53" fmla="*/ 0 h 1133858"/>
                <a:gd name="T54" fmla="*/ 488246 w 491364"/>
                <a:gd name="T55" fmla="*/ 4953 h 1133858"/>
                <a:gd name="T56" fmla="*/ 464017 w 491364"/>
                <a:gd name="T57" fmla="*/ 129279 h 1133858"/>
                <a:gd name="T58" fmla="*/ 364703 w 491364"/>
                <a:gd name="T59" fmla="*/ 637620 h 1133858"/>
                <a:gd name="T60" fmla="*/ 338076 w 491364"/>
                <a:gd name="T61" fmla="*/ 707084 h 1133858"/>
                <a:gd name="T62" fmla="*/ 329495 w 491364"/>
                <a:gd name="T63" fmla="*/ 731465 h 1133858"/>
                <a:gd name="T64" fmla="*/ 249614 w 491364"/>
                <a:gd name="T65" fmla="*/ 843597 h 1133858"/>
                <a:gd name="T66" fmla="*/ 187778 w 491364"/>
                <a:gd name="T67" fmla="*/ 969193 h 11338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91364"/>
                <a:gd name="T103" fmla="*/ 0 h 1133858"/>
                <a:gd name="T104" fmla="*/ 491364 w 491364"/>
                <a:gd name="T105" fmla="*/ 1133858 h 11338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91364" h="1133858">
                  <a:moveTo>
                    <a:pt x="182880" y="988823"/>
                  </a:moveTo>
                  <a:lnTo>
                    <a:pt x="180467" y="996061"/>
                  </a:lnTo>
                  <a:lnTo>
                    <a:pt x="151258" y="1040004"/>
                  </a:lnTo>
                  <a:lnTo>
                    <a:pt x="103633" y="1110743"/>
                  </a:lnTo>
                  <a:lnTo>
                    <a:pt x="101220" y="1104646"/>
                  </a:lnTo>
                  <a:lnTo>
                    <a:pt x="95124" y="1098551"/>
                  </a:lnTo>
                  <a:lnTo>
                    <a:pt x="87758" y="1099694"/>
                  </a:lnTo>
                  <a:lnTo>
                    <a:pt x="81662" y="1102233"/>
                  </a:lnTo>
                  <a:lnTo>
                    <a:pt x="68326" y="1117982"/>
                  </a:lnTo>
                  <a:lnTo>
                    <a:pt x="57277" y="1133857"/>
                  </a:lnTo>
                  <a:lnTo>
                    <a:pt x="0" y="1131444"/>
                  </a:lnTo>
                  <a:lnTo>
                    <a:pt x="4953" y="1126618"/>
                  </a:lnTo>
                  <a:lnTo>
                    <a:pt x="8510" y="1121665"/>
                  </a:lnTo>
                  <a:lnTo>
                    <a:pt x="12192" y="1114426"/>
                  </a:lnTo>
                  <a:lnTo>
                    <a:pt x="21972" y="1102233"/>
                  </a:lnTo>
                  <a:lnTo>
                    <a:pt x="28067" y="1097280"/>
                  </a:lnTo>
                  <a:lnTo>
                    <a:pt x="35434" y="1094868"/>
                  </a:lnTo>
                  <a:lnTo>
                    <a:pt x="43942" y="1094868"/>
                  </a:lnTo>
                  <a:lnTo>
                    <a:pt x="52451" y="1090042"/>
                  </a:lnTo>
                  <a:lnTo>
                    <a:pt x="63374" y="1088771"/>
                  </a:lnTo>
                  <a:lnTo>
                    <a:pt x="72010" y="1085089"/>
                  </a:lnTo>
                  <a:lnTo>
                    <a:pt x="73152" y="1072896"/>
                  </a:lnTo>
                  <a:lnTo>
                    <a:pt x="57277" y="1064388"/>
                  </a:lnTo>
                  <a:lnTo>
                    <a:pt x="50038" y="1065658"/>
                  </a:lnTo>
                  <a:lnTo>
                    <a:pt x="54864" y="1052196"/>
                  </a:lnTo>
                  <a:lnTo>
                    <a:pt x="82932" y="1010794"/>
                  </a:lnTo>
                  <a:lnTo>
                    <a:pt x="89027" y="996061"/>
                  </a:lnTo>
                  <a:lnTo>
                    <a:pt x="91440" y="981457"/>
                  </a:lnTo>
                  <a:lnTo>
                    <a:pt x="86614" y="968121"/>
                  </a:lnTo>
                  <a:lnTo>
                    <a:pt x="73152" y="953390"/>
                  </a:lnTo>
                  <a:lnTo>
                    <a:pt x="68326" y="954660"/>
                  </a:lnTo>
                  <a:lnTo>
                    <a:pt x="68326" y="918083"/>
                  </a:lnTo>
                  <a:lnTo>
                    <a:pt x="72010" y="897383"/>
                  </a:lnTo>
                  <a:lnTo>
                    <a:pt x="82932" y="875411"/>
                  </a:lnTo>
                  <a:lnTo>
                    <a:pt x="117095" y="822961"/>
                  </a:lnTo>
                  <a:lnTo>
                    <a:pt x="120777" y="810769"/>
                  </a:lnTo>
                  <a:lnTo>
                    <a:pt x="129287" y="805943"/>
                  </a:lnTo>
                  <a:lnTo>
                    <a:pt x="136525" y="798577"/>
                  </a:lnTo>
                  <a:lnTo>
                    <a:pt x="160910" y="764413"/>
                  </a:lnTo>
                  <a:lnTo>
                    <a:pt x="184150" y="738886"/>
                  </a:lnTo>
                  <a:lnTo>
                    <a:pt x="187834" y="729107"/>
                  </a:lnTo>
                  <a:lnTo>
                    <a:pt x="188976" y="719329"/>
                  </a:lnTo>
                  <a:lnTo>
                    <a:pt x="185293" y="708407"/>
                  </a:lnTo>
                  <a:lnTo>
                    <a:pt x="188976" y="693802"/>
                  </a:lnTo>
                  <a:lnTo>
                    <a:pt x="196342" y="631571"/>
                  </a:lnTo>
                  <a:lnTo>
                    <a:pt x="212217" y="604774"/>
                  </a:lnTo>
                  <a:lnTo>
                    <a:pt x="252350" y="556006"/>
                  </a:lnTo>
                  <a:lnTo>
                    <a:pt x="259715" y="541402"/>
                  </a:lnTo>
                  <a:lnTo>
                    <a:pt x="263399" y="483998"/>
                  </a:lnTo>
                  <a:lnTo>
                    <a:pt x="268225" y="427991"/>
                  </a:lnTo>
                  <a:lnTo>
                    <a:pt x="285370" y="315849"/>
                  </a:lnTo>
                  <a:lnTo>
                    <a:pt x="314579" y="151257"/>
                  </a:lnTo>
                  <a:lnTo>
                    <a:pt x="336550" y="7366"/>
                  </a:lnTo>
                  <a:lnTo>
                    <a:pt x="373126" y="0"/>
                  </a:lnTo>
                  <a:lnTo>
                    <a:pt x="452375" y="6096"/>
                  </a:lnTo>
                  <a:lnTo>
                    <a:pt x="491363" y="4953"/>
                  </a:lnTo>
                  <a:lnTo>
                    <a:pt x="482854" y="51182"/>
                  </a:lnTo>
                  <a:lnTo>
                    <a:pt x="466979" y="129287"/>
                  </a:lnTo>
                  <a:lnTo>
                    <a:pt x="389001" y="535306"/>
                  </a:lnTo>
                  <a:lnTo>
                    <a:pt x="367030" y="637668"/>
                  </a:lnTo>
                  <a:lnTo>
                    <a:pt x="353568" y="690119"/>
                  </a:lnTo>
                  <a:lnTo>
                    <a:pt x="340234" y="707136"/>
                  </a:lnTo>
                  <a:lnTo>
                    <a:pt x="334138" y="721741"/>
                  </a:lnTo>
                  <a:lnTo>
                    <a:pt x="331598" y="731521"/>
                  </a:lnTo>
                  <a:lnTo>
                    <a:pt x="320675" y="754761"/>
                  </a:lnTo>
                  <a:lnTo>
                    <a:pt x="251207" y="843661"/>
                  </a:lnTo>
                  <a:lnTo>
                    <a:pt x="218313" y="901066"/>
                  </a:lnTo>
                  <a:lnTo>
                    <a:pt x="188976" y="969265"/>
                  </a:lnTo>
                  <a:close/>
                </a:path>
              </a:pathLst>
            </a:custGeom>
            <a:solidFill>
              <a:srgbClr val="F2BF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3" name="Полилиния 60"/>
            <p:cNvSpPr>
              <a:spLocks noChangeArrowheads="1"/>
            </p:cNvSpPr>
            <p:nvPr/>
          </p:nvSpPr>
          <p:spPr bwMode="auto">
            <a:xfrm>
              <a:off x="7259723" y="193700"/>
              <a:ext cx="660462" cy="1168773"/>
            </a:xfrm>
            <a:custGeom>
              <a:avLst/>
              <a:gdLst>
                <a:gd name="T0" fmla="*/ 465613 w 659639"/>
                <a:gd name="T1" fmla="*/ 4818 h 1169164"/>
                <a:gd name="T2" fmla="*/ 613925 w 659639"/>
                <a:gd name="T3" fmla="*/ 0 h 1169164"/>
                <a:gd name="T4" fmla="*/ 659234 w 659639"/>
                <a:gd name="T5" fmla="*/ 29171 h 1169164"/>
                <a:gd name="T6" fmla="*/ 612648 w 659639"/>
                <a:gd name="T7" fmla="*/ 160693 h 1169164"/>
                <a:gd name="T8" fmla="*/ 563638 w 659639"/>
                <a:gd name="T9" fmla="*/ 292216 h 1169164"/>
                <a:gd name="T10" fmla="*/ 485269 w 659639"/>
                <a:gd name="T11" fmla="*/ 501614 h 1169164"/>
                <a:gd name="T12" fmla="*/ 452210 w 659639"/>
                <a:gd name="T13" fmla="*/ 590520 h 1169164"/>
                <a:gd name="T14" fmla="*/ 427705 w 659639"/>
                <a:gd name="T15" fmla="*/ 680571 h 1169164"/>
                <a:gd name="T16" fmla="*/ 455785 w 659639"/>
                <a:gd name="T17" fmla="*/ 769479 h 1169164"/>
                <a:gd name="T18" fmla="*/ 485269 w 659639"/>
                <a:gd name="T19" fmla="*/ 826678 h 1169164"/>
                <a:gd name="T20" fmla="*/ 454635 w 659639"/>
                <a:gd name="T21" fmla="*/ 911909 h 1169164"/>
                <a:gd name="T22" fmla="*/ 384821 w 659639"/>
                <a:gd name="T23" fmla="*/ 953384 h 1169164"/>
                <a:gd name="T24" fmla="*/ 280669 w 659639"/>
                <a:gd name="T25" fmla="*/ 977735 h 1169164"/>
                <a:gd name="T26" fmla="*/ 281819 w 659639"/>
                <a:gd name="T27" fmla="*/ 957060 h 1169164"/>
                <a:gd name="T28" fmla="*/ 262290 w 659639"/>
                <a:gd name="T29" fmla="*/ 952113 h 1169164"/>
                <a:gd name="T30" fmla="*/ 245059 w 659639"/>
                <a:gd name="T31" fmla="*/ 961881 h 1169164"/>
                <a:gd name="T32" fmla="*/ 207152 w 659639"/>
                <a:gd name="T33" fmla="*/ 992321 h 1169164"/>
                <a:gd name="T34" fmla="*/ 196048 w 659639"/>
                <a:gd name="T35" fmla="*/ 998407 h 1169164"/>
                <a:gd name="T36" fmla="*/ 180094 w 659639"/>
                <a:gd name="T37" fmla="*/ 1002085 h 1169164"/>
                <a:gd name="T38" fmla="*/ 172819 w 659639"/>
                <a:gd name="T39" fmla="*/ 992321 h 1169164"/>
                <a:gd name="T40" fmla="*/ 154439 w 659639"/>
                <a:gd name="T41" fmla="*/ 998407 h 1169164"/>
                <a:gd name="T42" fmla="*/ 117680 w 659639"/>
                <a:gd name="T43" fmla="*/ 1034933 h 1169164"/>
                <a:gd name="T44" fmla="*/ 106576 w 659639"/>
                <a:gd name="T45" fmla="*/ 1041021 h 1169164"/>
                <a:gd name="T46" fmla="*/ 101726 w 659639"/>
                <a:gd name="T47" fmla="*/ 1039755 h 1169164"/>
                <a:gd name="T48" fmla="*/ 93174 w 659639"/>
                <a:gd name="T49" fmla="*/ 1034933 h 1169164"/>
                <a:gd name="T50" fmla="*/ 84621 w 659639"/>
                <a:gd name="T51" fmla="*/ 1050788 h 1169164"/>
                <a:gd name="T52" fmla="*/ 82069 w 659639"/>
                <a:gd name="T53" fmla="*/ 1101901 h 1169164"/>
                <a:gd name="T54" fmla="*/ 74795 w 659639"/>
                <a:gd name="T55" fmla="*/ 1122574 h 1169164"/>
                <a:gd name="T56" fmla="*/ 41738 w 659639"/>
                <a:gd name="T57" fmla="*/ 1161510 h 1169164"/>
                <a:gd name="T58" fmla="*/ 14678 w 659639"/>
                <a:gd name="T59" fmla="*/ 1166458 h 1169164"/>
                <a:gd name="T60" fmla="*/ 2425 w 659639"/>
                <a:gd name="T61" fmla="*/ 1159101 h 1169164"/>
                <a:gd name="T62" fmla="*/ 3704 w 659639"/>
                <a:gd name="T63" fmla="*/ 1137160 h 1169164"/>
                <a:gd name="T64" fmla="*/ 9828 w 659639"/>
                <a:gd name="T65" fmla="*/ 1127521 h 1169164"/>
                <a:gd name="T66" fmla="*/ 60118 w 659639"/>
                <a:gd name="T67" fmla="*/ 1047110 h 1169164"/>
                <a:gd name="T68" fmla="*/ 115255 w 659639"/>
                <a:gd name="T69" fmla="*/ 936260 h 1169164"/>
                <a:gd name="T70" fmla="*/ 207152 w 659639"/>
                <a:gd name="T71" fmla="*/ 792689 h 1169164"/>
                <a:gd name="T72" fmla="*/ 241359 w 659639"/>
                <a:gd name="T73" fmla="*/ 739041 h 1169164"/>
                <a:gd name="T74" fmla="*/ 250038 w 659639"/>
                <a:gd name="T75" fmla="*/ 714689 h 1169164"/>
                <a:gd name="T76" fmla="*/ 268417 w 659639"/>
                <a:gd name="T77" fmla="*/ 684250 h 1169164"/>
                <a:gd name="T78" fmla="*/ 299049 w 659639"/>
                <a:gd name="T79" fmla="*/ 543086 h 116916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59639"/>
                <a:gd name="T121" fmla="*/ 0 h 1169164"/>
                <a:gd name="T122" fmla="*/ 659639 w 659639"/>
                <a:gd name="T123" fmla="*/ 1169164 h 116916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59639" h="1169164">
                  <a:moveTo>
                    <a:pt x="399923" y="13462"/>
                  </a:moveTo>
                  <a:lnTo>
                    <a:pt x="463297" y="4826"/>
                  </a:lnTo>
                  <a:lnTo>
                    <a:pt x="512064" y="1271"/>
                  </a:lnTo>
                  <a:lnTo>
                    <a:pt x="610871" y="0"/>
                  </a:lnTo>
                  <a:lnTo>
                    <a:pt x="659638" y="2414"/>
                  </a:lnTo>
                  <a:lnTo>
                    <a:pt x="655956" y="29211"/>
                  </a:lnTo>
                  <a:lnTo>
                    <a:pt x="630301" y="109728"/>
                  </a:lnTo>
                  <a:lnTo>
                    <a:pt x="609600" y="160909"/>
                  </a:lnTo>
                  <a:lnTo>
                    <a:pt x="591312" y="214630"/>
                  </a:lnTo>
                  <a:lnTo>
                    <a:pt x="560833" y="292608"/>
                  </a:lnTo>
                  <a:lnTo>
                    <a:pt x="537719" y="347472"/>
                  </a:lnTo>
                  <a:lnTo>
                    <a:pt x="482855" y="502286"/>
                  </a:lnTo>
                  <a:lnTo>
                    <a:pt x="457200" y="563245"/>
                  </a:lnTo>
                  <a:lnTo>
                    <a:pt x="449961" y="591312"/>
                  </a:lnTo>
                  <a:lnTo>
                    <a:pt x="437770" y="619380"/>
                  </a:lnTo>
                  <a:lnTo>
                    <a:pt x="425577" y="681483"/>
                  </a:lnTo>
                  <a:lnTo>
                    <a:pt x="425577" y="713233"/>
                  </a:lnTo>
                  <a:lnTo>
                    <a:pt x="453518" y="770510"/>
                  </a:lnTo>
                  <a:lnTo>
                    <a:pt x="479172" y="812039"/>
                  </a:lnTo>
                  <a:lnTo>
                    <a:pt x="482855" y="827786"/>
                  </a:lnTo>
                  <a:lnTo>
                    <a:pt x="482855" y="843661"/>
                  </a:lnTo>
                  <a:lnTo>
                    <a:pt x="452374" y="913130"/>
                  </a:lnTo>
                  <a:lnTo>
                    <a:pt x="445009" y="930275"/>
                  </a:lnTo>
                  <a:lnTo>
                    <a:pt x="382906" y="954660"/>
                  </a:lnTo>
                  <a:lnTo>
                    <a:pt x="320675" y="972947"/>
                  </a:lnTo>
                  <a:lnTo>
                    <a:pt x="279273" y="979044"/>
                  </a:lnTo>
                  <a:lnTo>
                    <a:pt x="282830" y="963169"/>
                  </a:lnTo>
                  <a:lnTo>
                    <a:pt x="280417" y="958342"/>
                  </a:lnTo>
                  <a:lnTo>
                    <a:pt x="270637" y="953389"/>
                  </a:lnTo>
                  <a:lnTo>
                    <a:pt x="260985" y="953389"/>
                  </a:lnTo>
                  <a:lnTo>
                    <a:pt x="252349" y="957072"/>
                  </a:lnTo>
                  <a:lnTo>
                    <a:pt x="243840" y="963169"/>
                  </a:lnTo>
                  <a:lnTo>
                    <a:pt x="219457" y="986283"/>
                  </a:lnTo>
                  <a:lnTo>
                    <a:pt x="206122" y="993649"/>
                  </a:lnTo>
                  <a:lnTo>
                    <a:pt x="200025" y="996061"/>
                  </a:lnTo>
                  <a:lnTo>
                    <a:pt x="195073" y="999744"/>
                  </a:lnTo>
                  <a:lnTo>
                    <a:pt x="184150" y="1004570"/>
                  </a:lnTo>
                  <a:lnTo>
                    <a:pt x="179198" y="1003428"/>
                  </a:lnTo>
                  <a:lnTo>
                    <a:pt x="174372" y="999744"/>
                  </a:lnTo>
                  <a:lnTo>
                    <a:pt x="171959" y="993649"/>
                  </a:lnTo>
                  <a:lnTo>
                    <a:pt x="162180" y="996061"/>
                  </a:lnTo>
                  <a:lnTo>
                    <a:pt x="153671" y="999744"/>
                  </a:lnTo>
                  <a:lnTo>
                    <a:pt x="131699" y="1020445"/>
                  </a:lnTo>
                  <a:lnTo>
                    <a:pt x="117095" y="1036320"/>
                  </a:lnTo>
                  <a:lnTo>
                    <a:pt x="109728" y="1042416"/>
                  </a:lnTo>
                  <a:lnTo>
                    <a:pt x="106046" y="1042416"/>
                  </a:lnTo>
                  <a:lnTo>
                    <a:pt x="103633" y="1044830"/>
                  </a:lnTo>
                  <a:lnTo>
                    <a:pt x="101220" y="1041147"/>
                  </a:lnTo>
                  <a:lnTo>
                    <a:pt x="97536" y="1037591"/>
                  </a:lnTo>
                  <a:lnTo>
                    <a:pt x="92710" y="1036320"/>
                  </a:lnTo>
                  <a:lnTo>
                    <a:pt x="87758" y="1037591"/>
                  </a:lnTo>
                  <a:lnTo>
                    <a:pt x="84201" y="1052195"/>
                  </a:lnTo>
                  <a:lnTo>
                    <a:pt x="84201" y="1099694"/>
                  </a:lnTo>
                  <a:lnTo>
                    <a:pt x="81661" y="1103377"/>
                  </a:lnTo>
                  <a:lnTo>
                    <a:pt x="80519" y="1109472"/>
                  </a:lnTo>
                  <a:lnTo>
                    <a:pt x="74423" y="1124078"/>
                  </a:lnTo>
                  <a:lnTo>
                    <a:pt x="62231" y="1142366"/>
                  </a:lnTo>
                  <a:lnTo>
                    <a:pt x="41530" y="1163066"/>
                  </a:lnTo>
                  <a:lnTo>
                    <a:pt x="23242" y="1169163"/>
                  </a:lnTo>
                  <a:lnTo>
                    <a:pt x="14606" y="1168019"/>
                  </a:lnTo>
                  <a:lnTo>
                    <a:pt x="7367" y="1165606"/>
                  </a:lnTo>
                  <a:lnTo>
                    <a:pt x="2413" y="1160653"/>
                  </a:lnTo>
                  <a:lnTo>
                    <a:pt x="0" y="1153414"/>
                  </a:lnTo>
                  <a:lnTo>
                    <a:pt x="3684" y="1138683"/>
                  </a:lnTo>
                  <a:lnTo>
                    <a:pt x="7367" y="1133856"/>
                  </a:lnTo>
                  <a:lnTo>
                    <a:pt x="9780" y="1129030"/>
                  </a:lnTo>
                  <a:lnTo>
                    <a:pt x="12193" y="1119252"/>
                  </a:lnTo>
                  <a:lnTo>
                    <a:pt x="59818" y="1048513"/>
                  </a:lnTo>
                  <a:lnTo>
                    <a:pt x="89027" y="1004570"/>
                  </a:lnTo>
                  <a:lnTo>
                    <a:pt x="114682" y="937514"/>
                  </a:lnTo>
                  <a:lnTo>
                    <a:pt x="152400" y="863219"/>
                  </a:lnTo>
                  <a:lnTo>
                    <a:pt x="206122" y="793750"/>
                  </a:lnTo>
                  <a:lnTo>
                    <a:pt x="229235" y="763270"/>
                  </a:lnTo>
                  <a:lnTo>
                    <a:pt x="240158" y="740030"/>
                  </a:lnTo>
                  <a:lnTo>
                    <a:pt x="245110" y="723011"/>
                  </a:lnTo>
                  <a:lnTo>
                    <a:pt x="248794" y="715645"/>
                  </a:lnTo>
                  <a:lnTo>
                    <a:pt x="262128" y="698628"/>
                  </a:lnTo>
                  <a:lnTo>
                    <a:pt x="267082" y="685166"/>
                  </a:lnTo>
                  <a:lnTo>
                    <a:pt x="282830" y="612014"/>
                  </a:lnTo>
                  <a:lnTo>
                    <a:pt x="297561" y="543814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4" name="Полилиния 61"/>
            <p:cNvSpPr>
              <a:spLocks noChangeArrowheads="1"/>
            </p:cNvSpPr>
            <p:nvPr/>
          </p:nvSpPr>
          <p:spPr bwMode="auto">
            <a:xfrm>
              <a:off x="7432777" y="1443462"/>
              <a:ext cx="61918" cy="44464"/>
            </a:xfrm>
            <a:custGeom>
              <a:avLst/>
              <a:gdLst>
                <a:gd name="T0" fmla="*/ 24736 w 60961"/>
                <a:gd name="T1" fmla="*/ 30030 h 45087"/>
                <a:gd name="T2" fmla="*/ 19464 w 60961"/>
                <a:gd name="T3" fmla="*/ 21863 h 45087"/>
                <a:gd name="T4" fmla="*/ 14327 w 60961"/>
                <a:gd name="T5" fmla="*/ 16097 h 45087"/>
                <a:gd name="T6" fmla="*/ 0 w 60961"/>
                <a:gd name="T7" fmla="*/ 5767 h 45087"/>
                <a:gd name="T8" fmla="*/ 16895 w 60961"/>
                <a:gd name="T9" fmla="*/ 0 h 45087"/>
                <a:gd name="T10" fmla="*/ 23384 w 60961"/>
                <a:gd name="T11" fmla="*/ 1201 h 45087"/>
                <a:gd name="T12" fmla="*/ 29874 w 60961"/>
                <a:gd name="T13" fmla="*/ 1201 h 45087"/>
                <a:gd name="T14" fmla="*/ 36359 w 60961"/>
                <a:gd name="T15" fmla="*/ 0 h 45087"/>
                <a:gd name="T16" fmla="*/ 41632 w 60961"/>
                <a:gd name="T17" fmla="*/ 2284 h 45087"/>
                <a:gd name="T18" fmla="*/ 40280 w 60961"/>
                <a:gd name="T19" fmla="*/ 3484 h 45087"/>
                <a:gd name="T20" fmla="*/ 40280 w 60961"/>
                <a:gd name="T21" fmla="*/ 6968 h 45087"/>
                <a:gd name="T22" fmla="*/ 50686 w 60961"/>
                <a:gd name="T23" fmla="*/ 6968 h 45087"/>
                <a:gd name="T24" fmla="*/ 58391 w 60961"/>
                <a:gd name="T25" fmla="*/ 23064 h 45087"/>
                <a:gd name="T26" fmla="*/ 64879 w 60961"/>
                <a:gd name="T27" fmla="*/ 31113 h 45087"/>
                <a:gd name="T28" fmla="*/ 63664 w 60961"/>
                <a:gd name="T29" fmla="*/ 41563 h 45087"/>
                <a:gd name="T30" fmla="*/ 53255 w 60961"/>
                <a:gd name="T31" fmla="*/ 42645 h 45087"/>
                <a:gd name="T32" fmla="*/ 25952 w 60961"/>
                <a:gd name="T33" fmla="*/ 32314 h 45087"/>
                <a:gd name="T34" fmla="*/ 24736 w 60961"/>
                <a:gd name="T35" fmla="*/ 31113 h 450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961"/>
                <a:gd name="T55" fmla="*/ 0 h 45087"/>
                <a:gd name="T56" fmla="*/ 60961 w 60961"/>
                <a:gd name="T57" fmla="*/ 45087 h 4508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961" h="45087">
                  <a:moveTo>
                    <a:pt x="23242" y="31750"/>
                  </a:moveTo>
                  <a:lnTo>
                    <a:pt x="18288" y="23114"/>
                  </a:lnTo>
                  <a:lnTo>
                    <a:pt x="13462" y="17019"/>
                  </a:lnTo>
                  <a:lnTo>
                    <a:pt x="0" y="6097"/>
                  </a:lnTo>
                  <a:lnTo>
                    <a:pt x="15875" y="0"/>
                  </a:lnTo>
                  <a:lnTo>
                    <a:pt x="21972" y="1270"/>
                  </a:lnTo>
                  <a:lnTo>
                    <a:pt x="28068" y="1270"/>
                  </a:lnTo>
                  <a:lnTo>
                    <a:pt x="34163" y="0"/>
                  </a:lnTo>
                  <a:lnTo>
                    <a:pt x="39117" y="2414"/>
                  </a:lnTo>
                  <a:lnTo>
                    <a:pt x="37847" y="3684"/>
                  </a:lnTo>
                  <a:lnTo>
                    <a:pt x="37847" y="7367"/>
                  </a:lnTo>
                  <a:lnTo>
                    <a:pt x="47625" y="7367"/>
                  </a:lnTo>
                  <a:lnTo>
                    <a:pt x="54864" y="24384"/>
                  </a:lnTo>
                  <a:lnTo>
                    <a:pt x="60960" y="32894"/>
                  </a:lnTo>
                  <a:lnTo>
                    <a:pt x="59818" y="43942"/>
                  </a:lnTo>
                  <a:lnTo>
                    <a:pt x="50038" y="45086"/>
                  </a:lnTo>
                  <a:lnTo>
                    <a:pt x="24384" y="34164"/>
                  </a:lnTo>
                  <a:lnTo>
                    <a:pt x="23242" y="32894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5" name="Полилиния 62"/>
            <p:cNvSpPr>
              <a:spLocks noChangeArrowheads="1"/>
            </p:cNvSpPr>
            <p:nvPr/>
          </p:nvSpPr>
          <p:spPr bwMode="auto">
            <a:xfrm>
              <a:off x="7302590" y="1449814"/>
              <a:ext cx="155590" cy="147684"/>
            </a:xfrm>
            <a:custGeom>
              <a:avLst/>
              <a:gdLst>
                <a:gd name="T0" fmla="*/ 55973 w 154813"/>
                <a:gd name="T1" fmla="*/ 58047 h 148718"/>
                <a:gd name="T2" fmla="*/ 80852 w 154813"/>
                <a:gd name="T3" fmla="*/ 30876 h 148718"/>
                <a:gd name="T4" fmla="*/ 121925 w 154813"/>
                <a:gd name="T5" fmla="*/ 4693 h 148718"/>
                <a:gd name="T6" fmla="*/ 133067 w 154813"/>
                <a:gd name="T7" fmla="*/ 0 h 148718"/>
                <a:gd name="T8" fmla="*/ 146800 w 154813"/>
                <a:gd name="T9" fmla="*/ 10622 h 148718"/>
                <a:gd name="T10" fmla="*/ 151724 w 154813"/>
                <a:gd name="T11" fmla="*/ 16549 h 148718"/>
                <a:gd name="T12" fmla="*/ 156778 w 154813"/>
                <a:gd name="T13" fmla="*/ 24947 h 148718"/>
                <a:gd name="T14" fmla="*/ 156778 w 154813"/>
                <a:gd name="T15" fmla="*/ 26060 h 148718"/>
                <a:gd name="T16" fmla="*/ 157944 w 154813"/>
                <a:gd name="T17" fmla="*/ 27295 h 148718"/>
                <a:gd name="T18" fmla="*/ 149262 w 154813"/>
                <a:gd name="T19" fmla="*/ 27295 h 148718"/>
                <a:gd name="T20" fmla="*/ 140583 w 154813"/>
                <a:gd name="T21" fmla="*/ 33221 h 148718"/>
                <a:gd name="T22" fmla="*/ 116999 w 154813"/>
                <a:gd name="T23" fmla="*/ 71137 h 148718"/>
                <a:gd name="T24" fmla="*/ 116999 w 154813"/>
                <a:gd name="T25" fmla="*/ 87688 h 148718"/>
                <a:gd name="T26" fmla="*/ 121925 w 154813"/>
                <a:gd name="T27" fmla="*/ 92505 h 148718"/>
                <a:gd name="T28" fmla="*/ 125680 w 154813"/>
                <a:gd name="T29" fmla="*/ 98432 h 148718"/>
                <a:gd name="T30" fmla="*/ 130604 w 154813"/>
                <a:gd name="T31" fmla="*/ 102015 h 148718"/>
                <a:gd name="T32" fmla="*/ 138120 w 154813"/>
                <a:gd name="T33" fmla="*/ 103127 h 148718"/>
                <a:gd name="T34" fmla="*/ 131901 w 154813"/>
                <a:gd name="T35" fmla="*/ 116217 h 148718"/>
                <a:gd name="T36" fmla="*/ 121925 w 154813"/>
                <a:gd name="T37" fmla="*/ 124491 h 148718"/>
                <a:gd name="T38" fmla="*/ 95750 w 154813"/>
                <a:gd name="T39" fmla="*/ 132767 h 148718"/>
                <a:gd name="T40" fmla="*/ 51049 w 154813"/>
                <a:gd name="T41" fmla="*/ 138694 h 148718"/>
                <a:gd name="T42" fmla="*/ 37314 w 154813"/>
                <a:gd name="T43" fmla="*/ 143511 h 148718"/>
                <a:gd name="T44" fmla="*/ 13735 w 154813"/>
                <a:gd name="T45" fmla="*/ 144623 h 148718"/>
                <a:gd name="T46" fmla="*/ 2460 w 154813"/>
                <a:gd name="T47" fmla="*/ 132767 h 148718"/>
                <a:gd name="T48" fmla="*/ 6220 w 154813"/>
                <a:gd name="T49" fmla="*/ 131655 h 148718"/>
                <a:gd name="T50" fmla="*/ 6220 w 154813"/>
                <a:gd name="T51" fmla="*/ 126838 h 148718"/>
                <a:gd name="T52" fmla="*/ 7514 w 154813"/>
                <a:gd name="T53" fmla="*/ 123257 h 148718"/>
                <a:gd name="T54" fmla="*/ 0 w 154813"/>
                <a:gd name="T55" fmla="*/ 116217 h 148718"/>
                <a:gd name="T56" fmla="*/ 1294 w 154813"/>
                <a:gd name="T57" fmla="*/ 107943 h 148718"/>
                <a:gd name="T58" fmla="*/ 12437 w 154813"/>
                <a:gd name="T59" fmla="*/ 90157 h 14871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4813"/>
                <a:gd name="T91" fmla="*/ 0 h 148718"/>
                <a:gd name="T92" fmla="*/ 154813 w 154813"/>
                <a:gd name="T93" fmla="*/ 148718 h 14871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4813" h="148718">
                  <a:moveTo>
                    <a:pt x="54863" y="59689"/>
                  </a:moveTo>
                  <a:lnTo>
                    <a:pt x="79248" y="31750"/>
                  </a:lnTo>
                  <a:lnTo>
                    <a:pt x="119507" y="4826"/>
                  </a:lnTo>
                  <a:lnTo>
                    <a:pt x="130428" y="0"/>
                  </a:lnTo>
                  <a:lnTo>
                    <a:pt x="143890" y="10922"/>
                  </a:lnTo>
                  <a:lnTo>
                    <a:pt x="148716" y="17017"/>
                  </a:lnTo>
                  <a:lnTo>
                    <a:pt x="153670" y="25653"/>
                  </a:lnTo>
                  <a:lnTo>
                    <a:pt x="153670" y="26797"/>
                  </a:lnTo>
                  <a:lnTo>
                    <a:pt x="154812" y="28067"/>
                  </a:lnTo>
                  <a:lnTo>
                    <a:pt x="146303" y="28067"/>
                  </a:lnTo>
                  <a:lnTo>
                    <a:pt x="137795" y="34162"/>
                  </a:lnTo>
                  <a:lnTo>
                    <a:pt x="114680" y="73151"/>
                  </a:lnTo>
                  <a:lnTo>
                    <a:pt x="114680" y="90170"/>
                  </a:lnTo>
                  <a:lnTo>
                    <a:pt x="119507" y="95123"/>
                  </a:lnTo>
                  <a:lnTo>
                    <a:pt x="123189" y="101218"/>
                  </a:lnTo>
                  <a:lnTo>
                    <a:pt x="128015" y="104901"/>
                  </a:lnTo>
                  <a:lnTo>
                    <a:pt x="135382" y="106045"/>
                  </a:lnTo>
                  <a:lnTo>
                    <a:pt x="129286" y="119506"/>
                  </a:lnTo>
                  <a:lnTo>
                    <a:pt x="119507" y="128015"/>
                  </a:lnTo>
                  <a:lnTo>
                    <a:pt x="93852" y="136525"/>
                  </a:lnTo>
                  <a:lnTo>
                    <a:pt x="50037" y="142620"/>
                  </a:lnTo>
                  <a:lnTo>
                    <a:pt x="36575" y="147573"/>
                  </a:lnTo>
                  <a:lnTo>
                    <a:pt x="13462" y="148717"/>
                  </a:lnTo>
                  <a:lnTo>
                    <a:pt x="2412" y="136525"/>
                  </a:lnTo>
                  <a:lnTo>
                    <a:pt x="6096" y="135381"/>
                  </a:lnTo>
                  <a:lnTo>
                    <a:pt x="6096" y="130428"/>
                  </a:lnTo>
                  <a:lnTo>
                    <a:pt x="7365" y="126745"/>
                  </a:lnTo>
                  <a:lnTo>
                    <a:pt x="0" y="119506"/>
                  </a:lnTo>
                  <a:lnTo>
                    <a:pt x="1270" y="110998"/>
                  </a:lnTo>
                  <a:lnTo>
                    <a:pt x="12191" y="92709"/>
                  </a:lnTo>
                  <a:close/>
                </a:path>
              </a:pathLst>
            </a:custGeom>
            <a:solidFill>
              <a:srgbClr val="F2BF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6" name="Полилиния 63"/>
            <p:cNvSpPr>
              <a:spLocks noChangeArrowheads="1"/>
            </p:cNvSpPr>
            <p:nvPr/>
          </p:nvSpPr>
          <p:spPr bwMode="auto">
            <a:xfrm>
              <a:off x="6394455" y="1772179"/>
              <a:ext cx="323880" cy="617735"/>
            </a:xfrm>
            <a:custGeom>
              <a:avLst/>
              <a:gdLst>
                <a:gd name="T0" fmla="*/ 3662 w 324358"/>
                <a:gd name="T1" fmla="*/ 558206 h 618110"/>
                <a:gd name="T2" fmla="*/ 9722 w 324358"/>
                <a:gd name="T3" fmla="*/ 510823 h 618110"/>
                <a:gd name="T4" fmla="*/ 27903 w 324358"/>
                <a:gd name="T5" fmla="*/ 441523 h 618110"/>
                <a:gd name="T6" fmla="*/ 53404 w 324358"/>
                <a:gd name="T7" fmla="*/ 375770 h 618110"/>
                <a:gd name="T8" fmla="*/ 55803 w 324358"/>
                <a:gd name="T9" fmla="*/ 360058 h 618110"/>
                <a:gd name="T10" fmla="*/ 72721 w 324358"/>
                <a:gd name="T11" fmla="*/ 334469 h 618110"/>
                <a:gd name="T12" fmla="*/ 73983 w 324358"/>
                <a:gd name="T13" fmla="*/ 319898 h 618110"/>
                <a:gd name="T14" fmla="*/ 88502 w 324358"/>
                <a:gd name="T15" fmla="*/ 295572 h 618110"/>
                <a:gd name="T16" fmla="*/ 115143 w 324358"/>
                <a:gd name="T17" fmla="*/ 231088 h 618110"/>
                <a:gd name="T18" fmla="*/ 151503 w 324358"/>
                <a:gd name="T19" fmla="*/ 154438 h 618110"/>
                <a:gd name="T20" fmla="*/ 191524 w 324358"/>
                <a:gd name="T21" fmla="*/ 92487 h 618110"/>
                <a:gd name="T22" fmla="*/ 241268 w 324358"/>
                <a:gd name="T23" fmla="*/ 40163 h 618110"/>
                <a:gd name="T24" fmla="*/ 299345 w 324358"/>
                <a:gd name="T25" fmla="*/ 0 h 618110"/>
                <a:gd name="T26" fmla="*/ 311465 w 324358"/>
                <a:gd name="T27" fmla="*/ 0 h 618110"/>
                <a:gd name="T28" fmla="*/ 316390 w 324358"/>
                <a:gd name="T29" fmla="*/ 2410 h 618110"/>
                <a:gd name="T30" fmla="*/ 322449 w 324358"/>
                <a:gd name="T31" fmla="*/ 7350 h 618110"/>
                <a:gd name="T32" fmla="*/ 322449 w 324358"/>
                <a:gd name="T33" fmla="*/ 19511 h 618110"/>
                <a:gd name="T34" fmla="*/ 295811 w 324358"/>
                <a:gd name="T35" fmla="*/ 37754 h 618110"/>
                <a:gd name="T36" fmla="*/ 248466 w 324358"/>
                <a:gd name="T37" fmla="*/ 77790 h 618110"/>
                <a:gd name="T38" fmla="*/ 209705 w 324358"/>
                <a:gd name="T39" fmla="*/ 125299 h 618110"/>
                <a:gd name="T40" fmla="*/ 177007 w 324358"/>
                <a:gd name="T41" fmla="*/ 176356 h 618110"/>
                <a:gd name="T42" fmla="*/ 147841 w 324358"/>
                <a:gd name="T43" fmla="*/ 231088 h 618110"/>
                <a:gd name="T44" fmla="*/ 122465 w 324358"/>
                <a:gd name="T45" fmla="*/ 288225 h 618110"/>
                <a:gd name="T46" fmla="*/ 84842 w 324358"/>
                <a:gd name="T47" fmla="*/ 372223 h 618110"/>
                <a:gd name="T48" fmla="*/ 58202 w 324358"/>
                <a:gd name="T49" fmla="*/ 426952 h 618110"/>
                <a:gd name="T50" fmla="*/ 29165 w 324358"/>
                <a:gd name="T51" fmla="*/ 536414 h 618110"/>
                <a:gd name="T52" fmla="*/ 9722 w 324358"/>
                <a:gd name="T53" fmla="*/ 602042 h 618110"/>
                <a:gd name="T54" fmla="*/ 6059 w 324358"/>
                <a:gd name="T55" fmla="*/ 603308 h 618110"/>
                <a:gd name="T56" fmla="*/ 2397 w 324358"/>
                <a:gd name="T57" fmla="*/ 606856 h 618110"/>
                <a:gd name="T58" fmla="*/ 0 w 324358"/>
                <a:gd name="T59" fmla="*/ 610530 h 618110"/>
                <a:gd name="T60" fmla="*/ 0 w 324358"/>
                <a:gd name="T61" fmla="*/ 616610 h 618110"/>
                <a:gd name="T62" fmla="*/ 3662 w 324358"/>
                <a:gd name="T63" fmla="*/ 602042 h 618110"/>
                <a:gd name="T64" fmla="*/ 4924 w 324358"/>
                <a:gd name="T65" fmla="*/ 587471 h 6181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4358"/>
                <a:gd name="T100" fmla="*/ 0 h 618110"/>
                <a:gd name="T101" fmla="*/ 324358 w 324358"/>
                <a:gd name="T102" fmla="*/ 618110 h 6181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4358" h="618110">
                  <a:moveTo>
                    <a:pt x="3682" y="559562"/>
                  </a:moveTo>
                  <a:lnTo>
                    <a:pt x="9778" y="512065"/>
                  </a:lnTo>
                  <a:lnTo>
                    <a:pt x="28067" y="442596"/>
                  </a:lnTo>
                  <a:lnTo>
                    <a:pt x="53720" y="376683"/>
                  </a:lnTo>
                  <a:lnTo>
                    <a:pt x="56133" y="360934"/>
                  </a:lnTo>
                  <a:lnTo>
                    <a:pt x="73151" y="335281"/>
                  </a:lnTo>
                  <a:lnTo>
                    <a:pt x="74421" y="320675"/>
                  </a:lnTo>
                  <a:lnTo>
                    <a:pt x="89026" y="296291"/>
                  </a:lnTo>
                  <a:lnTo>
                    <a:pt x="115824" y="231649"/>
                  </a:lnTo>
                  <a:lnTo>
                    <a:pt x="152400" y="154814"/>
                  </a:lnTo>
                  <a:lnTo>
                    <a:pt x="192658" y="92711"/>
                  </a:lnTo>
                  <a:lnTo>
                    <a:pt x="242696" y="40259"/>
                  </a:lnTo>
                  <a:lnTo>
                    <a:pt x="301116" y="0"/>
                  </a:lnTo>
                  <a:lnTo>
                    <a:pt x="313308" y="0"/>
                  </a:lnTo>
                  <a:lnTo>
                    <a:pt x="318262" y="2414"/>
                  </a:lnTo>
                  <a:lnTo>
                    <a:pt x="324357" y="7366"/>
                  </a:lnTo>
                  <a:lnTo>
                    <a:pt x="324357" y="19559"/>
                  </a:lnTo>
                  <a:lnTo>
                    <a:pt x="297561" y="37846"/>
                  </a:lnTo>
                  <a:lnTo>
                    <a:pt x="249936" y="77978"/>
                  </a:lnTo>
                  <a:lnTo>
                    <a:pt x="210946" y="125603"/>
                  </a:lnTo>
                  <a:lnTo>
                    <a:pt x="178054" y="176784"/>
                  </a:lnTo>
                  <a:lnTo>
                    <a:pt x="148716" y="231649"/>
                  </a:lnTo>
                  <a:lnTo>
                    <a:pt x="123190" y="288925"/>
                  </a:lnTo>
                  <a:lnTo>
                    <a:pt x="85344" y="373127"/>
                  </a:lnTo>
                  <a:lnTo>
                    <a:pt x="58546" y="427990"/>
                  </a:lnTo>
                  <a:lnTo>
                    <a:pt x="29337" y="537718"/>
                  </a:lnTo>
                  <a:lnTo>
                    <a:pt x="9778" y="603505"/>
                  </a:lnTo>
                  <a:lnTo>
                    <a:pt x="6095" y="604774"/>
                  </a:lnTo>
                  <a:lnTo>
                    <a:pt x="2413" y="608331"/>
                  </a:lnTo>
                  <a:lnTo>
                    <a:pt x="0" y="612014"/>
                  </a:lnTo>
                  <a:lnTo>
                    <a:pt x="0" y="618109"/>
                  </a:lnTo>
                  <a:lnTo>
                    <a:pt x="3682" y="603505"/>
                  </a:lnTo>
                  <a:lnTo>
                    <a:pt x="4952" y="58889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7" name="Полилиния 64"/>
            <p:cNvSpPr>
              <a:spLocks noChangeArrowheads="1"/>
            </p:cNvSpPr>
            <p:nvPr/>
          </p:nvSpPr>
          <p:spPr bwMode="auto">
            <a:xfrm>
              <a:off x="6464312" y="1902395"/>
              <a:ext cx="185754" cy="384298"/>
            </a:xfrm>
            <a:custGeom>
              <a:avLst/>
              <a:gdLst>
                <a:gd name="T0" fmla="*/ 72528 w 185421"/>
                <a:gd name="T1" fmla="*/ 170241 h 385192"/>
                <a:gd name="T2" fmla="*/ 89667 w 185421"/>
                <a:gd name="T3" fmla="*/ 126832 h 385192"/>
                <a:gd name="T4" fmla="*/ 126507 w 185421"/>
                <a:gd name="T5" fmla="*/ 56747 h 385192"/>
                <a:gd name="T6" fmla="*/ 130216 w 185421"/>
                <a:gd name="T7" fmla="*/ 44667 h 385192"/>
                <a:gd name="T8" fmla="*/ 151066 w 185421"/>
                <a:gd name="T9" fmla="*/ 14468 h 385192"/>
                <a:gd name="T10" fmla="*/ 160915 w 185421"/>
                <a:gd name="T11" fmla="*/ 3524 h 385192"/>
                <a:gd name="T12" fmla="*/ 167055 w 185421"/>
                <a:gd name="T13" fmla="*/ 0 h 385192"/>
                <a:gd name="T14" fmla="*/ 174475 w 185421"/>
                <a:gd name="T15" fmla="*/ 0 h 385192"/>
                <a:gd name="T16" fmla="*/ 184197 w 185421"/>
                <a:gd name="T17" fmla="*/ 10822 h 385192"/>
                <a:gd name="T18" fmla="*/ 186756 w 185421"/>
                <a:gd name="T19" fmla="*/ 21642 h 385192"/>
                <a:gd name="T20" fmla="*/ 184197 w 185421"/>
                <a:gd name="T21" fmla="*/ 33720 h 385192"/>
                <a:gd name="T22" fmla="*/ 178057 w 185421"/>
                <a:gd name="T23" fmla="*/ 44667 h 385192"/>
                <a:gd name="T24" fmla="*/ 160915 w 185421"/>
                <a:gd name="T25" fmla="*/ 67568 h 385192"/>
                <a:gd name="T26" fmla="*/ 148636 w 185421"/>
                <a:gd name="T27" fmla="*/ 90594 h 385192"/>
                <a:gd name="T28" fmla="*/ 113077 w 185421"/>
                <a:gd name="T29" fmla="*/ 163069 h 385192"/>
                <a:gd name="T30" fmla="*/ 79818 w 185421"/>
                <a:gd name="T31" fmla="*/ 235544 h 385192"/>
                <a:gd name="T32" fmla="*/ 45536 w 185421"/>
                <a:gd name="T33" fmla="*/ 309151 h 385192"/>
                <a:gd name="T34" fmla="*/ 9851 w 185421"/>
                <a:gd name="T35" fmla="*/ 381627 h 385192"/>
                <a:gd name="T36" fmla="*/ 6139 w 185421"/>
                <a:gd name="T37" fmla="*/ 381627 h 385192"/>
                <a:gd name="T38" fmla="*/ 3710 w 185421"/>
                <a:gd name="T39" fmla="*/ 380495 h 385192"/>
                <a:gd name="T40" fmla="*/ 2559 w 185421"/>
                <a:gd name="T41" fmla="*/ 377979 h 385192"/>
                <a:gd name="T42" fmla="*/ 0 w 185421"/>
                <a:gd name="T43" fmla="*/ 375586 h 385192"/>
                <a:gd name="T44" fmla="*/ 14839 w 185421"/>
                <a:gd name="T45" fmla="*/ 322489 h 385192"/>
                <a:gd name="T46" fmla="*/ 41829 w 185421"/>
                <a:gd name="T47" fmla="*/ 246366 h 38519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5421"/>
                <a:gd name="T73" fmla="*/ 0 h 385192"/>
                <a:gd name="T74" fmla="*/ 185421 w 185421"/>
                <a:gd name="T75" fmla="*/ 385192 h 38519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5421" h="385192">
                  <a:moveTo>
                    <a:pt x="72009" y="171831"/>
                  </a:moveTo>
                  <a:lnTo>
                    <a:pt x="89026" y="128016"/>
                  </a:lnTo>
                  <a:lnTo>
                    <a:pt x="125602" y="57277"/>
                  </a:lnTo>
                  <a:lnTo>
                    <a:pt x="129285" y="45084"/>
                  </a:lnTo>
                  <a:lnTo>
                    <a:pt x="149986" y="14604"/>
                  </a:lnTo>
                  <a:lnTo>
                    <a:pt x="159765" y="3556"/>
                  </a:lnTo>
                  <a:lnTo>
                    <a:pt x="165861" y="0"/>
                  </a:lnTo>
                  <a:lnTo>
                    <a:pt x="173227" y="0"/>
                  </a:lnTo>
                  <a:lnTo>
                    <a:pt x="182880" y="10922"/>
                  </a:lnTo>
                  <a:lnTo>
                    <a:pt x="185420" y="21844"/>
                  </a:lnTo>
                  <a:lnTo>
                    <a:pt x="182880" y="34035"/>
                  </a:lnTo>
                  <a:lnTo>
                    <a:pt x="176784" y="45084"/>
                  </a:lnTo>
                  <a:lnTo>
                    <a:pt x="159765" y="68199"/>
                  </a:lnTo>
                  <a:lnTo>
                    <a:pt x="147573" y="91440"/>
                  </a:lnTo>
                  <a:lnTo>
                    <a:pt x="112268" y="164591"/>
                  </a:lnTo>
                  <a:lnTo>
                    <a:pt x="79247" y="237744"/>
                  </a:lnTo>
                  <a:lnTo>
                    <a:pt x="45211" y="312038"/>
                  </a:lnTo>
                  <a:lnTo>
                    <a:pt x="9779" y="385191"/>
                  </a:lnTo>
                  <a:lnTo>
                    <a:pt x="6095" y="385191"/>
                  </a:lnTo>
                  <a:lnTo>
                    <a:pt x="3682" y="384047"/>
                  </a:lnTo>
                  <a:lnTo>
                    <a:pt x="2539" y="381507"/>
                  </a:lnTo>
                  <a:lnTo>
                    <a:pt x="0" y="379094"/>
                  </a:lnTo>
                  <a:lnTo>
                    <a:pt x="14732" y="325500"/>
                  </a:lnTo>
                  <a:lnTo>
                    <a:pt x="41529" y="24866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8" name="Полилиния 65"/>
            <p:cNvSpPr>
              <a:spLocks noChangeArrowheads="1"/>
            </p:cNvSpPr>
            <p:nvPr/>
          </p:nvSpPr>
          <p:spPr bwMode="auto">
            <a:xfrm>
              <a:off x="6581798" y="1911924"/>
              <a:ext cx="115898" cy="385886"/>
            </a:xfrm>
            <a:custGeom>
              <a:avLst/>
              <a:gdLst>
                <a:gd name="T0" fmla="*/ 20753 w 115825"/>
                <a:gd name="T1" fmla="*/ 208282 h 386589"/>
                <a:gd name="T2" fmla="*/ 30557 w 115825"/>
                <a:gd name="T3" fmla="*/ 181552 h 386589"/>
                <a:gd name="T4" fmla="*/ 46345 w 115825"/>
                <a:gd name="T5" fmla="*/ 125953 h 386589"/>
                <a:gd name="T6" fmla="*/ 64681 w 115825"/>
                <a:gd name="T7" fmla="*/ 71486 h 386589"/>
                <a:gd name="T8" fmla="*/ 92816 w 115825"/>
                <a:gd name="T9" fmla="*/ 21810 h 386589"/>
                <a:gd name="T10" fmla="*/ 112426 w 115825"/>
                <a:gd name="T11" fmla="*/ 0 h 386589"/>
                <a:gd name="T12" fmla="*/ 116116 w 115825"/>
                <a:gd name="T13" fmla="*/ 14624 h 386589"/>
                <a:gd name="T14" fmla="*/ 107460 w 115825"/>
                <a:gd name="T15" fmla="*/ 39966 h 386589"/>
                <a:gd name="T16" fmla="*/ 106314 w 115825"/>
                <a:gd name="T17" fmla="*/ 54466 h 386589"/>
                <a:gd name="T18" fmla="*/ 103893 w 115825"/>
                <a:gd name="T19" fmla="*/ 56988 h 386589"/>
                <a:gd name="T20" fmla="*/ 102622 w 115825"/>
                <a:gd name="T21" fmla="*/ 60518 h 386589"/>
                <a:gd name="T22" fmla="*/ 102622 w 115825"/>
                <a:gd name="T23" fmla="*/ 67830 h 386589"/>
                <a:gd name="T24" fmla="*/ 84286 w 115825"/>
                <a:gd name="T25" fmla="*/ 123557 h 386589"/>
                <a:gd name="T26" fmla="*/ 57421 w 115825"/>
                <a:gd name="T27" fmla="*/ 202230 h 386589"/>
                <a:gd name="T28" fmla="*/ 23174 w 115825"/>
                <a:gd name="T29" fmla="*/ 323265 h 386589"/>
                <a:gd name="T30" fmla="*/ 8529 w 115825"/>
                <a:gd name="T31" fmla="*/ 383784 h 386589"/>
                <a:gd name="T32" fmla="*/ 4838 w 115825"/>
                <a:gd name="T33" fmla="*/ 375209 h 386589"/>
                <a:gd name="T34" fmla="*/ 2421 w 115825"/>
                <a:gd name="T35" fmla="*/ 376471 h 386589"/>
                <a:gd name="T36" fmla="*/ 2421 w 115825"/>
                <a:gd name="T37" fmla="*/ 377732 h 386589"/>
                <a:gd name="T38" fmla="*/ 1148 w 115825"/>
                <a:gd name="T39" fmla="*/ 378867 h 386589"/>
                <a:gd name="T40" fmla="*/ 0 w 115825"/>
                <a:gd name="T41" fmla="*/ 377732 h 386589"/>
                <a:gd name="T42" fmla="*/ 3565 w 115825"/>
                <a:gd name="T43" fmla="*/ 335370 h 386589"/>
                <a:gd name="T44" fmla="*/ 10950 w 115825"/>
                <a:gd name="T45" fmla="*/ 293006 h 386589"/>
                <a:gd name="T46" fmla="*/ 17063 w 115825"/>
                <a:gd name="T47" fmla="*/ 250645 h 38658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5825"/>
                <a:gd name="T73" fmla="*/ 0 h 386589"/>
                <a:gd name="T74" fmla="*/ 115825 w 115825"/>
                <a:gd name="T75" fmla="*/ 386589 h 38658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5825" h="386589">
                  <a:moveTo>
                    <a:pt x="20701" y="209804"/>
                  </a:moveTo>
                  <a:lnTo>
                    <a:pt x="30481" y="182879"/>
                  </a:lnTo>
                  <a:lnTo>
                    <a:pt x="46229" y="126873"/>
                  </a:lnTo>
                  <a:lnTo>
                    <a:pt x="64517" y="72008"/>
                  </a:lnTo>
                  <a:lnTo>
                    <a:pt x="92584" y="21970"/>
                  </a:lnTo>
                  <a:lnTo>
                    <a:pt x="112142" y="0"/>
                  </a:lnTo>
                  <a:lnTo>
                    <a:pt x="115824" y="14732"/>
                  </a:lnTo>
                  <a:lnTo>
                    <a:pt x="107188" y="40258"/>
                  </a:lnTo>
                  <a:lnTo>
                    <a:pt x="106046" y="54864"/>
                  </a:lnTo>
                  <a:lnTo>
                    <a:pt x="103633" y="57404"/>
                  </a:lnTo>
                  <a:lnTo>
                    <a:pt x="102362" y="60960"/>
                  </a:lnTo>
                  <a:lnTo>
                    <a:pt x="102362" y="68326"/>
                  </a:lnTo>
                  <a:lnTo>
                    <a:pt x="84074" y="124460"/>
                  </a:lnTo>
                  <a:lnTo>
                    <a:pt x="57277" y="203707"/>
                  </a:lnTo>
                  <a:lnTo>
                    <a:pt x="23114" y="325627"/>
                  </a:lnTo>
                  <a:lnTo>
                    <a:pt x="8509" y="386588"/>
                  </a:lnTo>
                  <a:lnTo>
                    <a:pt x="4826" y="377951"/>
                  </a:lnTo>
                  <a:lnTo>
                    <a:pt x="2413" y="379222"/>
                  </a:lnTo>
                  <a:lnTo>
                    <a:pt x="2413" y="380492"/>
                  </a:lnTo>
                  <a:lnTo>
                    <a:pt x="1144" y="381635"/>
                  </a:lnTo>
                  <a:lnTo>
                    <a:pt x="0" y="380492"/>
                  </a:lnTo>
                  <a:lnTo>
                    <a:pt x="3557" y="337820"/>
                  </a:lnTo>
                  <a:lnTo>
                    <a:pt x="10922" y="295148"/>
                  </a:lnTo>
                  <a:lnTo>
                    <a:pt x="17019" y="25247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9" name="Полилиния 66"/>
            <p:cNvSpPr>
              <a:spLocks noChangeArrowheads="1"/>
            </p:cNvSpPr>
            <p:nvPr/>
          </p:nvSpPr>
          <p:spPr bwMode="auto">
            <a:xfrm>
              <a:off x="6702459" y="1849992"/>
              <a:ext cx="100021" cy="204852"/>
            </a:xfrm>
            <a:custGeom>
              <a:avLst/>
              <a:gdLst>
                <a:gd name="T0" fmla="*/ 57034 w 101219"/>
                <a:gd name="T1" fmla="*/ 28568 h 205995"/>
                <a:gd name="T2" fmla="*/ 79073 w 101219"/>
                <a:gd name="T3" fmla="*/ 2361 h 205995"/>
                <a:gd name="T4" fmla="*/ 84886 w 101219"/>
                <a:gd name="T5" fmla="*/ 0 h 205995"/>
                <a:gd name="T6" fmla="*/ 90699 w 101219"/>
                <a:gd name="T7" fmla="*/ 0 h 205995"/>
                <a:gd name="T8" fmla="*/ 96510 w 101219"/>
                <a:gd name="T9" fmla="*/ 2361 h 205995"/>
                <a:gd name="T10" fmla="*/ 95422 w 101219"/>
                <a:gd name="T11" fmla="*/ 21486 h 205995"/>
                <a:gd name="T12" fmla="*/ 89609 w 101219"/>
                <a:gd name="T13" fmla="*/ 39372 h 205995"/>
                <a:gd name="T14" fmla="*/ 70960 w 101219"/>
                <a:gd name="T15" fmla="*/ 73901 h 205995"/>
                <a:gd name="T16" fmla="*/ 43109 w 101219"/>
                <a:gd name="T17" fmla="*/ 132278 h 205995"/>
                <a:gd name="T18" fmla="*/ 9323 w 101219"/>
                <a:gd name="T19" fmla="*/ 194378 h 205995"/>
                <a:gd name="T20" fmla="*/ 3510 w 101219"/>
                <a:gd name="T21" fmla="*/ 201460 h 205995"/>
                <a:gd name="T22" fmla="*/ 0 w 101219"/>
                <a:gd name="T23" fmla="*/ 189536 h 205995"/>
                <a:gd name="T24" fmla="*/ 2422 w 101219"/>
                <a:gd name="T25" fmla="*/ 175253 h 205995"/>
                <a:gd name="T26" fmla="*/ 7024 w 101219"/>
                <a:gd name="T27" fmla="*/ 162088 h 205995"/>
                <a:gd name="T28" fmla="*/ 31483 w 101219"/>
                <a:gd name="T29" fmla="*/ 88185 h 20599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1219"/>
                <a:gd name="T46" fmla="*/ 0 h 205995"/>
                <a:gd name="T47" fmla="*/ 101219 w 101219"/>
                <a:gd name="T48" fmla="*/ 205995 h 20599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1219" h="205995">
                  <a:moveTo>
                    <a:pt x="59816" y="29210"/>
                  </a:moveTo>
                  <a:lnTo>
                    <a:pt x="82930" y="2413"/>
                  </a:lnTo>
                  <a:lnTo>
                    <a:pt x="89027" y="0"/>
                  </a:lnTo>
                  <a:lnTo>
                    <a:pt x="95123" y="0"/>
                  </a:lnTo>
                  <a:lnTo>
                    <a:pt x="101218" y="2413"/>
                  </a:lnTo>
                  <a:lnTo>
                    <a:pt x="100076" y="21970"/>
                  </a:lnTo>
                  <a:lnTo>
                    <a:pt x="93979" y="40258"/>
                  </a:lnTo>
                  <a:lnTo>
                    <a:pt x="74421" y="75564"/>
                  </a:lnTo>
                  <a:lnTo>
                    <a:pt x="45212" y="135254"/>
                  </a:lnTo>
                  <a:lnTo>
                    <a:pt x="9778" y="198754"/>
                  </a:lnTo>
                  <a:lnTo>
                    <a:pt x="3682" y="205994"/>
                  </a:lnTo>
                  <a:lnTo>
                    <a:pt x="0" y="193801"/>
                  </a:lnTo>
                  <a:lnTo>
                    <a:pt x="2540" y="179197"/>
                  </a:lnTo>
                  <a:lnTo>
                    <a:pt x="7366" y="165735"/>
                  </a:lnTo>
                  <a:lnTo>
                    <a:pt x="33019" y="9017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0" name="Полилиния 67"/>
            <p:cNvSpPr>
              <a:spLocks noChangeArrowheads="1"/>
            </p:cNvSpPr>
            <p:nvPr/>
          </p:nvSpPr>
          <p:spPr bwMode="auto">
            <a:xfrm>
              <a:off x="6831058" y="1729303"/>
              <a:ext cx="38104" cy="47640"/>
            </a:xfrm>
            <a:custGeom>
              <a:avLst/>
              <a:gdLst>
                <a:gd name="T0" fmla="*/ 8742 w 37846"/>
                <a:gd name="T1" fmla="*/ 0 h 47500"/>
                <a:gd name="T2" fmla="*/ 22576 w 37846"/>
                <a:gd name="T3" fmla="*/ 3728 h 47500"/>
                <a:gd name="T4" fmla="*/ 30013 w 37846"/>
                <a:gd name="T5" fmla="*/ 14778 h 47500"/>
                <a:gd name="T6" fmla="*/ 38888 w 37846"/>
                <a:gd name="T7" fmla="*/ 41893 h 47500"/>
                <a:gd name="T8" fmla="*/ 35104 w 37846"/>
                <a:gd name="T9" fmla="*/ 44464 h 47500"/>
                <a:gd name="T10" fmla="*/ 30013 w 37846"/>
                <a:gd name="T11" fmla="*/ 46905 h 47500"/>
                <a:gd name="T12" fmla="*/ 25054 w 37846"/>
                <a:gd name="T13" fmla="*/ 48061 h 47500"/>
                <a:gd name="T14" fmla="*/ 20095 w 37846"/>
                <a:gd name="T15" fmla="*/ 48061 h 47500"/>
                <a:gd name="T16" fmla="*/ 13833 w 37846"/>
                <a:gd name="T17" fmla="*/ 35724 h 47500"/>
                <a:gd name="T18" fmla="*/ 3783 w 37846"/>
                <a:gd name="T19" fmla="*/ 24673 h 47500"/>
                <a:gd name="T20" fmla="*/ 0 w 37846"/>
                <a:gd name="T21" fmla="*/ 12337 h 475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846"/>
                <a:gd name="T34" fmla="*/ 0 h 47500"/>
                <a:gd name="T35" fmla="*/ 37846 w 37846"/>
                <a:gd name="T36" fmla="*/ 47500 h 475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846" h="47500">
                  <a:moveTo>
                    <a:pt x="8508" y="0"/>
                  </a:moveTo>
                  <a:lnTo>
                    <a:pt x="21970" y="3684"/>
                  </a:lnTo>
                  <a:lnTo>
                    <a:pt x="29209" y="14606"/>
                  </a:lnTo>
                  <a:lnTo>
                    <a:pt x="37845" y="41403"/>
                  </a:lnTo>
                  <a:lnTo>
                    <a:pt x="34163" y="43943"/>
                  </a:lnTo>
                  <a:lnTo>
                    <a:pt x="29209" y="46356"/>
                  </a:lnTo>
                  <a:lnTo>
                    <a:pt x="24383" y="47499"/>
                  </a:lnTo>
                  <a:lnTo>
                    <a:pt x="19557" y="47499"/>
                  </a:lnTo>
                  <a:lnTo>
                    <a:pt x="13462" y="35306"/>
                  </a:lnTo>
                  <a:lnTo>
                    <a:pt x="3682" y="24384"/>
                  </a:lnTo>
                  <a:lnTo>
                    <a:pt x="0" y="1219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1" name="Полилиния 68"/>
            <p:cNvSpPr>
              <a:spLocks noChangeArrowheads="1"/>
            </p:cNvSpPr>
            <p:nvPr/>
          </p:nvSpPr>
          <p:spPr bwMode="auto">
            <a:xfrm>
              <a:off x="7397849" y="571646"/>
              <a:ext cx="255611" cy="385886"/>
            </a:xfrm>
            <a:custGeom>
              <a:avLst/>
              <a:gdLst>
                <a:gd name="T0" fmla="*/ 43243 w 254763"/>
                <a:gd name="T1" fmla="*/ 333557 h 385318"/>
                <a:gd name="T2" fmla="*/ 75418 w 254763"/>
                <a:gd name="T3" fmla="*/ 326275 h 385318"/>
                <a:gd name="T4" fmla="*/ 81595 w 254763"/>
                <a:gd name="T5" fmla="*/ 327424 h 385318"/>
                <a:gd name="T6" fmla="*/ 87772 w 254763"/>
                <a:gd name="T7" fmla="*/ 329851 h 385318"/>
                <a:gd name="T8" fmla="*/ 93952 w 254763"/>
                <a:gd name="T9" fmla="*/ 334833 h 385318"/>
                <a:gd name="T10" fmla="*/ 105017 w 254763"/>
                <a:gd name="T11" fmla="*/ 335984 h 385318"/>
                <a:gd name="T12" fmla="*/ 114929 w 254763"/>
                <a:gd name="T13" fmla="*/ 338539 h 385318"/>
                <a:gd name="T14" fmla="*/ 182882 w 254763"/>
                <a:gd name="T15" fmla="*/ 356935 h 385318"/>
                <a:gd name="T16" fmla="*/ 189059 w 254763"/>
                <a:gd name="T17" fmla="*/ 320142 h 385318"/>
                <a:gd name="T18" fmla="*/ 200128 w 254763"/>
                <a:gd name="T19" fmla="*/ 245279 h 385318"/>
                <a:gd name="T20" fmla="*/ 212483 w 254763"/>
                <a:gd name="T21" fmla="*/ 171696 h 385318"/>
                <a:gd name="T22" fmla="*/ 226125 w 254763"/>
                <a:gd name="T23" fmla="*/ 98112 h 385318"/>
                <a:gd name="T24" fmla="*/ 234748 w 254763"/>
                <a:gd name="T25" fmla="*/ 45351 h 385318"/>
                <a:gd name="T26" fmla="*/ 242213 w 254763"/>
                <a:gd name="T27" fmla="*/ 13542 h 385318"/>
                <a:gd name="T28" fmla="*/ 249547 w 254763"/>
                <a:gd name="T29" fmla="*/ 0 h 385318"/>
                <a:gd name="T30" fmla="*/ 258171 w 254763"/>
                <a:gd name="T31" fmla="*/ 8560 h 385318"/>
                <a:gd name="T32" fmla="*/ 254567 w 254763"/>
                <a:gd name="T33" fmla="*/ 72305 h 385318"/>
                <a:gd name="T34" fmla="*/ 247102 w 254763"/>
                <a:gd name="T35" fmla="*/ 137332 h 385318"/>
                <a:gd name="T36" fmla="*/ 238479 w 254763"/>
                <a:gd name="T37" fmla="*/ 201080 h 385318"/>
                <a:gd name="T38" fmla="*/ 228570 w 254763"/>
                <a:gd name="T39" fmla="*/ 266105 h 385318"/>
                <a:gd name="T40" fmla="*/ 223680 w 254763"/>
                <a:gd name="T41" fmla="*/ 280796 h 385318"/>
                <a:gd name="T42" fmla="*/ 208750 w 254763"/>
                <a:gd name="T43" fmla="*/ 343392 h 385318"/>
                <a:gd name="T44" fmla="*/ 191504 w 254763"/>
                <a:gd name="T45" fmla="*/ 387595 h 385318"/>
                <a:gd name="T46" fmla="*/ 187772 w 254763"/>
                <a:gd name="T47" fmla="*/ 386317 h 385318"/>
                <a:gd name="T48" fmla="*/ 184042 w 254763"/>
                <a:gd name="T49" fmla="*/ 375330 h 385318"/>
                <a:gd name="T50" fmla="*/ 144530 w 254763"/>
                <a:gd name="T51" fmla="*/ 374053 h 385318"/>
                <a:gd name="T52" fmla="*/ 84040 w 254763"/>
                <a:gd name="T53" fmla="*/ 371625 h 385318"/>
                <a:gd name="T54" fmla="*/ 44529 w 254763"/>
                <a:gd name="T55" fmla="*/ 377757 h 385318"/>
                <a:gd name="T56" fmla="*/ 25996 w 254763"/>
                <a:gd name="T57" fmla="*/ 386317 h 385318"/>
                <a:gd name="T58" fmla="*/ 17245 w 254763"/>
                <a:gd name="T59" fmla="*/ 386317 h 385318"/>
                <a:gd name="T60" fmla="*/ 11068 w 254763"/>
                <a:gd name="T61" fmla="*/ 381463 h 385318"/>
                <a:gd name="T62" fmla="*/ 6176 w 254763"/>
                <a:gd name="T63" fmla="*/ 374053 h 385318"/>
                <a:gd name="T64" fmla="*/ 0 w 254763"/>
                <a:gd name="T65" fmla="*/ 369199 h 385318"/>
                <a:gd name="T66" fmla="*/ 1285 w 254763"/>
                <a:gd name="T67" fmla="*/ 360512 h 385318"/>
                <a:gd name="T68" fmla="*/ 3730 w 254763"/>
                <a:gd name="T69" fmla="*/ 353230 h 385318"/>
                <a:gd name="T70" fmla="*/ 8623 w 254763"/>
                <a:gd name="T71" fmla="*/ 348248 h 385318"/>
                <a:gd name="T72" fmla="*/ 20978 w 254763"/>
                <a:gd name="T73" fmla="*/ 340966 h 3853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4763"/>
                <a:gd name="T112" fmla="*/ 0 h 385318"/>
                <a:gd name="T113" fmla="*/ 254763 w 254763"/>
                <a:gd name="T114" fmla="*/ 385318 h 38531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4763" h="385318">
                  <a:moveTo>
                    <a:pt x="42672" y="331597"/>
                  </a:moveTo>
                  <a:lnTo>
                    <a:pt x="74422" y="324358"/>
                  </a:lnTo>
                  <a:lnTo>
                    <a:pt x="80517" y="325500"/>
                  </a:lnTo>
                  <a:lnTo>
                    <a:pt x="86614" y="327913"/>
                  </a:lnTo>
                  <a:lnTo>
                    <a:pt x="92710" y="332866"/>
                  </a:lnTo>
                  <a:lnTo>
                    <a:pt x="103631" y="334010"/>
                  </a:lnTo>
                  <a:lnTo>
                    <a:pt x="113411" y="336550"/>
                  </a:lnTo>
                  <a:lnTo>
                    <a:pt x="180466" y="354838"/>
                  </a:lnTo>
                  <a:lnTo>
                    <a:pt x="186563" y="318261"/>
                  </a:lnTo>
                  <a:lnTo>
                    <a:pt x="197485" y="243839"/>
                  </a:lnTo>
                  <a:lnTo>
                    <a:pt x="209677" y="170687"/>
                  </a:lnTo>
                  <a:lnTo>
                    <a:pt x="223139" y="97536"/>
                  </a:lnTo>
                  <a:lnTo>
                    <a:pt x="231648" y="45084"/>
                  </a:lnTo>
                  <a:lnTo>
                    <a:pt x="239014" y="13462"/>
                  </a:lnTo>
                  <a:lnTo>
                    <a:pt x="246252" y="0"/>
                  </a:lnTo>
                  <a:lnTo>
                    <a:pt x="254762" y="8508"/>
                  </a:lnTo>
                  <a:lnTo>
                    <a:pt x="251205" y="71881"/>
                  </a:lnTo>
                  <a:lnTo>
                    <a:pt x="243839" y="136525"/>
                  </a:lnTo>
                  <a:lnTo>
                    <a:pt x="235330" y="199898"/>
                  </a:lnTo>
                  <a:lnTo>
                    <a:pt x="225552" y="264541"/>
                  </a:lnTo>
                  <a:lnTo>
                    <a:pt x="220726" y="279146"/>
                  </a:lnTo>
                  <a:lnTo>
                    <a:pt x="205993" y="341375"/>
                  </a:lnTo>
                  <a:lnTo>
                    <a:pt x="188976" y="385317"/>
                  </a:lnTo>
                  <a:lnTo>
                    <a:pt x="185292" y="384047"/>
                  </a:lnTo>
                  <a:lnTo>
                    <a:pt x="181610" y="373125"/>
                  </a:lnTo>
                  <a:lnTo>
                    <a:pt x="142621" y="371855"/>
                  </a:lnTo>
                  <a:lnTo>
                    <a:pt x="82930" y="369442"/>
                  </a:lnTo>
                  <a:lnTo>
                    <a:pt x="43941" y="375538"/>
                  </a:lnTo>
                  <a:lnTo>
                    <a:pt x="25653" y="384047"/>
                  </a:lnTo>
                  <a:lnTo>
                    <a:pt x="17017" y="384047"/>
                  </a:lnTo>
                  <a:lnTo>
                    <a:pt x="10922" y="379222"/>
                  </a:lnTo>
                  <a:lnTo>
                    <a:pt x="6096" y="371855"/>
                  </a:lnTo>
                  <a:lnTo>
                    <a:pt x="0" y="367030"/>
                  </a:lnTo>
                  <a:lnTo>
                    <a:pt x="1269" y="358394"/>
                  </a:lnTo>
                  <a:lnTo>
                    <a:pt x="3682" y="351155"/>
                  </a:lnTo>
                  <a:lnTo>
                    <a:pt x="8509" y="346202"/>
                  </a:lnTo>
                  <a:lnTo>
                    <a:pt x="20701" y="33896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2" name="Полилиния 69"/>
            <p:cNvSpPr>
              <a:spLocks noChangeArrowheads="1"/>
            </p:cNvSpPr>
            <p:nvPr/>
          </p:nvSpPr>
          <p:spPr bwMode="auto">
            <a:xfrm>
              <a:off x="7439128" y="1513334"/>
              <a:ext cx="44454" cy="25408"/>
            </a:xfrm>
            <a:custGeom>
              <a:avLst/>
              <a:gdLst>
                <a:gd name="T0" fmla="*/ 9046 w 43942"/>
                <a:gd name="T1" fmla="*/ 0 h 25529"/>
                <a:gd name="T2" fmla="*/ 46025 w 43942"/>
                <a:gd name="T3" fmla="*/ 0 h 25529"/>
                <a:gd name="T4" fmla="*/ 39641 w 43942"/>
                <a:gd name="T5" fmla="*/ 2370 h 25529"/>
                <a:gd name="T6" fmla="*/ 20486 w 43942"/>
                <a:gd name="T7" fmla="*/ 21558 h 25529"/>
                <a:gd name="T8" fmla="*/ 15432 w 43942"/>
                <a:gd name="T9" fmla="*/ 23925 h 25529"/>
                <a:gd name="T10" fmla="*/ 9046 w 43942"/>
                <a:gd name="T11" fmla="*/ 25048 h 25529"/>
                <a:gd name="T12" fmla="*/ 1330 w 43942"/>
                <a:gd name="T13" fmla="*/ 22678 h 25529"/>
                <a:gd name="T14" fmla="*/ 0 w 43942"/>
                <a:gd name="T15" fmla="*/ 16698 h 25529"/>
                <a:gd name="T16" fmla="*/ 1330 w 43942"/>
                <a:gd name="T17" fmla="*/ 10716 h 25529"/>
                <a:gd name="T18" fmla="*/ 3857 w 43942"/>
                <a:gd name="T19" fmla="*/ 5982 h 255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942"/>
                <a:gd name="T31" fmla="*/ 0 h 25529"/>
                <a:gd name="T32" fmla="*/ 43942 w 43942"/>
                <a:gd name="T33" fmla="*/ 25529 h 255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942" h="25529">
                  <a:moveTo>
                    <a:pt x="8636" y="0"/>
                  </a:moveTo>
                  <a:lnTo>
                    <a:pt x="43941" y="0"/>
                  </a:lnTo>
                  <a:lnTo>
                    <a:pt x="37846" y="2414"/>
                  </a:lnTo>
                  <a:lnTo>
                    <a:pt x="19558" y="21972"/>
                  </a:lnTo>
                  <a:lnTo>
                    <a:pt x="14732" y="24384"/>
                  </a:lnTo>
                  <a:lnTo>
                    <a:pt x="8636" y="25528"/>
                  </a:lnTo>
                  <a:lnTo>
                    <a:pt x="1270" y="23114"/>
                  </a:lnTo>
                  <a:lnTo>
                    <a:pt x="0" y="17019"/>
                  </a:lnTo>
                  <a:lnTo>
                    <a:pt x="1270" y="10922"/>
                  </a:lnTo>
                  <a:lnTo>
                    <a:pt x="3683" y="6097"/>
                  </a:lnTo>
                  <a:close/>
                </a:path>
              </a:pathLst>
            </a:custGeom>
            <a:solidFill>
              <a:srgbClr val="F2BF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3" name="Полилиния 70"/>
            <p:cNvSpPr>
              <a:spLocks noChangeArrowheads="1"/>
            </p:cNvSpPr>
            <p:nvPr/>
          </p:nvSpPr>
          <p:spPr bwMode="auto">
            <a:xfrm>
              <a:off x="7455004" y="1327537"/>
              <a:ext cx="128599" cy="249318"/>
            </a:xfrm>
            <a:custGeom>
              <a:avLst/>
              <a:gdLst>
                <a:gd name="T0" fmla="*/ 73329 w 128016"/>
                <a:gd name="T1" fmla="*/ 176297 h 249937"/>
                <a:gd name="T2" fmla="*/ 68285 w 128016"/>
                <a:gd name="T3" fmla="*/ 167747 h 249937"/>
                <a:gd name="T4" fmla="*/ 67121 w 128016"/>
                <a:gd name="T5" fmla="*/ 160578 h 249937"/>
                <a:gd name="T6" fmla="*/ 68285 w 128016"/>
                <a:gd name="T7" fmla="*/ 153286 h 249937"/>
                <a:gd name="T8" fmla="*/ 72036 w 128016"/>
                <a:gd name="T9" fmla="*/ 146117 h 249937"/>
                <a:gd name="T10" fmla="*/ 76950 w 128016"/>
                <a:gd name="T11" fmla="*/ 131532 h 249937"/>
                <a:gd name="T12" fmla="*/ 75787 w 128016"/>
                <a:gd name="T13" fmla="*/ 123106 h 249937"/>
                <a:gd name="T14" fmla="*/ 65827 w 128016"/>
                <a:gd name="T15" fmla="*/ 108646 h 249937"/>
                <a:gd name="T16" fmla="*/ 55869 w 128016"/>
                <a:gd name="T17" fmla="*/ 97832 h 249937"/>
                <a:gd name="T18" fmla="*/ 43454 w 128016"/>
                <a:gd name="T19" fmla="*/ 90539 h 249937"/>
                <a:gd name="T20" fmla="*/ 24832 w 128016"/>
                <a:gd name="T21" fmla="*/ 83244 h 249937"/>
                <a:gd name="T22" fmla="*/ 32333 w 128016"/>
                <a:gd name="T23" fmla="*/ 72430 h 249937"/>
                <a:gd name="T24" fmla="*/ 48499 w 128016"/>
                <a:gd name="T25" fmla="*/ 20498 h 249937"/>
                <a:gd name="T26" fmla="*/ 54707 w 128016"/>
                <a:gd name="T27" fmla="*/ 10814 h 249937"/>
                <a:gd name="T28" fmla="*/ 65827 w 128016"/>
                <a:gd name="T29" fmla="*/ 3647 h 249937"/>
                <a:gd name="T30" fmla="*/ 80702 w 128016"/>
                <a:gd name="T31" fmla="*/ 0 h 249937"/>
                <a:gd name="T32" fmla="*/ 95572 w 128016"/>
                <a:gd name="T33" fmla="*/ 0 h 249937"/>
                <a:gd name="T34" fmla="*/ 109282 w 128016"/>
                <a:gd name="T35" fmla="*/ 2389 h 249937"/>
                <a:gd name="T36" fmla="*/ 115491 w 128016"/>
                <a:gd name="T37" fmla="*/ 4779 h 249937"/>
                <a:gd name="T38" fmla="*/ 126613 w 128016"/>
                <a:gd name="T39" fmla="*/ 12073 h 249937"/>
                <a:gd name="T40" fmla="*/ 130363 w 128016"/>
                <a:gd name="T41" fmla="*/ 16851 h 249937"/>
                <a:gd name="T42" fmla="*/ 130363 w 128016"/>
                <a:gd name="T43" fmla="*/ 21756 h 249937"/>
                <a:gd name="T44" fmla="*/ 122992 w 128016"/>
                <a:gd name="T45" fmla="*/ 22886 h 249937"/>
                <a:gd name="T46" fmla="*/ 107990 w 128016"/>
                <a:gd name="T47" fmla="*/ 22886 h 249937"/>
                <a:gd name="T48" fmla="*/ 100617 w 128016"/>
                <a:gd name="T49" fmla="*/ 21756 h 249937"/>
                <a:gd name="T50" fmla="*/ 94410 w 128016"/>
                <a:gd name="T51" fmla="*/ 21756 h 249937"/>
                <a:gd name="T52" fmla="*/ 88201 w 128016"/>
                <a:gd name="T53" fmla="*/ 22886 h 249937"/>
                <a:gd name="T54" fmla="*/ 83159 w 128016"/>
                <a:gd name="T55" fmla="*/ 26533 h 249937"/>
                <a:gd name="T56" fmla="*/ 80702 w 128016"/>
                <a:gd name="T57" fmla="*/ 32570 h 249937"/>
                <a:gd name="T58" fmla="*/ 76950 w 128016"/>
                <a:gd name="T59" fmla="*/ 34959 h 249937"/>
                <a:gd name="T60" fmla="*/ 72036 w 128016"/>
                <a:gd name="T61" fmla="*/ 42251 h 249937"/>
                <a:gd name="T62" fmla="*/ 65827 w 128016"/>
                <a:gd name="T63" fmla="*/ 76077 h 249937"/>
                <a:gd name="T64" fmla="*/ 67121 w 128016"/>
                <a:gd name="T65" fmla="*/ 90539 h 249937"/>
                <a:gd name="T66" fmla="*/ 74493 w 128016"/>
                <a:gd name="T67" fmla="*/ 102610 h 249937"/>
                <a:gd name="T68" fmla="*/ 80702 w 128016"/>
                <a:gd name="T69" fmla="*/ 108646 h 249937"/>
                <a:gd name="T70" fmla="*/ 89366 w 128016"/>
                <a:gd name="T71" fmla="*/ 113424 h 249937"/>
                <a:gd name="T72" fmla="*/ 96867 w 128016"/>
                <a:gd name="T73" fmla="*/ 114681 h 249937"/>
                <a:gd name="T74" fmla="*/ 106825 w 128016"/>
                <a:gd name="T75" fmla="*/ 113424 h 249937"/>
                <a:gd name="T76" fmla="*/ 99324 w 128016"/>
                <a:gd name="T77" fmla="*/ 162967 h 249937"/>
                <a:gd name="T78" fmla="*/ 84451 w 128016"/>
                <a:gd name="T79" fmla="*/ 208865 h 249937"/>
                <a:gd name="T80" fmla="*/ 79537 w 128016"/>
                <a:gd name="T81" fmla="*/ 211255 h 249937"/>
                <a:gd name="T82" fmla="*/ 74493 w 128016"/>
                <a:gd name="T83" fmla="*/ 214901 h 249937"/>
                <a:gd name="T84" fmla="*/ 69578 w 128016"/>
                <a:gd name="T85" fmla="*/ 217291 h 249937"/>
                <a:gd name="T86" fmla="*/ 64536 w 128016"/>
                <a:gd name="T87" fmla="*/ 220936 h 249937"/>
                <a:gd name="T88" fmla="*/ 47204 w 128016"/>
                <a:gd name="T89" fmla="*/ 226972 h 249937"/>
                <a:gd name="T90" fmla="*/ 42290 w 128016"/>
                <a:gd name="T91" fmla="*/ 226972 h 249937"/>
                <a:gd name="T92" fmla="*/ 38540 w 128016"/>
                <a:gd name="T93" fmla="*/ 230620 h 249937"/>
                <a:gd name="T94" fmla="*/ 33495 w 128016"/>
                <a:gd name="T95" fmla="*/ 231751 h 249937"/>
                <a:gd name="T96" fmla="*/ 27289 w 128016"/>
                <a:gd name="T97" fmla="*/ 231751 h 249937"/>
                <a:gd name="T98" fmla="*/ 0 w 128016"/>
                <a:gd name="T99" fmla="*/ 247470 h 249937"/>
                <a:gd name="T100" fmla="*/ 8665 w 128016"/>
                <a:gd name="T101" fmla="*/ 237788 h 24993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8016"/>
                <a:gd name="T154" fmla="*/ 0 h 249937"/>
                <a:gd name="T155" fmla="*/ 128016 w 128016"/>
                <a:gd name="T156" fmla="*/ 249937 h 24993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8016" h="249937">
                  <a:moveTo>
                    <a:pt x="72009" y="178055"/>
                  </a:moveTo>
                  <a:lnTo>
                    <a:pt x="67055" y="169419"/>
                  </a:lnTo>
                  <a:lnTo>
                    <a:pt x="65912" y="162180"/>
                  </a:lnTo>
                  <a:lnTo>
                    <a:pt x="67055" y="154813"/>
                  </a:lnTo>
                  <a:lnTo>
                    <a:pt x="70738" y="147574"/>
                  </a:lnTo>
                  <a:lnTo>
                    <a:pt x="75564" y="132843"/>
                  </a:lnTo>
                  <a:lnTo>
                    <a:pt x="74422" y="124333"/>
                  </a:lnTo>
                  <a:lnTo>
                    <a:pt x="64642" y="109729"/>
                  </a:lnTo>
                  <a:lnTo>
                    <a:pt x="54863" y="98807"/>
                  </a:lnTo>
                  <a:lnTo>
                    <a:pt x="42672" y="91441"/>
                  </a:lnTo>
                  <a:lnTo>
                    <a:pt x="24384" y="84074"/>
                  </a:lnTo>
                  <a:lnTo>
                    <a:pt x="31750" y="73152"/>
                  </a:lnTo>
                  <a:lnTo>
                    <a:pt x="47625" y="20702"/>
                  </a:lnTo>
                  <a:lnTo>
                    <a:pt x="53721" y="10922"/>
                  </a:lnTo>
                  <a:lnTo>
                    <a:pt x="64642" y="3683"/>
                  </a:lnTo>
                  <a:lnTo>
                    <a:pt x="79248" y="0"/>
                  </a:lnTo>
                  <a:lnTo>
                    <a:pt x="93852" y="0"/>
                  </a:lnTo>
                  <a:lnTo>
                    <a:pt x="107314" y="2413"/>
                  </a:lnTo>
                  <a:lnTo>
                    <a:pt x="113411" y="4827"/>
                  </a:lnTo>
                  <a:lnTo>
                    <a:pt x="124333" y="12193"/>
                  </a:lnTo>
                  <a:lnTo>
                    <a:pt x="128015" y="17019"/>
                  </a:lnTo>
                  <a:lnTo>
                    <a:pt x="128015" y="21972"/>
                  </a:lnTo>
                  <a:lnTo>
                    <a:pt x="120776" y="23114"/>
                  </a:lnTo>
                  <a:lnTo>
                    <a:pt x="106045" y="23114"/>
                  </a:lnTo>
                  <a:lnTo>
                    <a:pt x="98805" y="21972"/>
                  </a:lnTo>
                  <a:lnTo>
                    <a:pt x="92710" y="21972"/>
                  </a:lnTo>
                  <a:lnTo>
                    <a:pt x="86613" y="23114"/>
                  </a:lnTo>
                  <a:lnTo>
                    <a:pt x="81661" y="26797"/>
                  </a:lnTo>
                  <a:lnTo>
                    <a:pt x="79248" y="32894"/>
                  </a:lnTo>
                  <a:lnTo>
                    <a:pt x="75564" y="35307"/>
                  </a:lnTo>
                  <a:lnTo>
                    <a:pt x="70738" y="42672"/>
                  </a:lnTo>
                  <a:lnTo>
                    <a:pt x="64642" y="76835"/>
                  </a:lnTo>
                  <a:lnTo>
                    <a:pt x="65912" y="91441"/>
                  </a:lnTo>
                  <a:lnTo>
                    <a:pt x="73151" y="103633"/>
                  </a:lnTo>
                  <a:lnTo>
                    <a:pt x="79248" y="109729"/>
                  </a:lnTo>
                  <a:lnTo>
                    <a:pt x="87757" y="114555"/>
                  </a:lnTo>
                  <a:lnTo>
                    <a:pt x="95123" y="115824"/>
                  </a:lnTo>
                  <a:lnTo>
                    <a:pt x="104901" y="114555"/>
                  </a:lnTo>
                  <a:lnTo>
                    <a:pt x="97536" y="164593"/>
                  </a:lnTo>
                  <a:lnTo>
                    <a:pt x="82930" y="210947"/>
                  </a:lnTo>
                  <a:lnTo>
                    <a:pt x="78104" y="213360"/>
                  </a:lnTo>
                  <a:lnTo>
                    <a:pt x="73151" y="217044"/>
                  </a:lnTo>
                  <a:lnTo>
                    <a:pt x="68325" y="219457"/>
                  </a:lnTo>
                  <a:lnTo>
                    <a:pt x="63373" y="223139"/>
                  </a:lnTo>
                  <a:lnTo>
                    <a:pt x="46354" y="229235"/>
                  </a:lnTo>
                  <a:lnTo>
                    <a:pt x="41528" y="229235"/>
                  </a:lnTo>
                  <a:lnTo>
                    <a:pt x="37846" y="232919"/>
                  </a:lnTo>
                  <a:lnTo>
                    <a:pt x="32892" y="234061"/>
                  </a:lnTo>
                  <a:lnTo>
                    <a:pt x="26797" y="234061"/>
                  </a:lnTo>
                  <a:lnTo>
                    <a:pt x="0" y="249936"/>
                  </a:lnTo>
                  <a:lnTo>
                    <a:pt x="8509" y="240158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4" name="Полилиния 71"/>
            <p:cNvSpPr>
              <a:spLocks noChangeArrowheads="1"/>
            </p:cNvSpPr>
            <p:nvPr/>
          </p:nvSpPr>
          <p:spPr bwMode="auto">
            <a:xfrm>
              <a:off x="7548675" y="1370414"/>
              <a:ext cx="34928" cy="58756"/>
            </a:xfrm>
            <a:custGeom>
              <a:avLst/>
              <a:gdLst>
                <a:gd name="T0" fmla="*/ 10686 w 34164"/>
                <a:gd name="T1" fmla="*/ 6914 h 59692"/>
                <a:gd name="T2" fmla="*/ 17343 w 34164"/>
                <a:gd name="T3" fmla="*/ 4532 h 59692"/>
                <a:gd name="T4" fmla="*/ 30665 w 34164"/>
                <a:gd name="T5" fmla="*/ 2265 h 59692"/>
                <a:gd name="T6" fmla="*/ 37323 w 34164"/>
                <a:gd name="T7" fmla="*/ 0 h 59692"/>
                <a:gd name="T8" fmla="*/ 16095 w 34164"/>
                <a:gd name="T9" fmla="*/ 56034 h 59692"/>
                <a:gd name="T10" fmla="*/ 2775 w 34164"/>
                <a:gd name="T11" fmla="*/ 44589 h 59692"/>
                <a:gd name="T12" fmla="*/ 0 w 34164"/>
                <a:gd name="T13" fmla="*/ 40058 h 59692"/>
                <a:gd name="T14" fmla="*/ 1388 w 34164"/>
                <a:gd name="T15" fmla="*/ 30878 h 596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64"/>
                <a:gd name="T25" fmla="*/ 0 h 59692"/>
                <a:gd name="T26" fmla="*/ 34164 w 34164"/>
                <a:gd name="T27" fmla="*/ 59692 h 596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64" h="59692">
                  <a:moveTo>
                    <a:pt x="9780" y="7366"/>
                  </a:moveTo>
                  <a:lnTo>
                    <a:pt x="15875" y="4827"/>
                  </a:lnTo>
                  <a:lnTo>
                    <a:pt x="28068" y="2413"/>
                  </a:lnTo>
                  <a:lnTo>
                    <a:pt x="34163" y="0"/>
                  </a:lnTo>
                  <a:lnTo>
                    <a:pt x="14733" y="59691"/>
                  </a:lnTo>
                  <a:lnTo>
                    <a:pt x="2540" y="47499"/>
                  </a:lnTo>
                  <a:lnTo>
                    <a:pt x="0" y="42672"/>
                  </a:lnTo>
                  <a:lnTo>
                    <a:pt x="1271" y="32894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5" name="Полилиния 72"/>
            <p:cNvSpPr>
              <a:spLocks noChangeArrowheads="1"/>
            </p:cNvSpPr>
            <p:nvPr/>
          </p:nvSpPr>
          <p:spPr bwMode="auto">
            <a:xfrm>
              <a:off x="7537562" y="606582"/>
              <a:ext cx="65093" cy="282665"/>
            </a:xfrm>
            <a:custGeom>
              <a:avLst/>
              <a:gdLst>
                <a:gd name="T0" fmla="*/ 12535 w 64645"/>
                <a:gd name="T1" fmla="*/ 146967 h 282957"/>
                <a:gd name="T2" fmla="*/ 17496 w 64645"/>
                <a:gd name="T3" fmla="*/ 132422 h 282957"/>
                <a:gd name="T4" fmla="*/ 25067 w 64645"/>
                <a:gd name="T5" fmla="*/ 86258 h 282957"/>
                <a:gd name="T6" fmla="*/ 38906 w 64645"/>
                <a:gd name="T7" fmla="*/ 19478 h 282957"/>
                <a:gd name="T8" fmla="*/ 47654 w 64645"/>
                <a:gd name="T9" fmla="*/ 0 h 282957"/>
                <a:gd name="T10" fmla="*/ 58882 w 64645"/>
                <a:gd name="T11" fmla="*/ 4933 h 282957"/>
                <a:gd name="T12" fmla="*/ 66454 w 64645"/>
                <a:gd name="T13" fmla="*/ 41357 h 282957"/>
                <a:gd name="T14" fmla="*/ 62666 w 64645"/>
                <a:gd name="T15" fmla="*/ 70447 h 282957"/>
                <a:gd name="T16" fmla="*/ 48828 w 64645"/>
                <a:gd name="T17" fmla="*/ 159108 h 282957"/>
                <a:gd name="T18" fmla="*/ 35121 w 64645"/>
                <a:gd name="T19" fmla="*/ 218551 h 282957"/>
                <a:gd name="T20" fmla="*/ 11228 w 64645"/>
                <a:gd name="T21" fmla="*/ 274455 h 282957"/>
                <a:gd name="T22" fmla="*/ 4962 w 64645"/>
                <a:gd name="T23" fmla="*/ 281790 h 282957"/>
                <a:gd name="T24" fmla="*/ 0 w 64645"/>
                <a:gd name="T25" fmla="*/ 278122 h 282957"/>
                <a:gd name="T26" fmla="*/ 3787 w 64645"/>
                <a:gd name="T27" fmla="*/ 245365 h 2829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645"/>
                <a:gd name="T43" fmla="*/ 0 h 282957"/>
                <a:gd name="T44" fmla="*/ 64645 w 64645"/>
                <a:gd name="T45" fmla="*/ 282957 h 2829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645" h="282957">
                  <a:moveTo>
                    <a:pt x="12193" y="147575"/>
                  </a:moveTo>
                  <a:lnTo>
                    <a:pt x="17019" y="132970"/>
                  </a:lnTo>
                  <a:lnTo>
                    <a:pt x="24384" y="86614"/>
                  </a:lnTo>
                  <a:lnTo>
                    <a:pt x="37846" y="19558"/>
                  </a:lnTo>
                  <a:lnTo>
                    <a:pt x="46356" y="0"/>
                  </a:lnTo>
                  <a:lnTo>
                    <a:pt x="57278" y="4953"/>
                  </a:lnTo>
                  <a:lnTo>
                    <a:pt x="64644" y="41529"/>
                  </a:lnTo>
                  <a:lnTo>
                    <a:pt x="60960" y="70739"/>
                  </a:lnTo>
                  <a:lnTo>
                    <a:pt x="47498" y="159767"/>
                  </a:lnTo>
                  <a:lnTo>
                    <a:pt x="34164" y="219456"/>
                  </a:lnTo>
                  <a:lnTo>
                    <a:pt x="10922" y="275591"/>
                  </a:lnTo>
                  <a:lnTo>
                    <a:pt x="4827" y="282956"/>
                  </a:lnTo>
                  <a:lnTo>
                    <a:pt x="0" y="279273"/>
                  </a:lnTo>
                  <a:lnTo>
                    <a:pt x="3683" y="246381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6" name="Полилиния 73"/>
            <p:cNvSpPr>
              <a:spLocks noChangeArrowheads="1"/>
            </p:cNvSpPr>
            <p:nvPr/>
          </p:nvSpPr>
          <p:spPr bwMode="auto">
            <a:xfrm>
              <a:off x="7572490" y="1260841"/>
              <a:ext cx="80970" cy="49229"/>
            </a:xfrm>
            <a:custGeom>
              <a:avLst/>
              <a:gdLst>
                <a:gd name="T0" fmla="*/ 22608 w 80392"/>
                <a:gd name="T1" fmla="*/ 2262 h 50040"/>
                <a:gd name="T2" fmla="*/ 37640 w 80392"/>
                <a:gd name="T3" fmla="*/ 0 h 50040"/>
                <a:gd name="T4" fmla="*/ 51361 w 80392"/>
                <a:gd name="T5" fmla="*/ 2262 h 50040"/>
                <a:gd name="T6" fmla="*/ 66522 w 80392"/>
                <a:gd name="T7" fmla="*/ 5711 h 50040"/>
                <a:gd name="T8" fmla="*/ 79066 w 80392"/>
                <a:gd name="T9" fmla="*/ 12611 h 50040"/>
                <a:gd name="T10" fmla="*/ 82728 w 80392"/>
                <a:gd name="T11" fmla="*/ 27363 h 50040"/>
                <a:gd name="T12" fmla="*/ 75279 w 80392"/>
                <a:gd name="T13" fmla="*/ 29741 h 50040"/>
                <a:gd name="T14" fmla="*/ 56458 w 80392"/>
                <a:gd name="T15" fmla="*/ 29741 h 50040"/>
                <a:gd name="T16" fmla="*/ 47703 w 80392"/>
                <a:gd name="T17" fmla="*/ 28552 h 50040"/>
                <a:gd name="T18" fmla="*/ 38814 w 80392"/>
                <a:gd name="T19" fmla="*/ 28552 h 50040"/>
                <a:gd name="T20" fmla="*/ 31366 w 80392"/>
                <a:gd name="T21" fmla="*/ 30813 h 50040"/>
                <a:gd name="T22" fmla="*/ 26270 w 80392"/>
                <a:gd name="T23" fmla="*/ 36521 h 50040"/>
                <a:gd name="T24" fmla="*/ 25092 w 80392"/>
                <a:gd name="T25" fmla="*/ 46873 h 50040"/>
                <a:gd name="T26" fmla="*/ 0 w 80392"/>
                <a:gd name="T27" fmla="*/ 37713 h 50040"/>
                <a:gd name="T28" fmla="*/ 6272 w 80392"/>
                <a:gd name="T29" fmla="*/ 15942 h 50040"/>
                <a:gd name="T30" fmla="*/ 12547 w 80392"/>
                <a:gd name="T31" fmla="*/ 7972 h 500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392"/>
                <a:gd name="T49" fmla="*/ 0 h 50040"/>
                <a:gd name="T50" fmla="*/ 80392 w 80392"/>
                <a:gd name="T51" fmla="*/ 50040 h 500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392" h="50040">
                  <a:moveTo>
                    <a:pt x="21970" y="2414"/>
                  </a:moveTo>
                  <a:lnTo>
                    <a:pt x="36576" y="0"/>
                  </a:lnTo>
                  <a:lnTo>
                    <a:pt x="49910" y="2414"/>
                  </a:lnTo>
                  <a:lnTo>
                    <a:pt x="64643" y="6097"/>
                  </a:lnTo>
                  <a:lnTo>
                    <a:pt x="76834" y="13463"/>
                  </a:lnTo>
                  <a:lnTo>
                    <a:pt x="80391" y="29211"/>
                  </a:lnTo>
                  <a:lnTo>
                    <a:pt x="73152" y="31750"/>
                  </a:lnTo>
                  <a:lnTo>
                    <a:pt x="54864" y="31750"/>
                  </a:lnTo>
                  <a:lnTo>
                    <a:pt x="46355" y="30480"/>
                  </a:lnTo>
                  <a:lnTo>
                    <a:pt x="37718" y="30480"/>
                  </a:lnTo>
                  <a:lnTo>
                    <a:pt x="30480" y="32894"/>
                  </a:lnTo>
                  <a:lnTo>
                    <a:pt x="25527" y="38989"/>
                  </a:lnTo>
                  <a:lnTo>
                    <a:pt x="24383" y="50039"/>
                  </a:lnTo>
                  <a:lnTo>
                    <a:pt x="0" y="40260"/>
                  </a:lnTo>
                  <a:lnTo>
                    <a:pt x="6095" y="17019"/>
                  </a:lnTo>
                  <a:lnTo>
                    <a:pt x="12192" y="8510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7" name="Полилиния 74"/>
            <p:cNvSpPr>
              <a:spLocks noChangeArrowheads="1"/>
            </p:cNvSpPr>
            <p:nvPr/>
          </p:nvSpPr>
          <p:spPr bwMode="auto">
            <a:xfrm>
              <a:off x="7585191" y="1381529"/>
              <a:ext cx="63506" cy="104808"/>
            </a:xfrm>
            <a:custGeom>
              <a:avLst/>
              <a:gdLst>
                <a:gd name="T0" fmla="*/ 33168 w 63374"/>
                <a:gd name="T1" fmla="*/ 4933 h 104904"/>
                <a:gd name="T2" fmla="*/ 63903 w 63374"/>
                <a:gd name="T3" fmla="*/ 0 h 104904"/>
                <a:gd name="T4" fmla="*/ 61470 w 63374"/>
                <a:gd name="T5" fmla="*/ 13415 h 104904"/>
                <a:gd name="T6" fmla="*/ 59036 w 63374"/>
                <a:gd name="T7" fmla="*/ 55931 h 104904"/>
                <a:gd name="T8" fmla="*/ 56474 w 63374"/>
                <a:gd name="T9" fmla="*/ 69341 h 104904"/>
                <a:gd name="T10" fmla="*/ 51608 w 63374"/>
                <a:gd name="T11" fmla="*/ 80224 h 104904"/>
                <a:gd name="T12" fmla="*/ 43028 w 63374"/>
                <a:gd name="T13" fmla="*/ 88704 h 104904"/>
                <a:gd name="T14" fmla="*/ 22155 w 63374"/>
                <a:gd name="T15" fmla="*/ 98446 h 104904"/>
                <a:gd name="T16" fmla="*/ 7299 w 63374"/>
                <a:gd name="T17" fmla="*/ 104519 h 104904"/>
                <a:gd name="T18" fmla="*/ 0 w 63374"/>
                <a:gd name="T19" fmla="*/ 104519 h 104904"/>
                <a:gd name="T20" fmla="*/ 4866 w 63374"/>
                <a:gd name="T21" fmla="*/ 77821 h 1049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374"/>
                <a:gd name="T34" fmla="*/ 0 h 104904"/>
                <a:gd name="T35" fmla="*/ 63374 w 63374"/>
                <a:gd name="T36" fmla="*/ 104904 h 1049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374" h="104904">
                  <a:moveTo>
                    <a:pt x="32892" y="4953"/>
                  </a:moveTo>
                  <a:lnTo>
                    <a:pt x="63373" y="0"/>
                  </a:lnTo>
                  <a:lnTo>
                    <a:pt x="60960" y="13463"/>
                  </a:lnTo>
                  <a:lnTo>
                    <a:pt x="58547" y="56135"/>
                  </a:lnTo>
                  <a:lnTo>
                    <a:pt x="56006" y="69597"/>
                  </a:lnTo>
                  <a:lnTo>
                    <a:pt x="51180" y="80519"/>
                  </a:lnTo>
                  <a:lnTo>
                    <a:pt x="42672" y="89028"/>
                  </a:lnTo>
                  <a:lnTo>
                    <a:pt x="21971" y="98806"/>
                  </a:lnTo>
                  <a:lnTo>
                    <a:pt x="7239" y="104903"/>
                  </a:lnTo>
                  <a:lnTo>
                    <a:pt x="0" y="104903"/>
                  </a:lnTo>
                  <a:lnTo>
                    <a:pt x="4826" y="78105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8" name="Полилиния 75"/>
            <p:cNvSpPr>
              <a:spLocks noChangeArrowheads="1"/>
            </p:cNvSpPr>
            <p:nvPr/>
          </p:nvSpPr>
          <p:spPr bwMode="auto">
            <a:xfrm>
              <a:off x="7621707" y="1313246"/>
              <a:ext cx="36516" cy="46052"/>
            </a:xfrm>
            <a:custGeom>
              <a:avLst/>
              <a:gdLst>
                <a:gd name="T0" fmla="*/ 3235 w 37719"/>
                <a:gd name="T1" fmla="*/ 3965 h 45213"/>
                <a:gd name="T2" fmla="*/ 31012 w 37719"/>
                <a:gd name="T3" fmla="*/ 0 h 45213"/>
                <a:gd name="T4" fmla="*/ 33132 w 37719"/>
                <a:gd name="T5" fmla="*/ 9294 h 45213"/>
                <a:gd name="T6" fmla="*/ 33132 w 37719"/>
                <a:gd name="T7" fmla="*/ 21053 h 45213"/>
                <a:gd name="T8" fmla="*/ 28892 w 37719"/>
                <a:gd name="T9" fmla="*/ 25015 h 45213"/>
                <a:gd name="T10" fmla="*/ 25658 w 37719"/>
                <a:gd name="T11" fmla="*/ 30208 h 45213"/>
                <a:gd name="T12" fmla="*/ 23539 w 37719"/>
                <a:gd name="T13" fmla="*/ 35540 h 45213"/>
                <a:gd name="T14" fmla="*/ 20302 w 37719"/>
                <a:gd name="T15" fmla="*/ 39367 h 45213"/>
                <a:gd name="T16" fmla="*/ 17067 w 37719"/>
                <a:gd name="T17" fmla="*/ 44700 h 45213"/>
                <a:gd name="T18" fmla="*/ 12827 w 37719"/>
                <a:gd name="T19" fmla="*/ 47296 h 45213"/>
                <a:gd name="T20" fmla="*/ 7475 w 37719"/>
                <a:gd name="T21" fmla="*/ 48663 h 45213"/>
                <a:gd name="T22" fmla="*/ 1004 w 37719"/>
                <a:gd name="T23" fmla="*/ 47296 h 45213"/>
                <a:gd name="T24" fmla="*/ 2119 w 37719"/>
                <a:gd name="T25" fmla="*/ 35540 h 45213"/>
                <a:gd name="T26" fmla="*/ 0 w 37719"/>
                <a:gd name="T27" fmla="*/ 13122 h 452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719"/>
                <a:gd name="T43" fmla="*/ 0 h 45213"/>
                <a:gd name="T44" fmla="*/ 37719 w 37719"/>
                <a:gd name="T45" fmla="*/ 45213 h 452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719" h="45213">
                  <a:moveTo>
                    <a:pt x="3683" y="3684"/>
                  </a:moveTo>
                  <a:lnTo>
                    <a:pt x="35305" y="0"/>
                  </a:lnTo>
                  <a:lnTo>
                    <a:pt x="37718" y="8636"/>
                  </a:lnTo>
                  <a:lnTo>
                    <a:pt x="37718" y="19559"/>
                  </a:lnTo>
                  <a:lnTo>
                    <a:pt x="32892" y="23242"/>
                  </a:lnTo>
                  <a:lnTo>
                    <a:pt x="29210" y="28067"/>
                  </a:lnTo>
                  <a:lnTo>
                    <a:pt x="26797" y="33020"/>
                  </a:lnTo>
                  <a:lnTo>
                    <a:pt x="23113" y="36576"/>
                  </a:lnTo>
                  <a:lnTo>
                    <a:pt x="19430" y="41530"/>
                  </a:lnTo>
                  <a:lnTo>
                    <a:pt x="14604" y="43942"/>
                  </a:lnTo>
                  <a:lnTo>
                    <a:pt x="8509" y="45212"/>
                  </a:lnTo>
                  <a:lnTo>
                    <a:pt x="1142" y="43942"/>
                  </a:lnTo>
                  <a:lnTo>
                    <a:pt x="2413" y="3302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9" name="Полилиния 76"/>
            <p:cNvSpPr>
              <a:spLocks noChangeArrowheads="1"/>
            </p:cNvSpPr>
            <p:nvPr/>
          </p:nvSpPr>
          <p:spPr bwMode="auto">
            <a:xfrm>
              <a:off x="7674100" y="1354534"/>
              <a:ext cx="34928" cy="57168"/>
            </a:xfrm>
            <a:custGeom>
              <a:avLst/>
              <a:gdLst>
                <a:gd name="T0" fmla="*/ 13319 w 34165"/>
                <a:gd name="T1" fmla="*/ 0 h 57278"/>
                <a:gd name="T2" fmla="*/ 15955 w 34165"/>
                <a:gd name="T3" fmla="*/ 1263 h 57278"/>
                <a:gd name="T4" fmla="*/ 17342 w 34165"/>
                <a:gd name="T5" fmla="*/ 2393 h 57278"/>
                <a:gd name="T6" fmla="*/ 19978 w 34165"/>
                <a:gd name="T7" fmla="*/ 3655 h 57278"/>
                <a:gd name="T8" fmla="*/ 21366 w 34165"/>
                <a:gd name="T9" fmla="*/ 3655 h 57278"/>
                <a:gd name="T10" fmla="*/ 24001 w 34165"/>
                <a:gd name="T11" fmla="*/ 2393 h 57278"/>
                <a:gd name="T12" fmla="*/ 25390 w 34165"/>
                <a:gd name="T13" fmla="*/ 6049 h 57278"/>
                <a:gd name="T14" fmla="*/ 33296 w 34165"/>
                <a:gd name="T15" fmla="*/ 10966 h 57278"/>
                <a:gd name="T16" fmla="*/ 37319 w 34165"/>
                <a:gd name="T17" fmla="*/ 14493 h 57278"/>
                <a:gd name="T18" fmla="*/ 32047 w 34165"/>
                <a:gd name="T19" fmla="*/ 27851 h 57278"/>
                <a:gd name="T20" fmla="*/ 0 w 34165"/>
                <a:gd name="T21" fmla="*/ 56838 h 57278"/>
                <a:gd name="T22" fmla="*/ 2637 w 34165"/>
                <a:gd name="T23" fmla="*/ 42345 h 57278"/>
                <a:gd name="T24" fmla="*/ 14705 w 34165"/>
                <a:gd name="T25" fmla="*/ 15755 h 572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165"/>
                <a:gd name="T40" fmla="*/ 0 h 57278"/>
                <a:gd name="T41" fmla="*/ 34165 w 34165"/>
                <a:gd name="T42" fmla="*/ 57278 h 572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165" h="57278">
                  <a:moveTo>
                    <a:pt x="12193" y="0"/>
                  </a:moveTo>
                  <a:lnTo>
                    <a:pt x="14606" y="1271"/>
                  </a:lnTo>
                  <a:lnTo>
                    <a:pt x="15875" y="2413"/>
                  </a:lnTo>
                  <a:lnTo>
                    <a:pt x="18289" y="3683"/>
                  </a:lnTo>
                  <a:lnTo>
                    <a:pt x="19558" y="3683"/>
                  </a:lnTo>
                  <a:lnTo>
                    <a:pt x="21971" y="2413"/>
                  </a:lnTo>
                  <a:lnTo>
                    <a:pt x="23242" y="6097"/>
                  </a:lnTo>
                  <a:lnTo>
                    <a:pt x="30481" y="11050"/>
                  </a:lnTo>
                  <a:lnTo>
                    <a:pt x="34164" y="14605"/>
                  </a:lnTo>
                  <a:lnTo>
                    <a:pt x="29337" y="28067"/>
                  </a:lnTo>
                  <a:lnTo>
                    <a:pt x="0" y="57277"/>
                  </a:lnTo>
                  <a:lnTo>
                    <a:pt x="2414" y="42672"/>
                  </a:lnTo>
                  <a:lnTo>
                    <a:pt x="13462" y="15875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0" name="Полилиния 77"/>
            <p:cNvSpPr>
              <a:spLocks noChangeArrowheads="1"/>
            </p:cNvSpPr>
            <p:nvPr/>
          </p:nvSpPr>
          <p:spPr bwMode="auto">
            <a:xfrm>
              <a:off x="7078731" y="1448226"/>
              <a:ext cx="120661" cy="84165"/>
            </a:xfrm>
            <a:custGeom>
              <a:avLst/>
              <a:gdLst>
                <a:gd name="T0" fmla="*/ 0 w 120651"/>
                <a:gd name="T1" fmla="*/ 68203 h 84203"/>
                <a:gd name="T2" fmla="*/ 95155 w 120651"/>
                <a:gd name="T3" fmla="*/ 0 h 84203"/>
                <a:gd name="T4" fmla="*/ 120690 w 120651"/>
                <a:gd name="T5" fmla="*/ 11029 h 84203"/>
                <a:gd name="T6" fmla="*/ 21979 w 120651"/>
                <a:gd name="T7" fmla="*/ 84050 h 842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651"/>
                <a:gd name="T13" fmla="*/ 0 h 84203"/>
                <a:gd name="T14" fmla="*/ 120651 w 120651"/>
                <a:gd name="T15" fmla="*/ 84203 h 842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651" h="84203">
                  <a:moveTo>
                    <a:pt x="0" y="68327"/>
                  </a:moveTo>
                  <a:lnTo>
                    <a:pt x="95123" y="0"/>
                  </a:lnTo>
                  <a:lnTo>
                    <a:pt x="120650" y="11049"/>
                  </a:lnTo>
                  <a:lnTo>
                    <a:pt x="21971" y="84202"/>
                  </a:lnTo>
                  <a:close/>
                </a:path>
              </a:pathLst>
            </a:custGeom>
            <a:solidFill>
              <a:srgbClr val="C6C68E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1" name="Полилиния 78"/>
            <p:cNvSpPr>
              <a:spLocks noChangeArrowheads="1"/>
            </p:cNvSpPr>
            <p:nvPr/>
          </p:nvSpPr>
          <p:spPr bwMode="auto">
            <a:xfrm>
              <a:off x="7782060" y="1095688"/>
              <a:ext cx="473119" cy="68285"/>
            </a:xfrm>
            <a:custGeom>
              <a:avLst/>
              <a:gdLst>
                <a:gd name="T0" fmla="*/ 10925 w 473076"/>
                <a:gd name="T1" fmla="*/ 68155 h 68328"/>
                <a:gd name="T2" fmla="*/ 0 w 473076"/>
                <a:gd name="T3" fmla="*/ 53459 h 68328"/>
                <a:gd name="T4" fmla="*/ 81689 w 473076"/>
                <a:gd name="T5" fmla="*/ 34080 h 68328"/>
                <a:gd name="T6" fmla="*/ 121963 w 473076"/>
                <a:gd name="T7" fmla="*/ 26729 h 68328"/>
                <a:gd name="T8" fmla="*/ 162239 w 473076"/>
                <a:gd name="T9" fmla="*/ 20650 h 68328"/>
                <a:gd name="T10" fmla="*/ 237831 w 473076"/>
                <a:gd name="T11" fmla="*/ 10894 h 68328"/>
                <a:gd name="T12" fmla="*/ 273150 w 473076"/>
                <a:gd name="T13" fmla="*/ 7347 h 68328"/>
                <a:gd name="T14" fmla="*/ 337816 w 473076"/>
                <a:gd name="T15" fmla="*/ 2406 h 68328"/>
                <a:gd name="T16" fmla="*/ 391558 w 473076"/>
                <a:gd name="T17" fmla="*/ 1266 h 68328"/>
                <a:gd name="T18" fmla="*/ 452538 w 473076"/>
                <a:gd name="T19" fmla="*/ 0 h 68328"/>
                <a:gd name="T20" fmla="*/ 473247 w 473076"/>
                <a:gd name="T21" fmla="*/ 21916 h 68328"/>
                <a:gd name="T22" fmla="*/ 414680 w 473076"/>
                <a:gd name="T23" fmla="*/ 19510 h 68328"/>
                <a:gd name="T24" fmla="*/ 343913 w 473076"/>
                <a:gd name="T25" fmla="*/ 21916 h 68328"/>
                <a:gd name="T26" fmla="*/ 267050 w 473076"/>
                <a:gd name="T27" fmla="*/ 29139 h 68328"/>
                <a:gd name="T28" fmla="*/ 154869 w 473076"/>
                <a:gd name="T29" fmla="*/ 43830 h 68328"/>
                <a:gd name="T30" fmla="*/ 120694 w 473076"/>
                <a:gd name="T31" fmla="*/ 49915 h 68328"/>
                <a:gd name="T32" fmla="*/ 41418 w 473076"/>
                <a:gd name="T33" fmla="*/ 62075 h 683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3076"/>
                <a:gd name="T52" fmla="*/ 0 h 68328"/>
                <a:gd name="T53" fmla="*/ 473076 w 473076"/>
                <a:gd name="T54" fmla="*/ 68328 h 683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3076" h="68328">
                  <a:moveTo>
                    <a:pt x="10921" y="68327"/>
                  </a:moveTo>
                  <a:lnTo>
                    <a:pt x="0" y="53595"/>
                  </a:lnTo>
                  <a:lnTo>
                    <a:pt x="81661" y="34164"/>
                  </a:lnTo>
                  <a:lnTo>
                    <a:pt x="121919" y="26797"/>
                  </a:lnTo>
                  <a:lnTo>
                    <a:pt x="162179" y="20702"/>
                  </a:lnTo>
                  <a:lnTo>
                    <a:pt x="237743" y="10922"/>
                  </a:lnTo>
                  <a:lnTo>
                    <a:pt x="273050" y="7367"/>
                  </a:lnTo>
                  <a:lnTo>
                    <a:pt x="337692" y="2414"/>
                  </a:lnTo>
                  <a:lnTo>
                    <a:pt x="391414" y="1270"/>
                  </a:lnTo>
                  <a:lnTo>
                    <a:pt x="452374" y="0"/>
                  </a:lnTo>
                  <a:lnTo>
                    <a:pt x="473075" y="21972"/>
                  </a:lnTo>
                  <a:lnTo>
                    <a:pt x="414528" y="19558"/>
                  </a:lnTo>
                  <a:lnTo>
                    <a:pt x="343789" y="21972"/>
                  </a:lnTo>
                  <a:lnTo>
                    <a:pt x="266954" y="29211"/>
                  </a:lnTo>
                  <a:lnTo>
                    <a:pt x="154813" y="43942"/>
                  </a:lnTo>
                  <a:lnTo>
                    <a:pt x="120650" y="50039"/>
                  </a:lnTo>
                  <a:lnTo>
                    <a:pt x="41402" y="62231"/>
                  </a:lnTo>
                  <a:close/>
                </a:path>
              </a:pathLst>
            </a:custGeom>
            <a:solidFill>
              <a:srgbClr val="49DB4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2" name="Полилиния 79"/>
            <p:cNvSpPr>
              <a:spLocks noChangeArrowheads="1"/>
            </p:cNvSpPr>
            <p:nvPr/>
          </p:nvSpPr>
          <p:spPr bwMode="auto">
            <a:xfrm>
              <a:off x="6678644" y="547826"/>
              <a:ext cx="211158" cy="744775"/>
            </a:xfrm>
            <a:custGeom>
              <a:avLst/>
              <a:gdLst>
                <a:gd name="T0" fmla="*/ 104047 w 210947"/>
                <a:gd name="T1" fmla="*/ 426245 h 744982"/>
                <a:gd name="T2" fmla="*/ 107745 w 210947"/>
                <a:gd name="T3" fmla="*/ 498046 h 744982"/>
                <a:gd name="T4" fmla="*/ 117561 w 210947"/>
                <a:gd name="T5" fmla="*/ 567565 h 744982"/>
                <a:gd name="T6" fmla="*/ 133374 w 210947"/>
                <a:gd name="T7" fmla="*/ 634549 h 744982"/>
                <a:gd name="T8" fmla="*/ 156707 w 210947"/>
                <a:gd name="T9" fmla="*/ 698994 h 744982"/>
                <a:gd name="T10" fmla="*/ 62478 w 210947"/>
                <a:gd name="T11" fmla="*/ 744153 h 744982"/>
                <a:gd name="T12" fmla="*/ 47689 w 210947"/>
                <a:gd name="T13" fmla="*/ 706352 h 744982"/>
                <a:gd name="T14" fmla="*/ 35445 w 210947"/>
                <a:gd name="T15" fmla="*/ 668545 h 744982"/>
                <a:gd name="T16" fmla="*/ 24479 w 210947"/>
                <a:gd name="T17" fmla="*/ 629600 h 744982"/>
                <a:gd name="T18" fmla="*/ 15939 w 210947"/>
                <a:gd name="T19" fmla="*/ 590655 h 744982"/>
                <a:gd name="T20" fmla="*/ 8544 w 210947"/>
                <a:gd name="T21" fmla="*/ 550441 h 744982"/>
                <a:gd name="T22" fmla="*/ 3698 w 210947"/>
                <a:gd name="T23" fmla="*/ 509082 h 744982"/>
                <a:gd name="T24" fmla="*/ 1273 w 210947"/>
                <a:gd name="T25" fmla="*/ 467602 h 744982"/>
                <a:gd name="T26" fmla="*/ 0 w 210947"/>
                <a:gd name="T27" fmla="*/ 426245 h 744982"/>
                <a:gd name="T28" fmla="*/ 2421 w 210947"/>
                <a:gd name="T29" fmla="*/ 369030 h 744982"/>
                <a:gd name="T30" fmla="*/ 7394 w 210947"/>
                <a:gd name="T31" fmla="*/ 311818 h 744982"/>
                <a:gd name="T32" fmla="*/ 17085 w 210947"/>
                <a:gd name="T33" fmla="*/ 257017 h 744982"/>
                <a:gd name="T34" fmla="*/ 29325 w 210947"/>
                <a:gd name="T35" fmla="*/ 202214 h 744982"/>
                <a:gd name="T36" fmla="*/ 46540 w 210947"/>
                <a:gd name="T37" fmla="*/ 149818 h 744982"/>
                <a:gd name="T38" fmla="*/ 66049 w 210947"/>
                <a:gd name="T39" fmla="*/ 97427 h 744982"/>
                <a:gd name="T40" fmla="*/ 88108 w 210947"/>
                <a:gd name="T41" fmla="*/ 47445 h 744982"/>
                <a:gd name="T42" fmla="*/ 113865 w 210947"/>
                <a:gd name="T43" fmla="*/ 0 h 744982"/>
                <a:gd name="T44" fmla="*/ 211791 w 210947"/>
                <a:gd name="T45" fmla="*/ 40215 h 744982"/>
                <a:gd name="T46" fmla="*/ 187311 w 210947"/>
                <a:gd name="T47" fmla="*/ 82839 h 744982"/>
                <a:gd name="T48" fmla="*/ 166526 w 210947"/>
                <a:gd name="T49" fmla="*/ 127871 h 744982"/>
                <a:gd name="T50" fmla="*/ 148166 w 210947"/>
                <a:gd name="T51" fmla="*/ 174179 h 744982"/>
                <a:gd name="T52" fmla="*/ 132227 w 210947"/>
                <a:gd name="T53" fmla="*/ 221620 h 744982"/>
                <a:gd name="T54" fmla="*/ 119986 w 210947"/>
                <a:gd name="T55" fmla="*/ 271605 h 744982"/>
                <a:gd name="T56" fmla="*/ 111441 w 210947"/>
                <a:gd name="T57" fmla="*/ 321461 h 744982"/>
                <a:gd name="T58" fmla="*/ 105322 w 210947"/>
                <a:gd name="T59" fmla="*/ 373853 h 7449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0947"/>
                <a:gd name="T91" fmla="*/ 0 h 744982"/>
                <a:gd name="T92" fmla="*/ 210947 w 210947"/>
                <a:gd name="T93" fmla="*/ 744982 h 74498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0947" h="744982">
                  <a:moveTo>
                    <a:pt x="103631" y="426720"/>
                  </a:moveTo>
                  <a:lnTo>
                    <a:pt x="107315" y="498601"/>
                  </a:lnTo>
                  <a:lnTo>
                    <a:pt x="117093" y="568197"/>
                  </a:lnTo>
                  <a:lnTo>
                    <a:pt x="132842" y="635253"/>
                  </a:lnTo>
                  <a:lnTo>
                    <a:pt x="156082" y="699770"/>
                  </a:lnTo>
                  <a:lnTo>
                    <a:pt x="62230" y="744981"/>
                  </a:lnTo>
                  <a:lnTo>
                    <a:pt x="47497" y="707136"/>
                  </a:lnTo>
                  <a:lnTo>
                    <a:pt x="35305" y="669289"/>
                  </a:lnTo>
                  <a:lnTo>
                    <a:pt x="24383" y="630300"/>
                  </a:lnTo>
                  <a:lnTo>
                    <a:pt x="15875" y="591311"/>
                  </a:lnTo>
                  <a:lnTo>
                    <a:pt x="8508" y="551053"/>
                  </a:lnTo>
                  <a:lnTo>
                    <a:pt x="3682" y="509650"/>
                  </a:lnTo>
                  <a:lnTo>
                    <a:pt x="1269" y="468122"/>
                  </a:lnTo>
                  <a:lnTo>
                    <a:pt x="0" y="426720"/>
                  </a:lnTo>
                  <a:lnTo>
                    <a:pt x="2413" y="369442"/>
                  </a:lnTo>
                  <a:lnTo>
                    <a:pt x="7366" y="312166"/>
                  </a:lnTo>
                  <a:lnTo>
                    <a:pt x="17017" y="257302"/>
                  </a:lnTo>
                  <a:lnTo>
                    <a:pt x="29209" y="202438"/>
                  </a:lnTo>
                  <a:lnTo>
                    <a:pt x="46355" y="149986"/>
                  </a:lnTo>
                  <a:lnTo>
                    <a:pt x="65785" y="97535"/>
                  </a:lnTo>
                  <a:lnTo>
                    <a:pt x="87756" y="47497"/>
                  </a:lnTo>
                  <a:lnTo>
                    <a:pt x="113410" y="0"/>
                  </a:lnTo>
                  <a:lnTo>
                    <a:pt x="210946" y="40259"/>
                  </a:lnTo>
                  <a:lnTo>
                    <a:pt x="186563" y="82931"/>
                  </a:lnTo>
                  <a:lnTo>
                    <a:pt x="165862" y="128015"/>
                  </a:lnTo>
                  <a:lnTo>
                    <a:pt x="147574" y="174371"/>
                  </a:lnTo>
                  <a:lnTo>
                    <a:pt x="131699" y="221868"/>
                  </a:lnTo>
                  <a:lnTo>
                    <a:pt x="119506" y="271906"/>
                  </a:lnTo>
                  <a:lnTo>
                    <a:pt x="110997" y="321817"/>
                  </a:lnTo>
                  <a:lnTo>
                    <a:pt x="104902" y="37426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3" name="Полилиния 80"/>
            <p:cNvSpPr>
              <a:spLocks noChangeArrowheads="1"/>
            </p:cNvSpPr>
            <p:nvPr/>
          </p:nvSpPr>
          <p:spPr bwMode="auto">
            <a:xfrm>
              <a:off x="6805656" y="114300"/>
              <a:ext cx="1590823" cy="1718223"/>
            </a:xfrm>
            <a:custGeom>
              <a:avLst/>
              <a:gdLst>
                <a:gd name="T0" fmla="*/ 775004 w 1591058"/>
                <a:gd name="T1" fmla="*/ 1270 h 1717802"/>
                <a:gd name="T2" fmla="*/ 862710 w 1591058"/>
                <a:gd name="T3" fmla="*/ 9787 h 1717802"/>
                <a:gd name="T4" fmla="*/ 945590 w 1591058"/>
                <a:gd name="T5" fmla="*/ 26824 h 1717802"/>
                <a:gd name="T6" fmla="*/ 1027203 w 1591058"/>
                <a:gd name="T7" fmla="*/ 52503 h 1717802"/>
                <a:gd name="T8" fmla="*/ 1140550 w 1591058"/>
                <a:gd name="T9" fmla="*/ 103731 h 1717802"/>
                <a:gd name="T10" fmla="*/ 1211245 w 1591058"/>
                <a:gd name="T11" fmla="*/ 146448 h 1717802"/>
                <a:gd name="T12" fmla="*/ 1308725 w 1591058"/>
                <a:gd name="T13" fmla="*/ 223358 h 1717802"/>
                <a:gd name="T14" fmla="*/ 1419529 w 1591058"/>
                <a:gd name="T15" fmla="*/ 345398 h 1717802"/>
                <a:gd name="T16" fmla="*/ 1506093 w 1591058"/>
                <a:gd name="T17" fmla="*/ 488160 h 1717802"/>
                <a:gd name="T18" fmla="*/ 1537825 w 1591058"/>
                <a:gd name="T19" fmla="*/ 565069 h 1717802"/>
                <a:gd name="T20" fmla="*/ 1563336 w 1591058"/>
                <a:gd name="T21" fmla="*/ 645537 h 1717802"/>
                <a:gd name="T22" fmla="*/ 1580470 w 1591058"/>
                <a:gd name="T23" fmla="*/ 729823 h 1717802"/>
                <a:gd name="T24" fmla="*/ 1588973 w 1591058"/>
                <a:gd name="T25" fmla="*/ 816394 h 1717802"/>
                <a:gd name="T26" fmla="*/ 1588973 w 1591058"/>
                <a:gd name="T27" fmla="*/ 904363 h 1717802"/>
                <a:gd name="T28" fmla="*/ 1580470 w 1591058"/>
                <a:gd name="T29" fmla="*/ 990936 h 1717802"/>
                <a:gd name="T30" fmla="*/ 1563336 w 1591058"/>
                <a:gd name="T31" fmla="*/ 1075221 h 1717802"/>
                <a:gd name="T32" fmla="*/ 1537825 w 1591058"/>
                <a:gd name="T33" fmla="*/ 1155689 h 1717802"/>
                <a:gd name="T34" fmla="*/ 1486544 w 1591058"/>
                <a:gd name="T35" fmla="*/ 1269211 h 1717802"/>
                <a:gd name="T36" fmla="*/ 1394018 w 1591058"/>
                <a:gd name="T37" fmla="*/ 1405869 h 1717802"/>
                <a:gd name="T38" fmla="*/ 1278262 w 1591058"/>
                <a:gd name="T39" fmla="*/ 1523078 h 1717802"/>
                <a:gd name="T40" fmla="*/ 1211245 w 1591058"/>
                <a:gd name="T41" fmla="*/ 1573038 h 1717802"/>
                <a:gd name="T42" fmla="*/ 1140550 w 1591058"/>
                <a:gd name="T43" fmla="*/ 1615754 h 1717802"/>
                <a:gd name="T44" fmla="*/ 1027203 w 1591058"/>
                <a:gd name="T45" fmla="*/ 1667109 h 1717802"/>
                <a:gd name="T46" fmla="*/ 945590 w 1591058"/>
                <a:gd name="T47" fmla="*/ 1692663 h 1717802"/>
                <a:gd name="T48" fmla="*/ 862710 w 1591058"/>
                <a:gd name="T49" fmla="*/ 1709826 h 1717802"/>
                <a:gd name="T50" fmla="*/ 775004 w 1591058"/>
                <a:gd name="T51" fmla="*/ 1718342 h 1717802"/>
                <a:gd name="T52" fmla="*/ 683618 w 1591058"/>
                <a:gd name="T53" fmla="*/ 1718342 h 1717802"/>
                <a:gd name="T54" fmla="*/ 567862 w 1591058"/>
                <a:gd name="T55" fmla="*/ 1703722 h 1717802"/>
                <a:gd name="T56" fmla="*/ 558092 w 1591058"/>
                <a:gd name="T57" fmla="*/ 1596303 h 1717802"/>
                <a:gd name="T58" fmla="*/ 665343 w 1591058"/>
                <a:gd name="T59" fmla="*/ 1613337 h 1717802"/>
                <a:gd name="T60" fmla="*/ 731089 w 1591058"/>
                <a:gd name="T61" fmla="*/ 1615754 h 1717802"/>
                <a:gd name="T62" fmla="*/ 883397 w 1591058"/>
                <a:gd name="T63" fmla="*/ 1599990 h 1717802"/>
                <a:gd name="T64" fmla="*/ 1026061 w 1591058"/>
                <a:gd name="T65" fmla="*/ 1556003 h 1717802"/>
                <a:gd name="T66" fmla="*/ 1154005 w 1591058"/>
                <a:gd name="T67" fmla="*/ 1486467 h 1717802"/>
                <a:gd name="T68" fmla="*/ 1266077 w 1591058"/>
                <a:gd name="T69" fmla="*/ 1393665 h 1717802"/>
                <a:gd name="T70" fmla="*/ 1357463 w 1591058"/>
                <a:gd name="T71" fmla="*/ 1282686 h 1717802"/>
                <a:gd name="T72" fmla="*/ 1426891 w 1591058"/>
                <a:gd name="T73" fmla="*/ 1154545 h 1717802"/>
                <a:gd name="T74" fmla="*/ 1470808 w 1591058"/>
                <a:gd name="T75" fmla="*/ 1012928 h 1717802"/>
                <a:gd name="T76" fmla="*/ 1486544 w 1591058"/>
                <a:gd name="T77" fmla="*/ 860380 h 1717802"/>
                <a:gd name="T78" fmla="*/ 1470808 w 1591058"/>
                <a:gd name="T79" fmla="*/ 707828 h 1717802"/>
                <a:gd name="T80" fmla="*/ 1426891 w 1591058"/>
                <a:gd name="T81" fmla="*/ 566214 h 1717802"/>
                <a:gd name="T82" fmla="*/ 1357463 w 1591058"/>
                <a:gd name="T83" fmla="*/ 438069 h 1717802"/>
                <a:gd name="T84" fmla="*/ 1266077 w 1591058"/>
                <a:gd name="T85" fmla="*/ 325821 h 1717802"/>
                <a:gd name="T86" fmla="*/ 1154005 w 1591058"/>
                <a:gd name="T87" fmla="*/ 233146 h 1717802"/>
                <a:gd name="T88" fmla="*/ 1026061 w 1591058"/>
                <a:gd name="T89" fmla="*/ 163482 h 1717802"/>
                <a:gd name="T90" fmla="*/ 883397 w 1591058"/>
                <a:gd name="T91" fmla="*/ 119622 h 1717802"/>
                <a:gd name="T92" fmla="*/ 731089 w 1591058"/>
                <a:gd name="T93" fmla="*/ 103731 h 1717802"/>
                <a:gd name="T94" fmla="*/ 632470 w 1591058"/>
                <a:gd name="T95" fmla="*/ 109835 h 1717802"/>
                <a:gd name="T96" fmla="*/ 536132 w 1591058"/>
                <a:gd name="T97" fmla="*/ 129414 h 1717802"/>
                <a:gd name="T98" fmla="*/ 446015 w 1591058"/>
                <a:gd name="T99" fmla="*/ 159921 h 1717802"/>
                <a:gd name="T100" fmla="*/ 360723 w 1591058"/>
                <a:gd name="T101" fmla="*/ 201364 h 1717802"/>
                <a:gd name="T102" fmla="*/ 281518 w 1591058"/>
                <a:gd name="T103" fmla="*/ 252597 h 1717802"/>
                <a:gd name="T104" fmla="*/ 209681 w 1591058"/>
                <a:gd name="T105" fmla="*/ 313616 h 1717802"/>
                <a:gd name="T106" fmla="*/ 118296 w 1591058"/>
                <a:gd name="T107" fmla="*/ 421035 h 1717802"/>
                <a:gd name="T108" fmla="*/ 0 w 1591058"/>
                <a:gd name="T109" fmla="*/ 412519 h 1717802"/>
                <a:gd name="T110" fmla="*/ 62195 w 1591058"/>
                <a:gd name="T111" fmla="*/ 323403 h 1717802"/>
                <a:gd name="T112" fmla="*/ 134032 w 1591058"/>
                <a:gd name="T113" fmla="*/ 244080 h 1717802"/>
                <a:gd name="T114" fmla="*/ 215772 w 1591058"/>
                <a:gd name="T115" fmla="*/ 173268 h 1717802"/>
                <a:gd name="T116" fmla="*/ 305891 w 1591058"/>
                <a:gd name="T117" fmla="*/ 113523 h 1717802"/>
                <a:gd name="T118" fmla="*/ 403367 w 1591058"/>
                <a:gd name="T119" fmla="*/ 64707 h 1717802"/>
                <a:gd name="T120" fmla="*/ 508209 w 1591058"/>
                <a:gd name="T121" fmla="*/ 29238 h 1717802"/>
                <a:gd name="T122" fmla="*/ 616603 w 1591058"/>
                <a:gd name="T123" fmla="*/ 7373 h 17178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1058"/>
                <a:gd name="T187" fmla="*/ 0 h 1717802"/>
                <a:gd name="T188" fmla="*/ 1591058 w 1591058"/>
                <a:gd name="T189" fmla="*/ 1717802 h 17178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1058" h="1717802">
                  <a:moveTo>
                    <a:pt x="731521" y="0"/>
                  </a:moveTo>
                  <a:lnTo>
                    <a:pt x="775462" y="1270"/>
                  </a:lnTo>
                  <a:lnTo>
                    <a:pt x="819405" y="4826"/>
                  </a:lnTo>
                  <a:lnTo>
                    <a:pt x="863220" y="9779"/>
                  </a:lnTo>
                  <a:lnTo>
                    <a:pt x="904748" y="17018"/>
                  </a:lnTo>
                  <a:lnTo>
                    <a:pt x="946150" y="26796"/>
                  </a:lnTo>
                  <a:lnTo>
                    <a:pt x="987552" y="38988"/>
                  </a:lnTo>
                  <a:lnTo>
                    <a:pt x="1027811" y="52451"/>
                  </a:lnTo>
                  <a:lnTo>
                    <a:pt x="1066800" y="67055"/>
                  </a:lnTo>
                  <a:lnTo>
                    <a:pt x="1141222" y="103631"/>
                  </a:lnTo>
                  <a:lnTo>
                    <a:pt x="1177798" y="124333"/>
                  </a:lnTo>
                  <a:lnTo>
                    <a:pt x="1211961" y="146304"/>
                  </a:lnTo>
                  <a:lnTo>
                    <a:pt x="1246124" y="170688"/>
                  </a:lnTo>
                  <a:lnTo>
                    <a:pt x="1309497" y="223138"/>
                  </a:lnTo>
                  <a:lnTo>
                    <a:pt x="1368045" y="281686"/>
                  </a:lnTo>
                  <a:lnTo>
                    <a:pt x="1420369" y="345058"/>
                  </a:lnTo>
                  <a:lnTo>
                    <a:pt x="1466723" y="414527"/>
                  </a:lnTo>
                  <a:lnTo>
                    <a:pt x="1506983" y="487680"/>
                  </a:lnTo>
                  <a:lnTo>
                    <a:pt x="1524000" y="525526"/>
                  </a:lnTo>
                  <a:lnTo>
                    <a:pt x="1538733" y="564515"/>
                  </a:lnTo>
                  <a:lnTo>
                    <a:pt x="1552068" y="603504"/>
                  </a:lnTo>
                  <a:lnTo>
                    <a:pt x="1564260" y="644905"/>
                  </a:lnTo>
                  <a:lnTo>
                    <a:pt x="1574038" y="686434"/>
                  </a:lnTo>
                  <a:lnTo>
                    <a:pt x="1581405" y="729107"/>
                  </a:lnTo>
                  <a:lnTo>
                    <a:pt x="1586231" y="771778"/>
                  </a:lnTo>
                  <a:lnTo>
                    <a:pt x="1589913" y="815594"/>
                  </a:lnTo>
                  <a:lnTo>
                    <a:pt x="1591057" y="859536"/>
                  </a:lnTo>
                  <a:lnTo>
                    <a:pt x="1589913" y="903477"/>
                  </a:lnTo>
                  <a:lnTo>
                    <a:pt x="1586231" y="947292"/>
                  </a:lnTo>
                  <a:lnTo>
                    <a:pt x="1581405" y="989964"/>
                  </a:lnTo>
                  <a:lnTo>
                    <a:pt x="1574038" y="1032636"/>
                  </a:lnTo>
                  <a:lnTo>
                    <a:pt x="1564260" y="1074166"/>
                  </a:lnTo>
                  <a:lnTo>
                    <a:pt x="1552068" y="1114297"/>
                  </a:lnTo>
                  <a:lnTo>
                    <a:pt x="1538733" y="1154557"/>
                  </a:lnTo>
                  <a:lnTo>
                    <a:pt x="1524000" y="1193546"/>
                  </a:lnTo>
                  <a:lnTo>
                    <a:pt x="1487424" y="1267967"/>
                  </a:lnTo>
                  <a:lnTo>
                    <a:pt x="1444752" y="1338707"/>
                  </a:lnTo>
                  <a:lnTo>
                    <a:pt x="1394842" y="1404492"/>
                  </a:lnTo>
                  <a:lnTo>
                    <a:pt x="1339977" y="1465452"/>
                  </a:lnTo>
                  <a:lnTo>
                    <a:pt x="1279018" y="1521586"/>
                  </a:lnTo>
                  <a:lnTo>
                    <a:pt x="1246124" y="1547114"/>
                  </a:lnTo>
                  <a:lnTo>
                    <a:pt x="1211961" y="1571498"/>
                  </a:lnTo>
                  <a:lnTo>
                    <a:pt x="1177798" y="1593469"/>
                  </a:lnTo>
                  <a:lnTo>
                    <a:pt x="1141222" y="1614170"/>
                  </a:lnTo>
                  <a:lnTo>
                    <a:pt x="1066800" y="1650745"/>
                  </a:lnTo>
                  <a:lnTo>
                    <a:pt x="1027811" y="1665477"/>
                  </a:lnTo>
                  <a:lnTo>
                    <a:pt x="987552" y="1678813"/>
                  </a:lnTo>
                  <a:lnTo>
                    <a:pt x="946150" y="1691004"/>
                  </a:lnTo>
                  <a:lnTo>
                    <a:pt x="904748" y="1700783"/>
                  </a:lnTo>
                  <a:lnTo>
                    <a:pt x="863220" y="1708150"/>
                  </a:lnTo>
                  <a:lnTo>
                    <a:pt x="819405" y="1712976"/>
                  </a:lnTo>
                  <a:lnTo>
                    <a:pt x="775462" y="1716658"/>
                  </a:lnTo>
                  <a:lnTo>
                    <a:pt x="731521" y="1717801"/>
                  </a:lnTo>
                  <a:lnTo>
                    <a:pt x="684022" y="1716658"/>
                  </a:lnTo>
                  <a:lnTo>
                    <a:pt x="637668" y="1712976"/>
                  </a:lnTo>
                  <a:lnTo>
                    <a:pt x="568198" y="1702054"/>
                  </a:lnTo>
                  <a:lnTo>
                    <a:pt x="545085" y="1697101"/>
                  </a:lnTo>
                  <a:lnTo>
                    <a:pt x="558420" y="1594739"/>
                  </a:lnTo>
                  <a:lnTo>
                    <a:pt x="621793" y="1605660"/>
                  </a:lnTo>
                  <a:lnTo>
                    <a:pt x="665735" y="1611757"/>
                  </a:lnTo>
                  <a:lnTo>
                    <a:pt x="709676" y="1614170"/>
                  </a:lnTo>
                  <a:lnTo>
                    <a:pt x="731521" y="1614170"/>
                  </a:lnTo>
                  <a:lnTo>
                    <a:pt x="808356" y="1610614"/>
                  </a:lnTo>
                  <a:lnTo>
                    <a:pt x="883921" y="1598422"/>
                  </a:lnTo>
                  <a:lnTo>
                    <a:pt x="957072" y="1580133"/>
                  </a:lnTo>
                  <a:lnTo>
                    <a:pt x="1026669" y="1554479"/>
                  </a:lnTo>
                  <a:lnTo>
                    <a:pt x="1092455" y="1522729"/>
                  </a:lnTo>
                  <a:lnTo>
                    <a:pt x="1154685" y="1485011"/>
                  </a:lnTo>
                  <a:lnTo>
                    <a:pt x="1213105" y="1441069"/>
                  </a:lnTo>
                  <a:lnTo>
                    <a:pt x="1266825" y="1392300"/>
                  </a:lnTo>
                  <a:lnTo>
                    <a:pt x="1315594" y="1338707"/>
                  </a:lnTo>
                  <a:lnTo>
                    <a:pt x="1358265" y="1281430"/>
                  </a:lnTo>
                  <a:lnTo>
                    <a:pt x="1395985" y="1219200"/>
                  </a:lnTo>
                  <a:lnTo>
                    <a:pt x="1427735" y="1153413"/>
                  </a:lnTo>
                  <a:lnTo>
                    <a:pt x="1453388" y="1083817"/>
                  </a:lnTo>
                  <a:lnTo>
                    <a:pt x="1471676" y="1011936"/>
                  </a:lnTo>
                  <a:lnTo>
                    <a:pt x="1483869" y="936371"/>
                  </a:lnTo>
                  <a:lnTo>
                    <a:pt x="1487424" y="859536"/>
                  </a:lnTo>
                  <a:lnTo>
                    <a:pt x="1483869" y="782700"/>
                  </a:lnTo>
                  <a:lnTo>
                    <a:pt x="1471676" y="707136"/>
                  </a:lnTo>
                  <a:lnTo>
                    <a:pt x="1453388" y="635254"/>
                  </a:lnTo>
                  <a:lnTo>
                    <a:pt x="1427735" y="565658"/>
                  </a:lnTo>
                  <a:lnTo>
                    <a:pt x="1395985" y="499872"/>
                  </a:lnTo>
                  <a:lnTo>
                    <a:pt x="1358265" y="437641"/>
                  </a:lnTo>
                  <a:lnTo>
                    <a:pt x="1315594" y="379222"/>
                  </a:lnTo>
                  <a:lnTo>
                    <a:pt x="1266825" y="325501"/>
                  </a:lnTo>
                  <a:lnTo>
                    <a:pt x="1213105" y="276733"/>
                  </a:lnTo>
                  <a:lnTo>
                    <a:pt x="1154685" y="232918"/>
                  </a:lnTo>
                  <a:lnTo>
                    <a:pt x="1092455" y="195072"/>
                  </a:lnTo>
                  <a:lnTo>
                    <a:pt x="1026669" y="163322"/>
                  </a:lnTo>
                  <a:lnTo>
                    <a:pt x="957072" y="137795"/>
                  </a:lnTo>
                  <a:lnTo>
                    <a:pt x="883921" y="119506"/>
                  </a:lnTo>
                  <a:lnTo>
                    <a:pt x="808356" y="107315"/>
                  </a:lnTo>
                  <a:lnTo>
                    <a:pt x="731521" y="103631"/>
                  </a:lnTo>
                  <a:lnTo>
                    <a:pt x="681610" y="104902"/>
                  </a:lnTo>
                  <a:lnTo>
                    <a:pt x="632842" y="109727"/>
                  </a:lnTo>
                  <a:lnTo>
                    <a:pt x="584073" y="118236"/>
                  </a:lnTo>
                  <a:lnTo>
                    <a:pt x="536448" y="129286"/>
                  </a:lnTo>
                  <a:lnTo>
                    <a:pt x="490221" y="142620"/>
                  </a:lnTo>
                  <a:lnTo>
                    <a:pt x="446279" y="159765"/>
                  </a:lnTo>
                  <a:lnTo>
                    <a:pt x="402336" y="179197"/>
                  </a:lnTo>
                  <a:lnTo>
                    <a:pt x="360935" y="201168"/>
                  </a:lnTo>
                  <a:lnTo>
                    <a:pt x="320675" y="225552"/>
                  </a:lnTo>
                  <a:lnTo>
                    <a:pt x="281686" y="252349"/>
                  </a:lnTo>
                  <a:lnTo>
                    <a:pt x="245110" y="281686"/>
                  </a:lnTo>
                  <a:lnTo>
                    <a:pt x="209805" y="313308"/>
                  </a:lnTo>
                  <a:lnTo>
                    <a:pt x="146305" y="382777"/>
                  </a:lnTo>
                  <a:lnTo>
                    <a:pt x="118364" y="420623"/>
                  </a:lnTo>
                  <a:lnTo>
                    <a:pt x="91440" y="459612"/>
                  </a:lnTo>
                  <a:lnTo>
                    <a:pt x="0" y="412115"/>
                  </a:lnTo>
                  <a:lnTo>
                    <a:pt x="29337" y="367030"/>
                  </a:lnTo>
                  <a:lnTo>
                    <a:pt x="62231" y="323087"/>
                  </a:lnTo>
                  <a:lnTo>
                    <a:pt x="97536" y="281686"/>
                  </a:lnTo>
                  <a:lnTo>
                    <a:pt x="134112" y="243840"/>
                  </a:lnTo>
                  <a:lnTo>
                    <a:pt x="174372" y="207263"/>
                  </a:lnTo>
                  <a:lnTo>
                    <a:pt x="215900" y="173100"/>
                  </a:lnTo>
                  <a:lnTo>
                    <a:pt x="259715" y="141477"/>
                  </a:lnTo>
                  <a:lnTo>
                    <a:pt x="306071" y="113411"/>
                  </a:lnTo>
                  <a:lnTo>
                    <a:pt x="354838" y="87756"/>
                  </a:lnTo>
                  <a:lnTo>
                    <a:pt x="403607" y="64643"/>
                  </a:lnTo>
                  <a:lnTo>
                    <a:pt x="454787" y="46354"/>
                  </a:lnTo>
                  <a:lnTo>
                    <a:pt x="508509" y="29210"/>
                  </a:lnTo>
                  <a:lnTo>
                    <a:pt x="562102" y="17018"/>
                  </a:lnTo>
                  <a:lnTo>
                    <a:pt x="616967" y="7365"/>
                  </a:lnTo>
                  <a:lnTo>
                    <a:pt x="674244" y="2412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</p:grpSp>
      <p:grpSp>
        <p:nvGrpSpPr>
          <p:cNvPr id="16388" name="Группа 122"/>
          <p:cNvGrpSpPr>
            <a:grpSpLocks/>
          </p:cNvGrpSpPr>
          <p:nvPr/>
        </p:nvGrpSpPr>
        <p:grpSpPr bwMode="auto">
          <a:xfrm>
            <a:off x="2438400" y="2133600"/>
            <a:ext cx="3968750" cy="3262313"/>
            <a:chOff x="3302000" y="2070100"/>
            <a:chExt cx="3571876" cy="2505329"/>
          </a:xfrm>
        </p:grpSpPr>
        <p:sp>
          <p:nvSpPr>
            <p:cNvPr id="16558" name="Полилиния 82"/>
            <p:cNvSpPr>
              <a:spLocks noChangeArrowheads="1"/>
            </p:cNvSpPr>
            <p:nvPr/>
          </p:nvSpPr>
          <p:spPr bwMode="auto">
            <a:xfrm>
              <a:off x="3302000" y="2070100"/>
              <a:ext cx="3571876" cy="2505329"/>
            </a:xfrm>
            <a:custGeom>
              <a:avLst/>
              <a:gdLst>
                <a:gd name="T0" fmla="*/ 1786001 w 3571876"/>
                <a:gd name="T1" fmla="*/ 0 h 2505329"/>
                <a:gd name="T2" fmla="*/ 3571874 w 3571876"/>
                <a:gd name="T3" fmla="*/ 626364 h 2505329"/>
                <a:gd name="T4" fmla="*/ 3571874 w 3571876"/>
                <a:gd name="T5" fmla="*/ 1878969 h 2505329"/>
                <a:gd name="T6" fmla="*/ 1786001 w 3571876"/>
                <a:gd name="T7" fmla="*/ 2505329 h 2505329"/>
                <a:gd name="T8" fmla="*/ 0 w 3571876"/>
                <a:gd name="T9" fmla="*/ 1878969 h 2505329"/>
                <a:gd name="T10" fmla="*/ 0 w 3571876"/>
                <a:gd name="T11" fmla="*/ 626364 h 2505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71876"/>
                <a:gd name="T19" fmla="*/ 0 h 2505329"/>
                <a:gd name="T20" fmla="*/ 3571876 w 3571876"/>
                <a:gd name="T21" fmla="*/ 2505329 h 25053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71876" h="2505329">
                  <a:moveTo>
                    <a:pt x="1786001" y="0"/>
                  </a:moveTo>
                  <a:lnTo>
                    <a:pt x="3571875" y="626364"/>
                  </a:lnTo>
                  <a:lnTo>
                    <a:pt x="3571875" y="1878965"/>
                  </a:lnTo>
                  <a:lnTo>
                    <a:pt x="1786001" y="2505328"/>
                  </a:lnTo>
                  <a:lnTo>
                    <a:pt x="0" y="1878965"/>
                  </a:lnTo>
                  <a:lnTo>
                    <a:pt x="0" y="626364"/>
                  </a:lnTo>
                  <a:close/>
                </a:path>
              </a:pathLst>
            </a:custGeom>
            <a:solidFill>
              <a:srgbClr val="FF9191"/>
            </a:solidFill>
            <a:ln w="76200" cap="sq" algn="ctr">
              <a:solidFill>
                <a:srgbClr val="FF0000"/>
              </a:solidFill>
              <a:prstDash val="dot"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grpSp>
          <p:nvGrpSpPr>
            <p:cNvPr id="16559" name="Группа 121"/>
            <p:cNvGrpSpPr>
              <a:grpSpLocks/>
            </p:cNvGrpSpPr>
            <p:nvPr/>
          </p:nvGrpSpPr>
          <p:grpSpPr bwMode="auto">
            <a:xfrm>
              <a:off x="4148201" y="2178050"/>
              <a:ext cx="2183511" cy="2087627"/>
              <a:chOff x="4148201" y="2178050"/>
              <a:chExt cx="2183511" cy="2087627"/>
            </a:xfrm>
          </p:grpSpPr>
          <p:sp>
            <p:nvSpPr>
              <p:cNvPr id="16560" name="Полилиния 84"/>
              <p:cNvSpPr>
                <a:spLocks noChangeArrowheads="1"/>
              </p:cNvSpPr>
              <p:nvPr/>
            </p:nvSpPr>
            <p:spPr bwMode="auto">
              <a:xfrm>
                <a:off x="4148137" y="3221155"/>
                <a:ext cx="2182814" cy="962123"/>
              </a:xfrm>
              <a:custGeom>
                <a:avLst/>
                <a:gdLst>
                  <a:gd name="T0" fmla="*/ 94113 w 2183511"/>
                  <a:gd name="T1" fmla="*/ 890218 h 962788"/>
                  <a:gd name="T2" fmla="*/ 80033 w 2183511"/>
                  <a:gd name="T3" fmla="*/ 747106 h 962788"/>
                  <a:gd name="T4" fmla="*/ 39192 w 2183511"/>
                  <a:gd name="T5" fmla="*/ 637300 h 962788"/>
                  <a:gd name="T6" fmla="*/ 44521 w 2183511"/>
                  <a:gd name="T7" fmla="*/ 604877 h 962788"/>
                  <a:gd name="T8" fmla="*/ 65193 w 2183511"/>
                  <a:gd name="T9" fmla="*/ 581447 h 962788"/>
                  <a:gd name="T10" fmla="*/ 55554 w 2183511"/>
                  <a:gd name="T11" fmla="*/ 522428 h 962788"/>
                  <a:gd name="T12" fmla="*/ 26002 w 2183511"/>
                  <a:gd name="T13" fmla="*/ 502417 h 962788"/>
                  <a:gd name="T14" fmla="*/ 7357 w 2183511"/>
                  <a:gd name="T15" fmla="*/ 444287 h 962788"/>
                  <a:gd name="T16" fmla="*/ 27522 w 2183511"/>
                  <a:gd name="T17" fmla="*/ 437574 h 962788"/>
                  <a:gd name="T18" fmla="*/ 45914 w 2183511"/>
                  <a:gd name="T19" fmla="*/ 347779 h 962788"/>
                  <a:gd name="T20" fmla="*/ 21561 w 2183511"/>
                  <a:gd name="T21" fmla="*/ 328528 h 962788"/>
                  <a:gd name="T22" fmla="*/ 762 w 2183511"/>
                  <a:gd name="T23" fmla="*/ 249751 h 962788"/>
                  <a:gd name="T24" fmla="*/ 17755 w 2183511"/>
                  <a:gd name="T25" fmla="*/ 236453 h 962788"/>
                  <a:gd name="T26" fmla="*/ 104515 w 2183511"/>
                  <a:gd name="T27" fmla="*/ 234301 h 962788"/>
                  <a:gd name="T28" fmla="*/ 189747 w 2183511"/>
                  <a:gd name="T29" fmla="*/ 181110 h 962788"/>
                  <a:gd name="T30" fmla="*/ 156390 w 2183511"/>
                  <a:gd name="T31" fmla="*/ 164262 h 962788"/>
                  <a:gd name="T32" fmla="*/ 135591 w 2183511"/>
                  <a:gd name="T33" fmla="*/ 139947 h 962788"/>
                  <a:gd name="T34" fmla="*/ 200022 w 2183511"/>
                  <a:gd name="T35" fmla="*/ 114870 h 962788"/>
                  <a:gd name="T36" fmla="*/ 354893 w 2183511"/>
                  <a:gd name="T37" fmla="*/ 193014 h 962788"/>
                  <a:gd name="T38" fmla="*/ 1668681 w 2183511"/>
                  <a:gd name="T39" fmla="*/ 189340 h 962788"/>
                  <a:gd name="T40" fmla="*/ 1691639 w 2183511"/>
                  <a:gd name="T41" fmla="*/ 177562 h 962788"/>
                  <a:gd name="T42" fmla="*/ 1724237 w 2183511"/>
                  <a:gd name="T43" fmla="*/ 104486 h 962788"/>
                  <a:gd name="T44" fmla="*/ 1782074 w 2183511"/>
                  <a:gd name="T45" fmla="*/ 63323 h 962788"/>
                  <a:gd name="T46" fmla="*/ 1783469 w 2183511"/>
                  <a:gd name="T47" fmla="*/ 91945 h 962788"/>
                  <a:gd name="T48" fmla="*/ 1814672 w 2183511"/>
                  <a:gd name="T49" fmla="*/ 116389 h 962788"/>
                  <a:gd name="T50" fmla="*/ 1808711 w 2183511"/>
                  <a:gd name="T51" fmla="*/ 150966 h 962788"/>
                  <a:gd name="T52" fmla="*/ 1846508 w 2183511"/>
                  <a:gd name="T53" fmla="*/ 184907 h 962788"/>
                  <a:gd name="T54" fmla="*/ 1899907 w 2183511"/>
                  <a:gd name="T55" fmla="*/ 143622 h 962788"/>
                  <a:gd name="T56" fmla="*/ 1883545 w 2183511"/>
                  <a:gd name="T57" fmla="*/ 108285 h 962788"/>
                  <a:gd name="T58" fmla="*/ 1835472 w 2183511"/>
                  <a:gd name="T59" fmla="*/ 41161 h 962788"/>
                  <a:gd name="T60" fmla="*/ 1910942 w 2183511"/>
                  <a:gd name="T61" fmla="*/ 54458 h 962788"/>
                  <a:gd name="T62" fmla="*/ 1942905 w 2183511"/>
                  <a:gd name="T63" fmla="*/ 16843 h 962788"/>
                  <a:gd name="T64" fmla="*/ 1982097 w 2183511"/>
                  <a:gd name="T65" fmla="*/ 12537 h 962788"/>
                  <a:gd name="T66" fmla="*/ 2005816 w 2183511"/>
                  <a:gd name="T67" fmla="*/ 36730 h 962788"/>
                  <a:gd name="T68" fmla="*/ 2006577 w 2183511"/>
                  <a:gd name="T69" fmla="*/ 64844 h 962788"/>
                  <a:gd name="T70" fmla="*/ 2013299 w 2183511"/>
                  <a:gd name="T71" fmla="*/ 63959 h 962788"/>
                  <a:gd name="T72" fmla="*/ 2081412 w 2183511"/>
                  <a:gd name="T73" fmla="*/ 1393 h 962788"/>
                  <a:gd name="T74" fmla="*/ 2127960 w 2183511"/>
                  <a:gd name="T75" fmla="*/ 32424 h 962788"/>
                  <a:gd name="T76" fmla="*/ 2161447 w 2183511"/>
                  <a:gd name="T77" fmla="*/ 178324 h 962788"/>
                  <a:gd name="T78" fmla="*/ 2120604 w 2183511"/>
                  <a:gd name="T79" fmla="*/ 419969 h 962788"/>
                  <a:gd name="T80" fmla="*/ 2128849 w 2183511"/>
                  <a:gd name="T81" fmla="*/ 613744 h 962788"/>
                  <a:gd name="T82" fmla="*/ 2161447 w 2183511"/>
                  <a:gd name="T83" fmla="*/ 812709 h 962788"/>
                  <a:gd name="T84" fmla="*/ 2149525 w 2183511"/>
                  <a:gd name="T85" fmla="*/ 895284 h 962788"/>
                  <a:gd name="T86" fmla="*/ 1986538 w 2183511"/>
                  <a:gd name="T87" fmla="*/ 921755 h 962788"/>
                  <a:gd name="T88" fmla="*/ 1696840 w 2183511"/>
                  <a:gd name="T89" fmla="*/ 921755 h 962788"/>
                  <a:gd name="T90" fmla="*/ 1533852 w 2183511"/>
                  <a:gd name="T91" fmla="*/ 904910 h 962788"/>
                  <a:gd name="T92" fmla="*/ 1530048 w 2183511"/>
                  <a:gd name="T93" fmla="*/ 899717 h 962788"/>
                  <a:gd name="T94" fmla="*/ 1418937 w 2183511"/>
                  <a:gd name="T95" fmla="*/ 921120 h 962788"/>
                  <a:gd name="T96" fmla="*/ 1281191 w 2183511"/>
                  <a:gd name="T97" fmla="*/ 944679 h 962788"/>
                  <a:gd name="T98" fmla="*/ 596521 w 2183511"/>
                  <a:gd name="T99" fmla="*/ 959495 h 96278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183511"/>
                  <a:gd name="T151" fmla="*/ 0 h 962788"/>
                  <a:gd name="T152" fmla="*/ 2183511 w 2183511"/>
                  <a:gd name="T153" fmla="*/ 962788 h 96278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183511" h="962788">
                    <a:moveTo>
                      <a:pt x="88264" y="909700"/>
                    </a:moveTo>
                    <a:lnTo>
                      <a:pt x="92075" y="907414"/>
                    </a:lnTo>
                    <a:lnTo>
                      <a:pt x="94233" y="892682"/>
                    </a:lnTo>
                    <a:lnTo>
                      <a:pt x="92709" y="831976"/>
                    </a:lnTo>
                    <a:lnTo>
                      <a:pt x="87629" y="791337"/>
                    </a:lnTo>
                    <a:lnTo>
                      <a:pt x="80137" y="749173"/>
                    </a:lnTo>
                    <a:lnTo>
                      <a:pt x="68960" y="706374"/>
                    </a:lnTo>
                    <a:lnTo>
                      <a:pt x="53466" y="668655"/>
                    </a:lnTo>
                    <a:lnTo>
                      <a:pt x="39243" y="639063"/>
                    </a:lnTo>
                    <a:lnTo>
                      <a:pt x="35687" y="621411"/>
                    </a:lnTo>
                    <a:lnTo>
                      <a:pt x="37845" y="611758"/>
                    </a:lnTo>
                    <a:lnTo>
                      <a:pt x="44577" y="606551"/>
                    </a:lnTo>
                    <a:lnTo>
                      <a:pt x="52704" y="602106"/>
                    </a:lnTo>
                    <a:lnTo>
                      <a:pt x="60833" y="595503"/>
                    </a:lnTo>
                    <a:lnTo>
                      <a:pt x="65277" y="583056"/>
                    </a:lnTo>
                    <a:lnTo>
                      <a:pt x="64515" y="560705"/>
                    </a:lnTo>
                    <a:lnTo>
                      <a:pt x="60197" y="536320"/>
                    </a:lnTo>
                    <a:lnTo>
                      <a:pt x="55626" y="523874"/>
                    </a:lnTo>
                    <a:lnTo>
                      <a:pt x="51181" y="518032"/>
                    </a:lnTo>
                    <a:lnTo>
                      <a:pt x="34163" y="512699"/>
                    </a:lnTo>
                    <a:lnTo>
                      <a:pt x="26034" y="503808"/>
                    </a:lnTo>
                    <a:lnTo>
                      <a:pt x="7365" y="467741"/>
                    </a:lnTo>
                    <a:lnTo>
                      <a:pt x="5969" y="454406"/>
                    </a:lnTo>
                    <a:lnTo>
                      <a:pt x="7365" y="445516"/>
                    </a:lnTo>
                    <a:lnTo>
                      <a:pt x="13334" y="441070"/>
                    </a:lnTo>
                    <a:lnTo>
                      <a:pt x="20065" y="438785"/>
                    </a:lnTo>
                    <a:lnTo>
                      <a:pt x="27558" y="438785"/>
                    </a:lnTo>
                    <a:lnTo>
                      <a:pt x="34925" y="440308"/>
                    </a:lnTo>
                    <a:lnTo>
                      <a:pt x="77215" y="415924"/>
                    </a:lnTo>
                    <a:lnTo>
                      <a:pt x="45974" y="348742"/>
                    </a:lnTo>
                    <a:lnTo>
                      <a:pt x="34925" y="343535"/>
                    </a:lnTo>
                    <a:lnTo>
                      <a:pt x="28956" y="338328"/>
                    </a:lnTo>
                    <a:lnTo>
                      <a:pt x="21589" y="329437"/>
                    </a:lnTo>
                    <a:lnTo>
                      <a:pt x="8254" y="302894"/>
                    </a:lnTo>
                    <a:lnTo>
                      <a:pt x="0" y="263017"/>
                    </a:lnTo>
                    <a:lnTo>
                      <a:pt x="762" y="250443"/>
                    </a:lnTo>
                    <a:lnTo>
                      <a:pt x="2920" y="242316"/>
                    </a:lnTo>
                    <a:lnTo>
                      <a:pt x="9652" y="238632"/>
                    </a:lnTo>
                    <a:lnTo>
                      <a:pt x="17779" y="237108"/>
                    </a:lnTo>
                    <a:lnTo>
                      <a:pt x="64515" y="240792"/>
                    </a:lnTo>
                    <a:lnTo>
                      <a:pt x="94995" y="237870"/>
                    </a:lnTo>
                    <a:lnTo>
                      <a:pt x="104647" y="234949"/>
                    </a:lnTo>
                    <a:lnTo>
                      <a:pt x="113538" y="230505"/>
                    </a:lnTo>
                    <a:lnTo>
                      <a:pt x="149859" y="205358"/>
                    </a:lnTo>
                    <a:lnTo>
                      <a:pt x="189991" y="181610"/>
                    </a:lnTo>
                    <a:lnTo>
                      <a:pt x="196595" y="175006"/>
                    </a:lnTo>
                    <a:lnTo>
                      <a:pt x="193675" y="170561"/>
                    </a:lnTo>
                    <a:lnTo>
                      <a:pt x="156590" y="164718"/>
                    </a:lnTo>
                    <a:lnTo>
                      <a:pt x="143890" y="158876"/>
                    </a:lnTo>
                    <a:lnTo>
                      <a:pt x="137287" y="151383"/>
                    </a:lnTo>
                    <a:lnTo>
                      <a:pt x="135763" y="140335"/>
                    </a:lnTo>
                    <a:lnTo>
                      <a:pt x="143256" y="132206"/>
                    </a:lnTo>
                    <a:lnTo>
                      <a:pt x="155066" y="125603"/>
                    </a:lnTo>
                    <a:lnTo>
                      <a:pt x="200278" y="115188"/>
                    </a:lnTo>
                    <a:lnTo>
                      <a:pt x="214502" y="114426"/>
                    </a:lnTo>
                    <a:lnTo>
                      <a:pt x="301244" y="193548"/>
                    </a:lnTo>
                    <a:lnTo>
                      <a:pt x="355345" y="193548"/>
                    </a:lnTo>
                    <a:lnTo>
                      <a:pt x="1540256" y="205358"/>
                    </a:lnTo>
                    <a:lnTo>
                      <a:pt x="1610740" y="204597"/>
                    </a:lnTo>
                    <a:lnTo>
                      <a:pt x="1670812" y="189864"/>
                    </a:lnTo>
                    <a:lnTo>
                      <a:pt x="1693037" y="180212"/>
                    </a:lnTo>
                    <a:lnTo>
                      <a:pt x="1695195" y="180212"/>
                    </a:lnTo>
                    <a:lnTo>
                      <a:pt x="1693799" y="178054"/>
                    </a:lnTo>
                    <a:lnTo>
                      <a:pt x="1692402" y="165481"/>
                    </a:lnTo>
                    <a:lnTo>
                      <a:pt x="1699640" y="140335"/>
                    </a:lnTo>
                    <a:lnTo>
                      <a:pt x="1726438" y="104774"/>
                    </a:lnTo>
                    <a:lnTo>
                      <a:pt x="1781302" y="58293"/>
                    </a:lnTo>
                    <a:lnTo>
                      <a:pt x="1784350" y="57531"/>
                    </a:lnTo>
                    <a:lnTo>
                      <a:pt x="1784350" y="63499"/>
                    </a:lnTo>
                    <a:lnTo>
                      <a:pt x="1782190" y="71628"/>
                    </a:lnTo>
                    <a:lnTo>
                      <a:pt x="1782190" y="82676"/>
                    </a:lnTo>
                    <a:lnTo>
                      <a:pt x="1785746" y="92201"/>
                    </a:lnTo>
                    <a:lnTo>
                      <a:pt x="1797684" y="101981"/>
                    </a:lnTo>
                    <a:lnTo>
                      <a:pt x="1809495" y="108585"/>
                    </a:lnTo>
                    <a:lnTo>
                      <a:pt x="1816989" y="116712"/>
                    </a:lnTo>
                    <a:lnTo>
                      <a:pt x="1819909" y="124713"/>
                    </a:lnTo>
                    <a:lnTo>
                      <a:pt x="1819909" y="132968"/>
                    </a:lnTo>
                    <a:lnTo>
                      <a:pt x="1811020" y="151383"/>
                    </a:lnTo>
                    <a:lnTo>
                      <a:pt x="1827402" y="187579"/>
                    </a:lnTo>
                    <a:lnTo>
                      <a:pt x="1839976" y="186943"/>
                    </a:lnTo>
                    <a:lnTo>
                      <a:pt x="1848865" y="185419"/>
                    </a:lnTo>
                    <a:lnTo>
                      <a:pt x="1870328" y="176530"/>
                    </a:lnTo>
                    <a:lnTo>
                      <a:pt x="1894839" y="156591"/>
                    </a:lnTo>
                    <a:lnTo>
                      <a:pt x="1902333" y="144018"/>
                    </a:lnTo>
                    <a:lnTo>
                      <a:pt x="1905253" y="134493"/>
                    </a:lnTo>
                    <a:lnTo>
                      <a:pt x="1902333" y="125603"/>
                    </a:lnTo>
                    <a:lnTo>
                      <a:pt x="1885950" y="108585"/>
                    </a:lnTo>
                    <a:lnTo>
                      <a:pt x="1845056" y="67182"/>
                    </a:lnTo>
                    <a:lnTo>
                      <a:pt x="1835531" y="50164"/>
                    </a:lnTo>
                    <a:lnTo>
                      <a:pt x="1837816" y="41274"/>
                    </a:lnTo>
                    <a:lnTo>
                      <a:pt x="1848103" y="38354"/>
                    </a:lnTo>
                    <a:lnTo>
                      <a:pt x="1879981" y="42799"/>
                    </a:lnTo>
                    <a:lnTo>
                      <a:pt x="1913382" y="54610"/>
                    </a:lnTo>
                    <a:lnTo>
                      <a:pt x="1914144" y="51688"/>
                    </a:lnTo>
                    <a:lnTo>
                      <a:pt x="1925193" y="35306"/>
                    </a:lnTo>
                    <a:lnTo>
                      <a:pt x="1945385" y="16891"/>
                    </a:lnTo>
                    <a:lnTo>
                      <a:pt x="1957070" y="10286"/>
                    </a:lnTo>
                    <a:lnTo>
                      <a:pt x="1970532" y="8128"/>
                    </a:lnTo>
                    <a:lnTo>
                      <a:pt x="1984628" y="12573"/>
                    </a:lnTo>
                    <a:lnTo>
                      <a:pt x="1995677" y="19176"/>
                    </a:lnTo>
                    <a:lnTo>
                      <a:pt x="2003806" y="28067"/>
                    </a:lnTo>
                    <a:lnTo>
                      <a:pt x="2008377" y="36830"/>
                    </a:lnTo>
                    <a:lnTo>
                      <a:pt x="2010537" y="46481"/>
                    </a:lnTo>
                    <a:lnTo>
                      <a:pt x="2009902" y="60579"/>
                    </a:lnTo>
                    <a:lnTo>
                      <a:pt x="2009139" y="65024"/>
                    </a:lnTo>
                    <a:lnTo>
                      <a:pt x="2009139" y="67182"/>
                    </a:lnTo>
                    <a:lnTo>
                      <a:pt x="2010537" y="65658"/>
                    </a:lnTo>
                    <a:lnTo>
                      <a:pt x="2015870" y="64135"/>
                    </a:lnTo>
                    <a:lnTo>
                      <a:pt x="2043176" y="48006"/>
                    </a:lnTo>
                    <a:lnTo>
                      <a:pt x="2064003" y="26542"/>
                    </a:lnTo>
                    <a:lnTo>
                      <a:pt x="2084070" y="1397"/>
                    </a:lnTo>
                    <a:lnTo>
                      <a:pt x="2095245" y="0"/>
                    </a:lnTo>
                    <a:lnTo>
                      <a:pt x="2106929" y="5842"/>
                    </a:lnTo>
                    <a:lnTo>
                      <a:pt x="2130678" y="32512"/>
                    </a:lnTo>
                    <a:lnTo>
                      <a:pt x="2161158" y="78231"/>
                    </a:lnTo>
                    <a:lnTo>
                      <a:pt x="2166365" y="133604"/>
                    </a:lnTo>
                    <a:lnTo>
                      <a:pt x="2164207" y="178816"/>
                    </a:lnTo>
                    <a:lnTo>
                      <a:pt x="2160396" y="230505"/>
                    </a:lnTo>
                    <a:lnTo>
                      <a:pt x="2147062" y="328803"/>
                    </a:lnTo>
                    <a:lnTo>
                      <a:pt x="2123313" y="421131"/>
                    </a:lnTo>
                    <a:lnTo>
                      <a:pt x="2121789" y="472820"/>
                    </a:lnTo>
                    <a:lnTo>
                      <a:pt x="2124837" y="540131"/>
                    </a:lnTo>
                    <a:lnTo>
                      <a:pt x="2131568" y="615442"/>
                    </a:lnTo>
                    <a:lnTo>
                      <a:pt x="2140458" y="690880"/>
                    </a:lnTo>
                    <a:lnTo>
                      <a:pt x="2151507" y="759587"/>
                    </a:lnTo>
                    <a:lnTo>
                      <a:pt x="2164207" y="814958"/>
                    </a:lnTo>
                    <a:lnTo>
                      <a:pt x="2183510" y="867410"/>
                    </a:lnTo>
                    <a:lnTo>
                      <a:pt x="2175256" y="883793"/>
                    </a:lnTo>
                    <a:lnTo>
                      <a:pt x="2152269" y="897762"/>
                    </a:lnTo>
                    <a:lnTo>
                      <a:pt x="2113660" y="910336"/>
                    </a:lnTo>
                    <a:lnTo>
                      <a:pt x="2058796" y="918463"/>
                    </a:lnTo>
                    <a:lnTo>
                      <a:pt x="1989074" y="924306"/>
                    </a:lnTo>
                    <a:lnTo>
                      <a:pt x="1901444" y="927354"/>
                    </a:lnTo>
                    <a:lnTo>
                      <a:pt x="1797684" y="927988"/>
                    </a:lnTo>
                    <a:lnTo>
                      <a:pt x="1699006" y="924306"/>
                    </a:lnTo>
                    <a:lnTo>
                      <a:pt x="1627758" y="920749"/>
                    </a:lnTo>
                    <a:lnTo>
                      <a:pt x="1580260" y="916305"/>
                    </a:lnTo>
                    <a:lnTo>
                      <a:pt x="1535810" y="907414"/>
                    </a:lnTo>
                    <a:lnTo>
                      <a:pt x="1530603" y="904367"/>
                    </a:lnTo>
                    <a:lnTo>
                      <a:pt x="1530603" y="902207"/>
                    </a:lnTo>
                    <a:lnTo>
                      <a:pt x="1532001" y="902207"/>
                    </a:lnTo>
                    <a:lnTo>
                      <a:pt x="1498600" y="908049"/>
                    </a:lnTo>
                    <a:lnTo>
                      <a:pt x="1463039" y="914781"/>
                    </a:lnTo>
                    <a:lnTo>
                      <a:pt x="1420749" y="923670"/>
                    </a:lnTo>
                    <a:lnTo>
                      <a:pt x="1374013" y="931799"/>
                    </a:lnTo>
                    <a:lnTo>
                      <a:pt x="1327277" y="940562"/>
                    </a:lnTo>
                    <a:lnTo>
                      <a:pt x="1282827" y="947293"/>
                    </a:lnTo>
                    <a:lnTo>
                      <a:pt x="1247139" y="951737"/>
                    </a:lnTo>
                    <a:lnTo>
                      <a:pt x="877696" y="958976"/>
                    </a:lnTo>
                    <a:lnTo>
                      <a:pt x="597281" y="962151"/>
                    </a:lnTo>
                    <a:lnTo>
                      <a:pt x="572008" y="962787"/>
                    </a:lnTo>
                    <a:close/>
                  </a:path>
                </a:pathLst>
              </a:custGeom>
              <a:solidFill>
                <a:srgbClr val="009933"/>
              </a:solidFill>
              <a:ln w="0" algn="ctr">
                <a:solidFill>
                  <a:srgbClr val="009933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1" name="Полилиния 3"/>
              <p:cNvSpPr>
                <a:spLocks noChangeArrowheads="1"/>
              </p:cNvSpPr>
              <p:nvPr/>
            </p:nvSpPr>
            <p:spPr bwMode="auto">
              <a:xfrm>
                <a:off x="4351337" y="2178061"/>
                <a:ext cx="1558926" cy="2087775"/>
              </a:xfrm>
              <a:custGeom>
                <a:avLst/>
                <a:gdLst>
                  <a:gd name="T0" fmla="*/ 877661 w 1559561"/>
                  <a:gd name="T1" fmla="*/ 119792 h 2087627"/>
                  <a:gd name="T2" fmla="*/ 915447 w 1559561"/>
                  <a:gd name="T3" fmla="*/ 236541 h 2087627"/>
                  <a:gd name="T4" fmla="*/ 917729 w 1559561"/>
                  <a:gd name="T5" fmla="*/ 382885 h 2087627"/>
                  <a:gd name="T6" fmla="*/ 893258 w 1559561"/>
                  <a:gd name="T7" fmla="*/ 507889 h 2087627"/>
                  <a:gd name="T8" fmla="*/ 1020686 w 1559561"/>
                  <a:gd name="T9" fmla="*/ 567723 h 2087627"/>
                  <a:gd name="T10" fmla="*/ 1110329 w 1559561"/>
                  <a:gd name="T11" fmla="*/ 618665 h 2087627"/>
                  <a:gd name="T12" fmla="*/ 1189574 w 1559561"/>
                  <a:gd name="T13" fmla="*/ 626031 h 2087627"/>
                  <a:gd name="T14" fmla="*/ 1311043 w 1559561"/>
                  <a:gd name="T15" fmla="*/ 663889 h 2087627"/>
                  <a:gd name="T16" fmla="*/ 1357703 w 1559561"/>
                  <a:gd name="T17" fmla="*/ 622476 h 2087627"/>
                  <a:gd name="T18" fmla="*/ 1361380 w 1559561"/>
                  <a:gd name="T19" fmla="*/ 590591 h 2087627"/>
                  <a:gd name="T20" fmla="*/ 1397642 w 1559561"/>
                  <a:gd name="T21" fmla="*/ 615871 h 2087627"/>
                  <a:gd name="T22" fmla="*/ 1427311 w 1559561"/>
                  <a:gd name="T23" fmla="*/ 629846 h 2087627"/>
                  <a:gd name="T24" fmla="*/ 1415393 w 1559561"/>
                  <a:gd name="T25" fmla="*/ 669736 h 2087627"/>
                  <a:gd name="T26" fmla="*/ 1390289 w 1559561"/>
                  <a:gd name="T27" fmla="*/ 816080 h 2087627"/>
                  <a:gd name="T28" fmla="*/ 1468013 w 1559561"/>
                  <a:gd name="T29" fmla="*/ 917327 h 2087627"/>
                  <a:gd name="T30" fmla="*/ 1448739 w 1559561"/>
                  <a:gd name="T31" fmla="*/ 957217 h 2087627"/>
                  <a:gd name="T32" fmla="*/ 1473210 w 1559561"/>
                  <a:gd name="T33" fmla="*/ 1065199 h 2087627"/>
                  <a:gd name="T34" fmla="*/ 1470928 w 1559561"/>
                  <a:gd name="T35" fmla="*/ 1144213 h 2087627"/>
                  <a:gd name="T36" fmla="*/ 1533183 w 1559561"/>
                  <a:gd name="T37" fmla="*/ 1304026 h 2087627"/>
                  <a:gd name="T38" fmla="*/ 1525830 w 1559561"/>
                  <a:gd name="T39" fmla="*/ 1419248 h 2087627"/>
                  <a:gd name="T40" fmla="*/ 1353264 w 1559561"/>
                  <a:gd name="T41" fmla="*/ 1502075 h 2087627"/>
                  <a:gd name="T42" fmla="*/ 1211002 w 1559561"/>
                  <a:gd name="T43" fmla="*/ 1446560 h 2087627"/>
                  <a:gd name="T44" fmla="*/ 1225838 w 1559561"/>
                  <a:gd name="T45" fmla="*/ 1477556 h 2087627"/>
                  <a:gd name="T46" fmla="*/ 1282895 w 1559561"/>
                  <a:gd name="T47" fmla="*/ 1555936 h 2087627"/>
                  <a:gd name="T48" fmla="*/ 1311043 w 1559561"/>
                  <a:gd name="T49" fmla="*/ 1564829 h 2087627"/>
                  <a:gd name="T50" fmla="*/ 1311043 w 1559561"/>
                  <a:gd name="T51" fmla="*/ 1587062 h 2087627"/>
                  <a:gd name="T52" fmla="*/ 1317635 w 1559561"/>
                  <a:gd name="T53" fmla="*/ 1769612 h 2087627"/>
                  <a:gd name="T54" fmla="*/ 1347305 w 1559561"/>
                  <a:gd name="T55" fmla="*/ 1904905 h 2087627"/>
                  <a:gd name="T56" fmla="*/ 1336908 w 1559561"/>
                  <a:gd name="T57" fmla="*/ 1932218 h 2087627"/>
                  <a:gd name="T58" fmla="*/ 1322835 w 1559561"/>
                  <a:gd name="T59" fmla="*/ 1949240 h 2087627"/>
                  <a:gd name="T60" fmla="*/ 1081419 w 1559561"/>
                  <a:gd name="T61" fmla="*/ 2018729 h 2087627"/>
                  <a:gd name="T62" fmla="*/ 1059105 w 1559561"/>
                  <a:gd name="T63" fmla="*/ 2033591 h 2087627"/>
                  <a:gd name="T64" fmla="*/ 1022840 w 1559561"/>
                  <a:gd name="T65" fmla="*/ 2043756 h 2087627"/>
                  <a:gd name="T66" fmla="*/ 919885 w 1559561"/>
                  <a:gd name="T67" fmla="*/ 2077799 h 2087627"/>
                  <a:gd name="T68" fmla="*/ 887425 w 1559561"/>
                  <a:gd name="T69" fmla="*/ 2086058 h 2087627"/>
                  <a:gd name="T70" fmla="*/ 745163 w 1559561"/>
                  <a:gd name="T71" fmla="*/ 2043756 h 2087627"/>
                  <a:gd name="T72" fmla="*/ 507298 w 1559561"/>
                  <a:gd name="T73" fmla="*/ 2054174 h 2087627"/>
                  <a:gd name="T74" fmla="*/ 358445 w 1559561"/>
                  <a:gd name="T75" fmla="*/ 2015045 h 2087627"/>
                  <a:gd name="T76" fmla="*/ 354007 w 1559561"/>
                  <a:gd name="T77" fmla="*/ 1836812 h 2087627"/>
                  <a:gd name="T78" fmla="*/ 334736 w 1559561"/>
                  <a:gd name="T79" fmla="*/ 1590746 h 2087627"/>
                  <a:gd name="T80" fmla="*/ 370363 w 1559561"/>
                  <a:gd name="T81" fmla="*/ 1527098 h 2087627"/>
                  <a:gd name="T82" fmla="*/ 382153 w 1559561"/>
                  <a:gd name="T83" fmla="*/ 1413402 h 2087627"/>
                  <a:gd name="T84" fmla="*/ 379237 w 1559561"/>
                  <a:gd name="T85" fmla="*/ 1368940 h 2087627"/>
                  <a:gd name="T86" fmla="*/ 328901 w 1559561"/>
                  <a:gd name="T87" fmla="*/ 1371226 h 2087627"/>
                  <a:gd name="T88" fmla="*/ 131736 w 1559561"/>
                  <a:gd name="T89" fmla="*/ 1517573 h 2087627"/>
                  <a:gd name="T90" fmla="*/ 53379 w 1559561"/>
                  <a:gd name="T91" fmla="*/ 1466504 h 2087627"/>
                  <a:gd name="T92" fmla="*/ 11155 w 1559561"/>
                  <a:gd name="T93" fmla="*/ 1326129 h 2087627"/>
                  <a:gd name="T94" fmla="*/ 49576 w 1559561"/>
                  <a:gd name="T95" fmla="*/ 1188675 h 2087627"/>
                  <a:gd name="T96" fmla="*/ 90402 w 1559561"/>
                  <a:gd name="T97" fmla="*/ 1029753 h 2087627"/>
                  <a:gd name="T98" fmla="*/ 236216 w 1559561"/>
                  <a:gd name="T99" fmla="*/ 742907 h 2087627"/>
                  <a:gd name="T100" fmla="*/ 375435 w 1559561"/>
                  <a:gd name="T101" fmla="*/ 648264 h 2087627"/>
                  <a:gd name="T102" fmla="*/ 396229 w 1559561"/>
                  <a:gd name="T103" fmla="*/ 646106 h 2087627"/>
                  <a:gd name="T104" fmla="*/ 456963 w 1559561"/>
                  <a:gd name="T105" fmla="*/ 599485 h 2087627"/>
                  <a:gd name="T106" fmla="*/ 476236 w 1559561"/>
                  <a:gd name="T107" fmla="*/ 623873 h 2087627"/>
                  <a:gd name="T108" fmla="*/ 532532 w 1559561"/>
                  <a:gd name="T109" fmla="*/ 575093 h 2087627"/>
                  <a:gd name="T110" fmla="*/ 573232 w 1559561"/>
                  <a:gd name="T111" fmla="*/ 554383 h 2087627"/>
                  <a:gd name="T112" fmla="*/ 501468 w 1559561"/>
                  <a:gd name="T113" fmla="*/ 419093 h 2087627"/>
                  <a:gd name="T114" fmla="*/ 447328 w 1559561"/>
                  <a:gd name="T115" fmla="*/ 298660 h 2087627"/>
                  <a:gd name="T116" fmla="*/ 471799 w 1559561"/>
                  <a:gd name="T117" fmla="*/ 287607 h 2087627"/>
                  <a:gd name="T118" fmla="*/ 482194 w 1559561"/>
                  <a:gd name="T119" fmla="*/ 275797 h 2087627"/>
                  <a:gd name="T120" fmla="*/ 476997 w 1559561"/>
                  <a:gd name="T121" fmla="*/ 133770 h 2087627"/>
                  <a:gd name="T122" fmla="*/ 501468 w 1559561"/>
                  <a:gd name="T123" fmla="*/ 79144 h 2087627"/>
                  <a:gd name="T124" fmla="*/ 620652 w 1559561"/>
                  <a:gd name="T125" fmla="*/ 11052 h 208762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59561"/>
                  <a:gd name="T190" fmla="*/ 0 h 2087627"/>
                  <a:gd name="T191" fmla="*/ 1559561 w 1559561"/>
                  <a:gd name="T192" fmla="*/ 2087627 h 208762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59561" h="2087627">
                    <a:moveTo>
                      <a:pt x="842010" y="42926"/>
                    </a:moveTo>
                    <a:lnTo>
                      <a:pt x="843533" y="52451"/>
                    </a:lnTo>
                    <a:lnTo>
                      <a:pt x="852424" y="71754"/>
                    </a:lnTo>
                    <a:lnTo>
                      <a:pt x="869568" y="99060"/>
                    </a:lnTo>
                    <a:lnTo>
                      <a:pt x="879093" y="119760"/>
                    </a:lnTo>
                    <a:lnTo>
                      <a:pt x="893952" y="183260"/>
                    </a:lnTo>
                    <a:lnTo>
                      <a:pt x="906525" y="246126"/>
                    </a:lnTo>
                    <a:lnTo>
                      <a:pt x="911732" y="243204"/>
                    </a:lnTo>
                    <a:lnTo>
                      <a:pt x="914018" y="239395"/>
                    </a:lnTo>
                    <a:lnTo>
                      <a:pt x="916939" y="236473"/>
                    </a:lnTo>
                    <a:lnTo>
                      <a:pt x="919225" y="232029"/>
                    </a:lnTo>
                    <a:lnTo>
                      <a:pt x="927354" y="229107"/>
                    </a:lnTo>
                    <a:lnTo>
                      <a:pt x="932561" y="231267"/>
                    </a:lnTo>
                    <a:lnTo>
                      <a:pt x="937768" y="240157"/>
                    </a:lnTo>
                    <a:lnTo>
                      <a:pt x="919225" y="382777"/>
                    </a:lnTo>
                    <a:lnTo>
                      <a:pt x="907287" y="392429"/>
                    </a:lnTo>
                    <a:lnTo>
                      <a:pt x="899922" y="410082"/>
                    </a:lnTo>
                    <a:lnTo>
                      <a:pt x="895476" y="432307"/>
                    </a:lnTo>
                    <a:lnTo>
                      <a:pt x="894714" y="457454"/>
                    </a:lnTo>
                    <a:lnTo>
                      <a:pt x="894714" y="507745"/>
                    </a:lnTo>
                    <a:lnTo>
                      <a:pt x="891793" y="545338"/>
                    </a:lnTo>
                    <a:lnTo>
                      <a:pt x="915416" y="559435"/>
                    </a:lnTo>
                    <a:lnTo>
                      <a:pt x="977773" y="574929"/>
                    </a:lnTo>
                    <a:lnTo>
                      <a:pt x="988949" y="580008"/>
                    </a:lnTo>
                    <a:lnTo>
                      <a:pt x="1022350" y="567563"/>
                    </a:lnTo>
                    <a:lnTo>
                      <a:pt x="1049019" y="598551"/>
                    </a:lnTo>
                    <a:lnTo>
                      <a:pt x="1071244" y="614172"/>
                    </a:lnTo>
                    <a:lnTo>
                      <a:pt x="1083944" y="619251"/>
                    </a:lnTo>
                    <a:lnTo>
                      <a:pt x="1096518" y="620776"/>
                    </a:lnTo>
                    <a:lnTo>
                      <a:pt x="1112138" y="618489"/>
                    </a:lnTo>
                    <a:lnTo>
                      <a:pt x="1139570" y="637032"/>
                    </a:lnTo>
                    <a:lnTo>
                      <a:pt x="1146175" y="631825"/>
                    </a:lnTo>
                    <a:lnTo>
                      <a:pt x="1163955" y="626745"/>
                    </a:lnTo>
                    <a:lnTo>
                      <a:pt x="1181862" y="625094"/>
                    </a:lnTo>
                    <a:lnTo>
                      <a:pt x="1191513" y="625855"/>
                    </a:lnTo>
                    <a:lnTo>
                      <a:pt x="1209293" y="629666"/>
                    </a:lnTo>
                    <a:lnTo>
                      <a:pt x="1279017" y="702817"/>
                    </a:lnTo>
                    <a:lnTo>
                      <a:pt x="1286382" y="697610"/>
                    </a:lnTo>
                    <a:lnTo>
                      <a:pt x="1304925" y="679195"/>
                    </a:lnTo>
                    <a:lnTo>
                      <a:pt x="1313180" y="663701"/>
                    </a:lnTo>
                    <a:lnTo>
                      <a:pt x="1319022" y="648080"/>
                    </a:lnTo>
                    <a:lnTo>
                      <a:pt x="1315466" y="613410"/>
                    </a:lnTo>
                    <a:lnTo>
                      <a:pt x="1320545" y="610361"/>
                    </a:lnTo>
                    <a:lnTo>
                      <a:pt x="1332483" y="611123"/>
                    </a:lnTo>
                    <a:lnTo>
                      <a:pt x="1359916" y="622300"/>
                    </a:lnTo>
                    <a:lnTo>
                      <a:pt x="1364361" y="618489"/>
                    </a:lnTo>
                    <a:lnTo>
                      <a:pt x="1365757" y="614807"/>
                    </a:lnTo>
                    <a:lnTo>
                      <a:pt x="1360677" y="600075"/>
                    </a:lnTo>
                    <a:lnTo>
                      <a:pt x="1360677" y="594867"/>
                    </a:lnTo>
                    <a:lnTo>
                      <a:pt x="1363599" y="590423"/>
                    </a:lnTo>
                    <a:lnTo>
                      <a:pt x="1371092" y="587501"/>
                    </a:lnTo>
                    <a:lnTo>
                      <a:pt x="1379219" y="585977"/>
                    </a:lnTo>
                    <a:lnTo>
                      <a:pt x="1385062" y="589788"/>
                    </a:lnTo>
                    <a:lnTo>
                      <a:pt x="1395475" y="609726"/>
                    </a:lnTo>
                    <a:lnTo>
                      <a:pt x="1399920" y="615695"/>
                    </a:lnTo>
                    <a:lnTo>
                      <a:pt x="1406651" y="617854"/>
                    </a:lnTo>
                    <a:lnTo>
                      <a:pt x="1416304" y="616966"/>
                    </a:lnTo>
                    <a:lnTo>
                      <a:pt x="1426718" y="620141"/>
                    </a:lnTo>
                    <a:lnTo>
                      <a:pt x="1431162" y="625094"/>
                    </a:lnTo>
                    <a:lnTo>
                      <a:pt x="1429638" y="629666"/>
                    </a:lnTo>
                    <a:lnTo>
                      <a:pt x="1421383" y="640714"/>
                    </a:lnTo>
                    <a:lnTo>
                      <a:pt x="1419987" y="646683"/>
                    </a:lnTo>
                    <a:lnTo>
                      <a:pt x="1422907" y="651764"/>
                    </a:lnTo>
                    <a:lnTo>
                      <a:pt x="1433322" y="656970"/>
                    </a:lnTo>
                    <a:lnTo>
                      <a:pt x="1417700" y="669544"/>
                    </a:lnTo>
                    <a:lnTo>
                      <a:pt x="1397762" y="700532"/>
                    </a:lnTo>
                    <a:lnTo>
                      <a:pt x="1388110" y="736726"/>
                    </a:lnTo>
                    <a:lnTo>
                      <a:pt x="1388110" y="755904"/>
                    </a:lnTo>
                    <a:lnTo>
                      <a:pt x="1394841" y="793623"/>
                    </a:lnTo>
                    <a:lnTo>
                      <a:pt x="1392555" y="815848"/>
                    </a:lnTo>
                    <a:lnTo>
                      <a:pt x="1413256" y="852042"/>
                    </a:lnTo>
                    <a:lnTo>
                      <a:pt x="1446022" y="914780"/>
                    </a:lnTo>
                    <a:lnTo>
                      <a:pt x="1453387" y="916432"/>
                    </a:lnTo>
                    <a:lnTo>
                      <a:pt x="1465961" y="916432"/>
                    </a:lnTo>
                    <a:lnTo>
                      <a:pt x="1470406" y="917067"/>
                    </a:lnTo>
                    <a:lnTo>
                      <a:pt x="1474216" y="918591"/>
                    </a:lnTo>
                    <a:lnTo>
                      <a:pt x="1478533" y="921511"/>
                    </a:lnTo>
                    <a:lnTo>
                      <a:pt x="1461516" y="930401"/>
                    </a:lnTo>
                    <a:lnTo>
                      <a:pt x="1453387" y="942975"/>
                    </a:lnTo>
                    <a:lnTo>
                      <a:pt x="1451101" y="956945"/>
                    </a:lnTo>
                    <a:lnTo>
                      <a:pt x="1454150" y="973327"/>
                    </a:lnTo>
                    <a:lnTo>
                      <a:pt x="1464437" y="1005839"/>
                    </a:lnTo>
                    <a:lnTo>
                      <a:pt x="1471930" y="1036827"/>
                    </a:lnTo>
                    <a:lnTo>
                      <a:pt x="1471930" y="1045591"/>
                    </a:lnTo>
                    <a:lnTo>
                      <a:pt x="1475612" y="1064895"/>
                    </a:lnTo>
                    <a:lnTo>
                      <a:pt x="1495679" y="1109979"/>
                    </a:lnTo>
                    <a:lnTo>
                      <a:pt x="1482979" y="1126235"/>
                    </a:lnTo>
                    <a:lnTo>
                      <a:pt x="1480057" y="1132840"/>
                    </a:lnTo>
                    <a:lnTo>
                      <a:pt x="1476375" y="1138046"/>
                    </a:lnTo>
                    <a:lnTo>
                      <a:pt x="1473326" y="1143889"/>
                    </a:lnTo>
                    <a:lnTo>
                      <a:pt x="1469770" y="1155827"/>
                    </a:lnTo>
                    <a:lnTo>
                      <a:pt x="1474850" y="1174241"/>
                    </a:lnTo>
                    <a:lnTo>
                      <a:pt x="1483741" y="1192784"/>
                    </a:lnTo>
                    <a:lnTo>
                      <a:pt x="1524507" y="1263650"/>
                    </a:lnTo>
                    <a:lnTo>
                      <a:pt x="1535683" y="1303654"/>
                    </a:lnTo>
                    <a:lnTo>
                      <a:pt x="1559560" y="1334642"/>
                    </a:lnTo>
                    <a:lnTo>
                      <a:pt x="1555750" y="1353820"/>
                    </a:lnTo>
                    <a:lnTo>
                      <a:pt x="1548256" y="1372996"/>
                    </a:lnTo>
                    <a:lnTo>
                      <a:pt x="1528318" y="1407795"/>
                    </a:lnTo>
                    <a:lnTo>
                      <a:pt x="1528318" y="1418844"/>
                    </a:lnTo>
                    <a:lnTo>
                      <a:pt x="1497202" y="1454403"/>
                    </a:lnTo>
                    <a:lnTo>
                      <a:pt x="1462277" y="1483867"/>
                    </a:lnTo>
                    <a:lnTo>
                      <a:pt x="1419987" y="1502283"/>
                    </a:lnTo>
                    <a:lnTo>
                      <a:pt x="1397762" y="1505330"/>
                    </a:lnTo>
                    <a:lnTo>
                      <a:pt x="1355470" y="1501647"/>
                    </a:lnTo>
                    <a:lnTo>
                      <a:pt x="1322069" y="1489709"/>
                    </a:lnTo>
                    <a:lnTo>
                      <a:pt x="1291717" y="1472057"/>
                    </a:lnTo>
                    <a:lnTo>
                      <a:pt x="1251585" y="1437259"/>
                    </a:lnTo>
                    <a:lnTo>
                      <a:pt x="1212976" y="1438783"/>
                    </a:lnTo>
                    <a:lnTo>
                      <a:pt x="1212976" y="1446148"/>
                    </a:lnTo>
                    <a:lnTo>
                      <a:pt x="1215136" y="1454403"/>
                    </a:lnTo>
                    <a:lnTo>
                      <a:pt x="1218945" y="1461642"/>
                    </a:lnTo>
                    <a:lnTo>
                      <a:pt x="1224152" y="1468373"/>
                    </a:lnTo>
                    <a:lnTo>
                      <a:pt x="1231518" y="1468373"/>
                    </a:lnTo>
                    <a:lnTo>
                      <a:pt x="1227836" y="1477136"/>
                    </a:lnTo>
                    <a:lnTo>
                      <a:pt x="1235201" y="1486027"/>
                    </a:lnTo>
                    <a:lnTo>
                      <a:pt x="1264157" y="1548891"/>
                    </a:lnTo>
                    <a:lnTo>
                      <a:pt x="1271524" y="1559178"/>
                    </a:lnTo>
                    <a:lnTo>
                      <a:pt x="1279779" y="1557782"/>
                    </a:lnTo>
                    <a:lnTo>
                      <a:pt x="1284986" y="1555496"/>
                    </a:lnTo>
                    <a:lnTo>
                      <a:pt x="1290827" y="1554860"/>
                    </a:lnTo>
                    <a:lnTo>
                      <a:pt x="1295273" y="1553336"/>
                    </a:lnTo>
                    <a:lnTo>
                      <a:pt x="1300606" y="1554098"/>
                    </a:lnTo>
                    <a:lnTo>
                      <a:pt x="1304925" y="1556384"/>
                    </a:lnTo>
                    <a:lnTo>
                      <a:pt x="1313180" y="1564385"/>
                    </a:lnTo>
                    <a:lnTo>
                      <a:pt x="1313814" y="1568069"/>
                    </a:lnTo>
                    <a:lnTo>
                      <a:pt x="1312418" y="1576323"/>
                    </a:lnTo>
                    <a:lnTo>
                      <a:pt x="1311020" y="1580007"/>
                    </a:lnTo>
                    <a:lnTo>
                      <a:pt x="1311656" y="1583563"/>
                    </a:lnTo>
                    <a:lnTo>
                      <a:pt x="1313180" y="1586610"/>
                    </a:lnTo>
                    <a:lnTo>
                      <a:pt x="1317625" y="1590294"/>
                    </a:lnTo>
                    <a:lnTo>
                      <a:pt x="1313180" y="1630934"/>
                    </a:lnTo>
                    <a:lnTo>
                      <a:pt x="1313180" y="1689989"/>
                    </a:lnTo>
                    <a:lnTo>
                      <a:pt x="1315466" y="1753615"/>
                    </a:lnTo>
                    <a:lnTo>
                      <a:pt x="1319783" y="1769109"/>
                    </a:lnTo>
                    <a:lnTo>
                      <a:pt x="1331722" y="1823084"/>
                    </a:lnTo>
                    <a:lnTo>
                      <a:pt x="1341374" y="1895475"/>
                    </a:lnTo>
                    <a:lnTo>
                      <a:pt x="1346454" y="1896998"/>
                    </a:lnTo>
                    <a:lnTo>
                      <a:pt x="1349501" y="1900682"/>
                    </a:lnTo>
                    <a:lnTo>
                      <a:pt x="1349501" y="1904365"/>
                    </a:lnTo>
                    <a:lnTo>
                      <a:pt x="1350263" y="1908809"/>
                    </a:lnTo>
                    <a:lnTo>
                      <a:pt x="1345818" y="1908047"/>
                    </a:lnTo>
                    <a:lnTo>
                      <a:pt x="1343532" y="1908809"/>
                    </a:lnTo>
                    <a:lnTo>
                      <a:pt x="1341374" y="1911096"/>
                    </a:lnTo>
                    <a:lnTo>
                      <a:pt x="1339087" y="1931670"/>
                    </a:lnTo>
                    <a:lnTo>
                      <a:pt x="1343532" y="1943480"/>
                    </a:lnTo>
                    <a:lnTo>
                      <a:pt x="1341374" y="1950846"/>
                    </a:lnTo>
                    <a:lnTo>
                      <a:pt x="1334643" y="1954657"/>
                    </a:lnTo>
                    <a:lnTo>
                      <a:pt x="1330325" y="1954657"/>
                    </a:lnTo>
                    <a:lnTo>
                      <a:pt x="1324991" y="1948688"/>
                    </a:lnTo>
                    <a:lnTo>
                      <a:pt x="1263395" y="1958340"/>
                    </a:lnTo>
                    <a:lnTo>
                      <a:pt x="1204849" y="1973834"/>
                    </a:lnTo>
                    <a:lnTo>
                      <a:pt x="1147699" y="1992248"/>
                    </a:lnTo>
                    <a:lnTo>
                      <a:pt x="1092073" y="2012950"/>
                    </a:lnTo>
                    <a:lnTo>
                      <a:pt x="1083182" y="2018157"/>
                    </a:lnTo>
                    <a:lnTo>
                      <a:pt x="1078737" y="2019680"/>
                    </a:lnTo>
                    <a:lnTo>
                      <a:pt x="1075055" y="2021840"/>
                    </a:lnTo>
                    <a:lnTo>
                      <a:pt x="1070482" y="2023364"/>
                    </a:lnTo>
                    <a:lnTo>
                      <a:pt x="1063117" y="2028571"/>
                    </a:lnTo>
                    <a:lnTo>
                      <a:pt x="1060831" y="2033015"/>
                    </a:lnTo>
                    <a:lnTo>
                      <a:pt x="1052702" y="2029205"/>
                    </a:lnTo>
                    <a:lnTo>
                      <a:pt x="1046099" y="2029205"/>
                    </a:lnTo>
                    <a:lnTo>
                      <a:pt x="1040130" y="2032127"/>
                    </a:lnTo>
                    <a:lnTo>
                      <a:pt x="1035685" y="2036571"/>
                    </a:lnTo>
                    <a:lnTo>
                      <a:pt x="1024508" y="2043176"/>
                    </a:lnTo>
                    <a:lnTo>
                      <a:pt x="1017905" y="2044065"/>
                    </a:lnTo>
                    <a:lnTo>
                      <a:pt x="1011174" y="2041905"/>
                    </a:lnTo>
                    <a:lnTo>
                      <a:pt x="968882" y="2062479"/>
                    </a:lnTo>
                    <a:lnTo>
                      <a:pt x="925194" y="2075053"/>
                    </a:lnTo>
                    <a:lnTo>
                      <a:pt x="921385" y="2077211"/>
                    </a:lnTo>
                    <a:lnTo>
                      <a:pt x="918463" y="2081657"/>
                    </a:lnTo>
                    <a:lnTo>
                      <a:pt x="914018" y="2084704"/>
                    </a:lnTo>
                    <a:lnTo>
                      <a:pt x="908050" y="2083942"/>
                    </a:lnTo>
                    <a:lnTo>
                      <a:pt x="904367" y="2078863"/>
                    </a:lnTo>
                    <a:lnTo>
                      <a:pt x="888873" y="2085466"/>
                    </a:lnTo>
                    <a:lnTo>
                      <a:pt x="874649" y="2087626"/>
                    </a:lnTo>
                    <a:lnTo>
                      <a:pt x="847979" y="2078863"/>
                    </a:lnTo>
                    <a:lnTo>
                      <a:pt x="821943" y="2061845"/>
                    </a:lnTo>
                    <a:lnTo>
                      <a:pt x="796798" y="2049145"/>
                    </a:lnTo>
                    <a:lnTo>
                      <a:pt x="746379" y="2043176"/>
                    </a:lnTo>
                    <a:lnTo>
                      <a:pt x="698118" y="2043176"/>
                    </a:lnTo>
                    <a:lnTo>
                      <a:pt x="650620" y="2046223"/>
                    </a:lnTo>
                    <a:lnTo>
                      <a:pt x="603885" y="2050669"/>
                    </a:lnTo>
                    <a:lnTo>
                      <a:pt x="555625" y="2052954"/>
                    </a:lnTo>
                    <a:lnTo>
                      <a:pt x="508126" y="2053590"/>
                    </a:lnTo>
                    <a:lnTo>
                      <a:pt x="459993" y="2048509"/>
                    </a:lnTo>
                    <a:lnTo>
                      <a:pt x="410972" y="2036571"/>
                    </a:lnTo>
                    <a:lnTo>
                      <a:pt x="373887" y="2024760"/>
                    </a:lnTo>
                    <a:lnTo>
                      <a:pt x="364998" y="2020315"/>
                    </a:lnTo>
                    <a:lnTo>
                      <a:pt x="359029" y="2014473"/>
                    </a:lnTo>
                    <a:lnTo>
                      <a:pt x="356107" y="2007108"/>
                    </a:lnTo>
                    <a:lnTo>
                      <a:pt x="358267" y="1998217"/>
                    </a:lnTo>
                    <a:lnTo>
                      <a:pt x="358267" y="1916176"/>
                    </a:lnTo>
                    <a:lnTo>
                      <a:pt x="356107" y="1876297"/>
                    </a:lnTo>
                    <a:lnTo>
                      <a:pt x="354583" y="1836292"/>
                    </a:lnTo>
                    <a:lnTo>
                      <a:pt x="347218" y="1754378"/>
                    </a:lnTo>
                    <a:lnTo>
                      <a:pt x="342011" y="1712976"/>
                    </a:lnTo>
                    <a:lnTo>
                      <a:pt x="337438" y="1670811"/>
                    </a:lnTo>
                    <a:lnTo>
                      <a:pt x="333120" y="1612519"/>
                    </a:lnTo>
                    <a:lnTo>
                      <a:pt x="335280" y="1590294"/>
                    </a:lnTo>
                    <a:lnTo>
                      <a:pt x="339725" y="1580007"/>
                    </a:lnTo>
                    <a:lnTo>
                      <a:pt x="337438" y="1570354"/>
                    </a:lnTo>
                    <a:lnTo>
                      <a:pt x="342773" y="1557020"/>
                    </a:lnTo>
                    <a:lnTo>
                      <a:pt x="361314" y="1539366"/>
                    </a:lnTo>
                    <a:lnTo>
                      <a:pt x="370967" y="1526666"/>
                    </a:lnTo>
                    <a:lnTo>
                      <a:pt x="368681" y="1508252"/>
                    </a:lnTo>
                    <a:lnTo>
                      <a:pt x="374650" y="1475740"/>
                    </a:lnTo>
                    <a:lnTo>
                      <a:pt x="380492" y="1461008"/>
                    </a:lnTo>
                    <a:lnTo>
                      <a:pt x="385825" y="1430020"/>
                    </a:lnTo>
                    <a:lnTo>
                      <a:pt x="382777" y="1413002"/>
                    </a:lnTo>
                    <a:lnTo>
                      <a:pt x="374650" y="1396619"/>
                    </a:lnTo>
                    <a:lnTo>
                      <a:pt x="379094" y="1391539"/>
                    </a:lnTo>
                    <a:lnTo>
                      <a:pt x="381381" y="1387094"/>
                    </a:lnTo>
                    <a:lnTo>
                      <a:pt x="382016" y="1375283"/>
                    </a:lnTo>
                    <a:lnTo>
                      <a:pt x="379856" y="1368552"/>
                    </a:lnTo>
                    <a:lnTo>
                      <a:pt x="376047" y="1351660"/>
                    </a:lnTo>
                    <a:lnTo>
                      <a:pt x="368045" y="1349375"/>
                    </a:lnTo>
                    <a:lnTo>
                      <a:pt x="353822" y="1351660"/>
                    </a:lnTo>
                    <a:lnTo>
                      <a:pt x="340487" y="1359027"/>
                    </a:lnTo>
                    <a:lnTo>
                      <a:pt x="329437" y="1370838"/>
                    </a:lnTo>
                    <a:lnTo>
                      <a:pt x="299719" y="1426209"/>
                    </a:lnTo>
                    <a:lnTo>
                      <a:pt x="261874" y="1467611"/>
                    </a:lnTo>
                    <a:lnTo>
                      <a:pt x="215137" y="1499489"/>
                    </a:lnTo>
                    <a:lnTo>
                      <a:pt x="165481" y="1519428"/>
                    </a:lnTo>
                    <a:lnTo>
                      <a:pt x="131952" y="1517141"/>
                    </a:lnTo>
                    <a:lnTo>
                      <a:pt x="100837" y="1510538"/>
                    </a:lnTo>
                    <a:lnTo>
                      <a:pt x="85343" y="1503934"/>
                    </a:lnTo>
                    <a:lnTo>
                      <a:pt x="72643" y="1494916"/>
                    </a:lnTo>
                    <a:lnTo>
                      <a:pt x="61594" y="1481582"/>
                    </a:lnTo>
                    <a:lnTo>
                      <a:pt x="53467" y="1466088"/>
                    </a:lnTo>
                    <a:lnTo>
                      <a:pt x="40005" y="1457197"/>
                    </a:lnTo>
                    <a:lnTo>
                      <a:pt x="29718" y="1446910"/>
                    </a:lnTo>
                    <a:lnTo>
                      <a:pt x="15620" y="1421891"/>
                    </a:lnTo>
                    <a:lnTo>
                      <a:pt x="0" y="1364107"/>
                    </a:lnTo>
                    <a:lnTo>
                      <a:pt x="11175" y="1325753"/>
                    </a:lnTo>
                    <a:lnTo>
                      <a:pt x="8889" y="1305814"/>
                    </a:lnTo>
                    <a:lnTo>
                      <a:pt x="11175" y="1269491"/>
                    </a:lnTo>
                    <a:lnTo>
                      <a:pt x="20700" y="1234185"/>
                    </a:lnTo>
                    <a:lnTo>
                      <a:pt x="37845" y="1202309"/>
                    </a:lnTo>
                    <a:lnTo>
                      <a:pt x="49656" y="1188339"/>
                    </a:lnTo>
                    <a:lnTo>
                      <a:pt x="38607" y="1163192"/>
                    </a:lnTo>
                    <a:lnTo>
                      <a:pt x="36322" y="1140333"/>
                    </a:lnTo>
                    <a:lnTo>
                      <a:pt x="41529" y="1117346"/>
                    </a:lnTo>
                    <a:lnTo>
                      <a:pt x="63754" y="1073658"/>
                    </a:lnTo>
                    <a:lnTo>
                      <a:pt x="90550" y="1029461"/>
                    </a:lnTo>
                    <a:lnTo>
                      <a:pt x="114935" y="973963"/>
                    </a:lnTo>
                    <a:lnTo>
                      <a:pt x="186181" y="843152"/>
                    </a:lnTo>
                    <a:lnTo>
                      <a:pt x="204724" y="810641"/>
                    </a:lnTo>
                    <a:lnTo>
                      <a:pt x="221106" y="776732"/>
                    </a:lnTo>
                    <a:lnTo>
                      <a:pt x="236600" y="742695"/>
                    </a:lnTo>
                    <a:lnTo>
                      <a:pt x="275970" y="690245"/>
                    </a:lnTo>
                    <a:lnTo>
                      <a:pt x="310133" y="662177"/>
                    </a:lnTo>
                    <a:lnTo>
                      <a:pt x="330073" y="652652"/>
                    </a:lnTo>
                    <a:lnTo>
                      <a:pt x="351662" y="647319"/>
                    </a:lnTo>
                    <a:lnTo>
                      <a:pt x="376047" y="648080"/>
                    </a:lnTo>
                    <a:lnTo>
                      <a:pt x="376808" y="643635"/>
                    </a:lnTo>
                    <a:lnTo>
                      <a:pt x="379094" y="641476"/>
                    </a:lnTo>
                    <a:lnTo>
                      <a:pt x="381381" y="640714"/>
                    </a:lnTo>
                    <a:lnTo>
                      <a:pt x="390906" y="645160"/>
                    </a:lnTo>
                    <a:lnTo>
                      <a:pt x="396875" y="645922"/>
                    </a:lnTo>
                    <a:lnTo>
                      <a:pt x="402081" y="637794"/>
                    </a:lnTo>
                    <a:lnTo>
                      <a:pt x="428117" y="609726"/>
                    </a:lnTo>
                    <a:lnTo>
                      <a:pt x="443611" y="600075"/>
                    </a:lnTo>
                    <a:lnTo>
                      <a:pt x="453262" y="598551"/>
                    </a:lnTo>
                    <a:lnTo>
                      <a:pt x="457707" y="599313"/>
                    </a:lnTo>
                    <a:lnTo>
                      <a:pt x="460756" y="601598"/>
                    </a:lnTo>
                    <a:lnTo>
                      <a:pt x="465836" y="609726"/>
                    </a:lnTo>
                    <a:lnTo>
                      <a:pt x="467360" y="613410"/>
                    </a:lnTo>
                    <a:lnTo>
                      <a:pt x="471805" y="620776"/>
                    </a:lnTo>
                    <a:lnTo>
                      <a:pt x="477012" y="623697"/>
                    </a:lnTo>
                    <a:lnTo>
                      <a:pt x="480694" y="616330"/>
                    </a:lnTo>
                    <a:lnTo>
                      <a:pt x="503681" y="588898"/>
                    </a:lnTo>
                    <a:lnTo>
                      <a:pt x="519302" y="580898"/>
                    </a:lnTo>
                    <a:lnTo>
                      <a:pt x="528955" y="580008"/>
                    </a:lnTo>
                    <a:lnTo>
                      <a:pt x="533400" y="574929"/>
                    </a:lnTo>
                    <a:lnTo>
                      <a:pt x="545211" y="569848"/>
                    </a:lnTo>
                    <a:lnTo>
                      <a:pt x="551942" y="568325"/>
                    </a:lnTo>
                    <a:lnTo>
                      <a:pt x="557149" y="565404"/>
                    </a:lnTo>
                    <a:lnTo>
                      <a:pt x="563118" y="563117"/>
                    </a:lnTo>
                    <a:lnTo>
                      <a:pt x="574167" y="554227"/>
                    </a:lnTo>
                    <a:lnTo>
                      <a:pt x="549020" y="511429"/>
                    </a:lnTo>
                    <a:lnTo>
                      <a:pt x="519302" y="435991"/>
                    </a:lnTo>
                    <a:lnTo>
                      <a:pt x="511048" y="431545"/>
                    </a:lnTo>
                    <a:lnTo>
                      <a:pt x="505968" y="426466"/>
                    </a:lnTo>
                    <a:lnTo>
                      <a:pt x="502285" y="418973"/>
                    </a:lnTo>
                    <a:lnTo>
                      <a:pt x="494030" y="388747"/>
                    </a:lnTo>
                    <a:lnTo>
                      <a:pt x="482218" y="373126"/>
                    </a:lnTo>
                    <a:lnTo>
                      <a:pt x="462152" y="343661"/>
                    </a:lnTo>
                    <a:lnTo>
                      <a:pt x="452500" y="322198"/>
                    </a:lnTo>
                    <a:lnTo>
                      <a:pt x="448056" y="298576"/>
                    </a:lnTo>
                    <a:lnTo>
                      <a:pt x="449580" y="294132"/>
                    </a:lnTo>
                    <a:lnTo>
                      <a:pt x="455422" y="288163"/>
                    </a:lnTo>
                    <a:lnTo>
                      <a:pt x="459993" y="287527"/>
                    </a:lnTo>
                    <a:lnTo>
                      <a:pt x="463676" y="286004"/>
                    </a:lnTo>
                    <a:lnTo>
                      <a:pt x="472567" y="287527"/>
                    </a:lnTo>
                    <a:lnTo>
                      <a:pt x="477012" y="289686"/>
                    </a:lnTo>
                    <a:lnTo>
                      <a:pt x="484505" y="294767"/>
                    </a:lnTo>
                    <a:lnTo>
                      <a:pt x="487425" y="288163"/>
                    </a:lnTo>
                    <a:lnTo>
                      <a:pt x="485901" y="282320"/>
                    </a:lnTo>
                    <a:lnTo>
                      <a:pt x="482981" y="275717"/>
                    </a:lnTo>
                    <a:lnTo>
                      <a:pt x="482981" y="269748"/>
                    </a:lnTo>
                    <a:lnTo>
                      <a:pt x="479298" y="246126"/>
                    </a:lnTo>
                    <a:lnTo>
                      <a:pt x="473329" y="199644"/>
                    </a:lnTo>
                    <a:lnTo>
                      <a:pt x="473329" y="155194"/>
                    </a:lnTo>
                    <a:lnTo>
                      <a:pt x="477774" y="133730"/>
                    </a:lnTo>
                    <a:lnTo>
                      <a:pt x="486663" y="112395"/>
                    </a:lnTo>
                    <a:lnTo>
                      <a:pt x="500761" y="92329"/>
                    </a:lnTo>
                    <a:lnTo>
                      <a:pt x="498475" y="85725"/>
                    </a:lnTo>
                    <a:lnTo>
                      <a:pt x="499237" y="82042"/>
                    </a:lnTo>
                    <a:lnTo>
                      <a:pt x="502285" y="79120"/>
                    </a:lnTo>
                    <a:lnTo>
                      <a:pt x="511937" y="74548"/>
                    </a:lnTo>
                    <a:lnTo>
                      <a:pt x="517779" y="73151"/>
                    </a:lnTo>
                    <a:lnTo>
                      <a:pt x="526795" y="66548"/>
                    </a:lnTo>
                    <a:lnTo>
                      <a:pt x="563880" y="43560"/>
                    </a:lnTo>
                    <a:lnTo>
                      <a:pt x="621664" y="11048"/>
                    </a:lnTo>
                    <a:lnTo>
                      <a:pt x="663956" y="0"/>
                    </a:lnTo>
                    <a:lnTo>
                      <a:pt x="688467" y="761"/>
                    </a:lnTo>
                    <a:lnTo>
                      <a:pt x="750062" y="5079"/>
                    </a:lnTo>
                    <a:lnTo>
                      <a:pt x="807847" y="20701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2" name="Полилиния 4"/>
              <p:cNvSpPr>
                <a:spLocks noChangeArrowheads="1"/>
              </p:cNvSpPr>
              <p:nvPr/>
            </p:nvSpPr>
            <p:spPr bwMode="auto">
              <a:xfrm>
                <a:off x="4902200" y="2189175"/>
                <a:ext cx="265112" cy="55568"/>
              </a:xfrm>
              <a:custGeom>
                <a:avLst/>
                <a:gdLst>
                  <a:gd name="T0" fmla="*/ 261149 w 266446"/>
                  <a:gd name="T1" fmla="*/ 27378 h 54739"/>
                  <a:gd name="T2" fmla="*/ 241483 w 266446"/>
                  <a:gd name="T3" fmla="*/ 25086 h 54739"/>
                  <a:gd name="T4" fmla="*/ 223309 w 266446"/>
                  <a:gd name="T5" fmla="*/ 27378 h 54739"/>
                  <a:gd name="T6" fmla="*/ 170904 w 266446"/>
                  <a:gd name="T7" fmla="*/ 43969 h 54739"/>
                  <a:gd name="T8" fmla="*/ 137421 w 266446"/>
                  <a:gd name="T9" fmla="*/ 49498 h 54739"/>
                  <a:gd name="T10" fmla="*/ 120739 w 266446"/>
                  <a:gd name="T11" fmla="*/ 46262 h 54739"/>
                  <a:gd name="T12" fmla="*/ 106178 w 266446"/>
                  <a:gd name="T13" fmla="*/ 54218 h 54739"/>
                  <a:gd name="T14" fmla="*/ 91613 w 266446"/>
                  <a:gd name="T15" fmla="*/ 58130 h 54739"/>
                  <a:gd name="T16" fmla="*/ 76427 w 266446"/>
                  <a:gd name="T17" fmla="*/ 57319 h 54739"/>
                  <a:gd name="T18" fmla="*/ 45932 w 266446"/>
                  <a:gd name="T19" fmla="*/ 51925 h 54739"/>
                  <a:gd name="T20" fmla="*/ 15310 w 266446"/>
                  <a:gd name="T21" fmla="*/ 50982 h 54739"/>
                  <a:gd name="T22" fmla="*/ 0 w 266446"/>
                  <a:gd name="T23" fmla="*/ 56646 h 54739"/>
                  <a:gd name="T24" fmla="*/ 24770 w 266446"/>
                  <a:gd name="T25" fmla="*/ 36145 h 54739"/>
                  <a:gd name="T26" fmla="*/ 87257 w 266446"/>
                  <a:gd name="T27" fmla="*/ 8633 h 54739"/>
                  <a:gd name="T28" fmla="*/ 122235 w 266446"/>
                  <a:gd name="T29" fmla="*/ 2294 h 54739"/>
                  <a:gd name="T30" fmla="*/ 157836 w 266446"/>
                  <a:gd name="T31" fmla="*/ 0 h 54739"/>
                  <a:gd name="T32" fmla="*/ 193435 w 266446"/>
                  <a:gd name="T33" fmla="*/ 3237 h 54739"/>
                  <a:gd name="T34" fmla="*/ 228412 w 266446"/>
                  <a:gd name="T35" fmla="*/ 12544 h 5473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6446"/>
                  <a:gd name="T55" fmla="*/ 0 h 54739"/>
                  <a:gd name="T56" fmla="*/ 266446 w 266446"/>
                  <a:gd name="T57" fmla="*/ 54739 h 5473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6446" h="54739">
                    <a:moveTo>
                      <a:pt x="266445" y="25782"/>
                    </a:moveTo>
                    <a:lnTo>
                      <a:pt x="246380" y="23622"/>
                    </a:lnTo>
                    <a:lnTo>
                      <a:pt x="227838" y="25782"/>
                    </a:lnTo>
                    <a:lnTo>
                      <a:pt x="174370" y="41403"/>
                    </a:lnTo>
                    <a:lnTo>
                      <a:pt x="140207" y="46610"/>
                    </a:lnTo>
                    <a:lnTo>
                      <a:pt x="123189" y="43562"/>
                    </a:lnTo>
                    <a:lnTo>
                      <a:pt x="108331" y="51054"/>
                    </a:lnTo>
                    <a:lnTo>
                      <a:pt x="93471" y="54738"/>
                    </a:lnTo>
                    <a:lnTo>
                      <a:pt x="77977" y="53975"/>
                    </a:lnTo>
                    <a:lnTo>
                      <a:pt x="46863" y="48895"/>
                    </a:lnTo>
                    <a:lnTo>
                      <a:pt x="15620" y="48007"/>
                    </a:lnTo>
                    <a:lnTo>
                      <a:pt x="0" y="53341"/>
                    </a:lnTo>
                    <a:lnTo>
                      <a:pt x="25273" y="34037"/>
                    </a:lnTo>
                    <a:lnTo>
                      <a:pt x="89026" y="8129"/>
                    </a:lnTo>
                    <a:lnTo>
                      <a:pt x="124713" y="2160"/>
                    </a:lnTo>
                    <a:lnTo>
                      <a:pt x="161036" y="0"/>
                    </a:lnTo>
                    <a:lnTo>
                      <a:pt x="197357" y="3048"/>
                    </a:lnTo>
                    <a:lnTo>
                      <a:pt x="233044" y="11812"/>
                    </a:lnTo>
                    <a:close/>
                  </a:path>
                </a:pathLst>
              </a:custGeom>
              <a:solidFill>
                <a:srgbClr val="33CC66"/>
              </a:solidFill>
              <a:ln w="0" algn="ctr">
                <a:solidFill>
                  <a:srgbClr val="33CC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3" name="Полилиния 5"/>
              <p:cNvSpPr>
                <a:spLocks noChangeArrowheads="1"/>
              </p:cNvSpPr>
              <p:nvPr/>
            </p:nvSpPr>
            <p:spPr bwMode="auto">
              <a:xfrm>
                <a:off x="4833937" y="2228866"/>
                <a:ext cx="331788" cy="196870"/>
              </a:xfrm>
              <a:custGeom>
                <a:avLst/>
                <a:gdLst>
                  <a:gd name="T0" fmla="*/ 327906 w 331597"/>
                  <a:gd name="T1" fmla="*/ 15582 h 196597"/>
                  <a:gd name="T2" fmla="*/ 318996 w 331597"/>
                  <a:gd name="T3" fmla="*/ 16985 h 196597"/>
                  <a:gd name="T4" fmla="*/ 307031 w 331597"/>
                  <a:gd name="T5" fmla="*/ 24520 h 196597"/>
                  <a:gd name="T6" fmla="*/ 260950 w 331597"/>
                  <a:gd name="T7" fmla="*/ 65385 h 196597"/>
                  <a:gd name="T8" fmla="*/ 276606 w 331597"/>
                  <a:gd name="T9" fmla="*/ 42399 h 196597"/>
                  <a:gd name="T10" fmla="*/ 284755 w 331597"/>
                  <a:gd name="T11" fmla="*/ 31160 h 196597"/>
                  <a:gd name="T12" fmla="*/ 281064 w 331597"/>
                  <a:gd name="T13" fmla="*/ 19284 h 196597"/>
                  <a:gd name="T14" fmla="*/ 246820 w 331597"/>
                  <a:gd name="T15" fmla="*/ 45974 h 196597"/>
                  <a:gd name="T16" fmla="*/ 224543 w 331597"/>
                  <a:gd name="T17" fmla="*/ 58617 h 196597"/>
                  <a:gd name="T18" fmla="*/ 205959 w 331597"/>
                  <a:gd name="T19" fmla="*/ 73559 h 196597"/>
                  <a:gd name="T20" fmla="*/ 189666 w 331597"/>
                  <a:gd name="T21" fmla="*/ 89139 h 196597"/>
                  <a:gd name="T22" fmla="*/ 188138 w 331597"/>
                  <a:gd name="T23" fmla="*/ 99483 h 196597"/>
                  <a:gd name="T24" fmla="*/ 205959 w 331597"/>
                  <a:gd name="T25" fmla="*/ 98844 h 196597"/>
                  <a:gd name="T26" fmla="*/ 220089 w 331597"/>
                  <a:gd name="T27" fmla="*/ 85307 h 196597"/>
                  <a:gd name="T28" fmla="*/ 220852 w 331597"/>
                  <a:gd name="T29" fmla="*/ 75730 h 196597"/>
                  <a:gd name="T30" fmla="*/ 240201 w 331597"/>
                  <a:gd name="T31" fmla="*/ 64619 h 196597"/>
                  <a:gd name="T32" fmla="*/ 240837 w 331597"/>
                  <a:gd name="T33" fmla="*/ 72794 h 196597"/>
                  <a:gd name="T34" fmla="*/ 240201 w 331597"/>
                  <a:gd name="T35" fmla="*/ 82497 h 196597"/>
                  <a:gd name="T36" fmla="*/ 242363 w 331597"/>
                  <a:gd name="T37" fmla="*/ 91309 h 196597"/>
                  <a:gd name="T38" fmla="*/ 260950 w 331597"/>
                  <a:gd name="T39" fmla="*/ 89139 h 196597"/>
                  <a:gd name="T40" fmla="*/ 258787 w 331597"/>
                  <a:gd name="T41" fmla="*/ 102549 h 196597"/>
                  <a:gd name="T42" fmla="*/ 269859 w 331597"/>
                  <a:gd name="T43" fmla="*/ 98844 h 196597"/>
                  <a:gd name="T44" fmla="*/ 284755 w 331597"/>
                  <a:gd name="T45" fmla="*/ 89139 h 196597"/>
                  <a:gd name="T46" fmla="*/ 298119 w 331597"/>
                  <a:gd name="T47" fmla="*/ 107784 h 196597"/>
                  <a:gd name="T48" fmla="*/ 308558 w 331597"/>
                  <a:gd name="T49" fmla="*/ 103954 h 196597"/>
                  <a:gd name="T50" fmla="*/ 309322 w 331597"/>
                  <a:gd name="T51" fmla="*/ 111360 h 196597"/>
                  <a:gd name="T52" fmla="*/ 301173 w 331597"/>
                  <a:gd name="T53" fmla="*/ 119534 h 196597"/>
                  <a:gd name="T54" fmla="*/ 298119 w 331597"/>
                  <a:gd name="T55" fmla="*/ 125536 h 196597"/>
                  <a:gd name="T56" fmla="*/ 272915 w 331597"/>
                  <a:gd name="T57" fmla="*/ 119534 h 196597"/>
                  <a:gd name="T58" fmla="*/ 194758 w 331597"/>
                  <a:gd name="T59" fmla="*/ 119534 h 196597"/>
                  <a:gd name="T60" fmla="*/ 93687 w 331597"/>
                  <a:gd name="T61" fmla="*/ 140349 h 196597"/>
                  <a:gd name="T62" fmla="*/ 66827 w 331597"/>
                  <a:gd name="T63" fmla="*/ 153887 h 196597"/>
                  <a:gd name="T64" fmla="*/ 42387 w 331597"/>
                  <a:gd name="T65" fmla="*/ 185684 h 196597"/>
                  <a:gd name="T66" fmla="*/ 35642 w 331597"/>
                  <a:gd name="T67" fmla="*/ 193858 h 196597"/>
                  <a:gd name="T68" fmla="*/ 26729 w 331597"/>
                  <a:gd name="T69" fmla="*/ 191687 h 196597"/>
                  <a:gd name="T70" fmla="*/ 13367 w 331597"/>
                  <a:gd name="T71" fmla="*/ 193220 h 196597"/>
                  <a:gd name="T72" fmla="*/ 8909 w 331597"/>
                  <a:gd name="T73" fmla="*/ 197690 h 196597"/>
                  <a:gd name="T74" fmla="*/ 2162 w 331597"/>
                  <a:gd name="T75" fmla="*/ 91309 h 196597"/>
                  <a:gd name="T76" fmla="*/ 17820 w 331597"/>
                  <a:gd name="T77" fmla="*/ 52742 h 196597"/>
                  <a:gd name="T78" fmla="*/ 45316 w 331597"/>
                  <a:gd name="T79" fmla="*/ 30393 h 196597"/>
                  <a:gd name="T80" fmla="*/ 120418 w 331597"/>
                  <a:gd name="T81" fmla="*/ 22221 h 196597"/>
                  <a:gd name="T82" fmla="*/ 154661 w 331597"/>
                  <a:gd name="T83" fmla="*/ 37929 h 196597"/>
                  <a:gd name="T84" fmla="*/ 168027 w 331597"/>
                  <a:gd name="T85" fmla="*/ 49679 h 196597"/>
                  <a:gd name="T86" fmla="*/ 195520 w 331597"/>
                  <a:gd name="T87" fmla="*/ 55680 h 196597"/>
                  <a:gd name="T88" fmla="*/ 222381 w 331597"/>
                  <a:gd name="T89" fmla="*/ 46869 h 196597"/>
                  <a:gd name="T90" fmla="*/ 237910 w 331597"/>
                  <a:gd name="T91" fmla="*/ 18519 h 196597"/>
                  <a:gd name="T92" fmla="*/ 250512 w 331597"/>
                  <a:gd name="T93" fmla="*/ 8811 h 196597"/>
                  <a:gd name="T94" fmla="*/ 327141 w 331597"/>
                  <a:gd name="T95" fmla="*/ 766 h 19659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31597"/>
                  <a:gd name="T145" fmla="*/ 0 h 196597"/>
                  <a:gd name="T146" fmla="*/ 331597 w 331597"/>
                  <a:gd name="T147" fmla="*/ 196597 h 19659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31597" h="196597">
                    <a:moveTo>
                      <a:pt x="331596" y="11810"/>
                    </a:moveTo>
                    <a:lnTo>
                      <a:pt x="327151" y="15494"/>
                    </a:lnTo>
                    <a:lnTo>
                      <a:pt x="322706" y="16891"/>
                    </a:lnTo>
                    <a:lnTo>
                      <a:pt x="318262" y="16891"/>
                    </a:lnTo>
                    <a:lnTo>
                      <a:pt x="313817" y="19176"/>
                    </a:lnTo>
                    <a:lnTo>
                      <a:pt x="306324" y="24384"/>
                    </a:lnTo>
                    <a:lnTo>
                      <a:pt x="275208" y="54610"/>
                    </a:lnTo>
                    <a:lnTo>
                      <a:pt x="260350" y="65023"/>
                    </a:lnTo>
                    <a:lnTo>
                      <a:pt x="262636" y="57657"/>
                    </a:lnTo>
                    <a:lnTo>
                      <a:pt x="275970" y="42163"/>
                    </a:lnTo>
                    <a:lnTo>
                      <a:pt x="279654" y="36194"/>
                    </a:lnTo>
                    <a:lnTo>
                      <a:pt x="284099" y="30988"/>
                    </a:lnTo>
                    <a:lnTo>
                      <a:pt x="289306" y="19176"/>
                    </a:lnTo>
                    <a:lnTo>
                      <a:pt x="280416" y="19176"/>
                    </a:lnTo>
                    <a:lnTo>
                      <a:pt x="266319" y="26543"/>
                    </a:lnTo>
                    <a:lnTo>
                      <a:pt x="246252" y="45719"/>
                    </a:lnTo>
                    <a:lnTo>
                      <a:pt x="230758" y="56134"/>
                    </a:lnTo>
                    <a:lnTo>
                      <a:pt x="224027" y="58293"/>
                    </a:lnTo>
                    <a:lnTo>
                      <a:pt x="211455" y="67182"/>
                    </a:lnTo>
                    <a:lnTo>
                      <a:pt x="205486" y="73151"/>
                    </a:lnTo>
                    <a:lnTo>
                      <a:pt x="198755" y="77597"/>
                    </a:lnTo>
                    <a:lnTo>
                      <a:pt x="189230" y="88646"/>
                    </a:lnTo>
                    <a:lnTo>
                      <a:pt x="185419" y="94615"/>
                    </a:lnTo>
                    <a:lnTo>
                      <a:pt x="187706" y="98932"/>
                    </a:lnTo>
                    <a:lnTo>
                      <a:pt x="193675" y="100456"/>
                    </a:lnTo>
                    <a:lnTo>
                      <a:pt x="205486" y="98297"/>
                    </a:lnTo>
                    <a:lnTo>
                      <a:pt x="217424" y="88646"/>
                    </a:lnTo>
                    <a:lnTo>
                      <a:pt x="219582" y="84835"/>
                    </a:lnTo>
                    <a:lnTo>
                      <a:pt x="216535" y="81279"/>
                    </a:lnTo>
                    <a:lnTo>
                      <a:pt x="220344" y="75310"/>
                    </a:lnTo>
                    <a:lnTo>
                      <a:pt x="231394" y="67944"/>
                    </a:lnTo>
                    <a:lnTo>
                      <a:pt x="239649" y="64262"/>
                    </a:lnTo>
                    <a:lnTo>
                      <a:pt x="244094" y="63500"/>
                    </a:lnTo>
                    <a:lnTo>
                      <a:pt x="240283" y="72390"/>
                    </a:lnTo>
                    <a:lnTo>
                      <a:pt x="240283" y="77597"/>
                    </a:lnTo>
                    <a:lnTo>
                      <a:pt x="239649" y="82041"/>
                    </a:lnTo>
                    <a:lnTo>
                      <a:pt x="240283" y="86360"/>
                    </a:lnTo>
                    <a:lnTo>
                      <a:pt x="241807" y="90804"/>
                    </a:lnTo>
                    <a:lnTo>
                      <a:pt x="245491" y="96012"/>
                    </a:lnTo>
                    <a:lnTo>
                      <a:pt x="260350" y="88646"/>
                    </a:lnTo>
                    <a:lnTo>
                      <a:pt x="252983" y="98297"/>
                    </a:lnTo>
                    <a:lnTo>
                      <a:pt x="258191" y="101981"/>
                    </a:lnTo>
                    <a:lnTo>
                      <a:pt x="265556" y="103378"/>
                    </a:lnTo>
                    <a:lnTo>
                      <a:pt x="269239" y="98297"/>
                    </a:lnTo>
                    <a:lnTo>
                      <a:pt x="277494" y="89281"/>
                    </a:lnTo>
                    <a:lnTo>
                      <a:pt x="284099" y="88646"/>
                    </a:lnTo>
                    <a:lnTo>
                      <a:pt x="295275" y="108585"/>
                    </a:lnTo>
                    <a:lnTo>
                      <a:pt x="297433" y="107188"/>
                    </a:lnTo>
                    <a:lnTo>
                      <a:pt x="302641" y="101981"/>
                    </a:lnTo>
                    <a:lnTo>
                      <a:pt x="307848" y="103378"/>
                    </a:lnTo>
                    <a:lnTo>
                      <a:pt x="308610" y="107188"/>
                    </a:lnTo>
                    <a:lnTo>
                      <a:pt x="308610" y="110744"/>
                    </a:lnTo>
                    <a:lnTo>
                      <a:pt x="303402" y="116713"/>
                    </a:lnTo>
                    <a:lnTo>
                      <a:pt x="300481" y="118872"/>
                    </a:lnTo>
                    <a:lnTo>
                      <a:pt x="298195" y="121793"/>
                    </a:lnTo>
                    <a:lnTo>
                      <a:pt x="297433" y="124841"/>
                    </a:lnTo>
                    <a:lnTo>
                      <a:pt x="298957" y="129285"/>
                    </a:lnTo>
                    <a:lnTo>
                      <a:pt x="272287" y="118872"/>
                    </a:lnTo>
                    <a:lnTo>
                      <a:pt x="246252" y="115188"/>
                    </a:lnTo>
                    <a:lnTo>
                      <a:pt x="194310" y="118872"/>
                    </a:lnTo>
                    <a:lnTo>
                      <a:pt x="142494" y="130047"/>
                    </a:lnTo>
                    <a:lnTo>
                      <a:pt x="93471" y="139572"/>
                    </a:lnTo>
                    <a:lnTo>
                      <a:pt x="84581" y="142621"/>
                    </a:lnTo>
                    <a:lnTo>
                      <a:pt x="66675" y="153035"/>
                    </a:lnTo>
                    <a:lnTo>
                      <a:pt x="52705" y="167004"/>
                    </a:lnTo>
                    <a:lnTo>
                      <a:pt x="42291" y="184657"/>
                    </a:lnTo>
                    <a:lnTo>
                      <a:pt x="40005" y="195072"/>
                    </a:lnTo>
                    <a:lnTo>
                      <a:pt x="35560" y="192785"/>
                    </a:lnTo>
                    <a:lnTo>
                      <a:pt x="31114" y="191388"/>
                    </a:lnTo>
                    <a:lnTo>
                      <a:pt x="26669" y="190626"/>
                    </a:lnTo>
                    <a:lnTo>
                      <a:pt x="17780" y="190626"/>
                    </a:lnTo>
                    <a:lnTo>
                      <a:pt x="13335" y="192150"/>
                    </a:lnTo>
                    <a:lnTo>
                      <a:pt x="10413" y="193547"/>
                    </a:lnTo>
                    <a:lnTo>
                      <a:pt x="8889" y="196596"/>
                    </a:lnTo>
                    <a:lnTo>
                      <a:pt x="0" y="132969"/>
                    </a:lnTo>
                    <a:lnTo>
                      <a:pt x="2158" y="90804"/>
                    </a:lnTo>
                    <a:lnTo>
                      <a:pt x="8127" y="71628"/>
                    </a:lnTo>
                    <a:lnTo>
                      <a:pt x="17780" y="52450"/>
                    </a:lnTo>
                    <a:lnTo>
                      <a:pt x="32638" y="35432"/>
                    </a:lnTo>
                    <a:lnTo>
                      <a:pt x="45212" y="30225"/>
                    </a:lnTo>
                    <a:lnTo>
                      <a:pt x="74168" y="23494"/>
                    </a:lnTo>
                    <a:lnTo>
                      <a:pt x="120142" y="22097"/>
                    </a:lnTo>
                    <a:lnTo>
                      <a:pt x="150621" y="28828"/>
                    </a:lnTo>
                    <a:lnTo>
                      <a:pt x="154305" y="37719"/>
                    </a:lnTo>
                    <a:lnTo>
                      <a:pt x="160274" y="44322"/>
                    </a:lnTo>
                    <a:lnTo>
                      <a:pt x="167639" y="49403"/>
                    </a:lnTo>
                    <a:lnTo>
                      <a:pt x="176530" y="53213"/>
                    </a:lnTo>
                    <a:lnTo>
                      <a:pt x="195071" y="55372"/>
                    </a:lnTo>
                    <a:lnTo>
                      <a:pt x="214375" y="52450"/>
                    </a:lnTo>
                    <a:lnTo>
                      <a:pt x="221869" y="46609"/>
                    </a:lnTo>
                    <a:lnTo>
                      <a:pt x="226949" y="39878"/>
                    </a:lnTo>
                    <a:lnTo>
                      <a:pt x="237362" y="18415"/>
                    </a:lnTo>
                    <a:lnTo>
                      <a:pt x="242569" y="13207"/>
                    </a:lnTo>
                    <a:lnTo>
                      <a:pt x="249936" y="8763"/>
                    </a:lnTo>
                    <a:lnTo>
                      <a:pt x="308610" y="0"/>
                    </a:lnTo>
                    <a:lnTo>
                      <a:pt x="326389" y="762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4" name="Полилиния 6"/>
              <p:cNvSpPr>
                <a:spLocks noChangeArrowheads="1"/>
              </p:cNvSpPr>
              <p:nvPr/>
            </p:nvSpPr>
            <p:spPr bwMode="auto">
              <a:xfrm>
                <a:off x="4999037" y="2246331"/>
                <a:ext cx="53975" cy="25403"/>
              </a:xfrm>
              <a:custGeom>
                <a:avLst/>
                <a:gdLst>
                  <a:gd name="T0" fmla="*/ 51393 w 54864"/>
                  <a:gd name="T1" fmla="*/ 778 h 25273"/>
                  <a:gd name="T2" fmla="*/ 49965 w 54864"/>
                  <a:gd name="T3" fmla="*/ 6093 h 25273"/>
                  <a:gd name="T4" fmla="*/ 49965 w 54864"/>
                  <a:gd name="T5" fmla="*/ 13611 h 25273"/>
                  <a:gd name="T6" fmla="*/ 47943 w 54864"/>
                  <a:gd name="T7" fmla="*/ 16722 h 25273"/>
                  <a:gd name="T8" fmla="*/ 46514 w 54864"/>
                  <a:gd name="T9" fmla="*/ 20352 h 25273"/>
                  <a:gd name="T10" fmla="*/ 38188 w 54864"/>
                  <a:gd name="T11" fmla="*/ 24889 h 25273"/>
                  <a:gd name="T12" fmla="*/ 27719 w 54864"/>
                  <a:gd name="T13" fmla="*/ 25796 h 25273"/>
                  <a:gd name="T14" fmla="*/ 11778 w 54864"/>
                  <a:gd name="T15" fmla="*/ 24889 h 25273"/>
                  <a:gd name="T16" fmla="*/ 2735 w 54864"/>
                  <a:gd name="T17" fmla="*/ 19703 h 25273"/>
                  <a:gd name="T18" fmla="*/ 0 w 54864"/>
                  <a:gd name="T19" fmla="*/ 15945 h 25273"/>
                  <a:gd name="T20" fmla="*/ 3448 w 54864"/>
                  <a:gd name="T21" fmla="*/ 9074 h 25273"/>
                  <a:gd name="T22" fmla="*/ 9041 w 54864"/>
                  <a:gd name="T23" fmla="*/ 4536 h 25273"/>
                  <a:gd name="T24" fmla="*/ 14513 w 54864"/>
                  <a:gd name="T25" fmla="*/ 1556 h 25273"/>
                  <a:gd name="T26" fmla="*/ 27124 w 54864"/>
                  <a:gd name="T27" fmla="*/ 0 h 252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864"/>
                  <a:gd name="T43" fmla="*/ 0 h 25273"/>
                  <a:gd name="T44" fmla="*/ 54864 w 54864"/>
                  <a:gd name="T45" fmla="*/ 25273 h 252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864" h="25273">
                    <a:moveTo>
                      <a:pt x="54863" y="762"/>
                    </a:moveTo>
                    <a:lnTo>
                      <a:pt x="53339" y="5969"/>
                    </a:lnTo>
                    <a:lnTo>
                      <a:pt x="53339" y="13334"/>
                    </a:lnTo>
                    <a:lnTo>
                      <a:pt x="51181" y="16382"/>
                    </a:lnTo>
                    <a:lnTo>
                      <a:pt x="49656" y="19938"/>
                    </a:lnTo>
                    <a:lnTo>
                      <a:pt x="40767" y="24384"/>
                    </a:lnTo>
                    <a:lnTo>
                      <a:pt x="29591" y="25272"/>
                    </a:lnTo>
                    <a:lnTo>
                      <a:pt x="12573" y="24384"/>
                    </a:lnTo>
                    <a:lnTo>
                      <a:pt x="2920" y="19303"/>
                    </a:lnTo>
                    <a:lnTo>
                      <a:pt x="0" y="15621"/>
                    </a:lnTo>
                    <a:lnTo>
                      <a:pt x="3682" y="8890"/>
                    </a:lnTo>
                    <a:lnTo>
                      <a:pt x="9651" y="4444"/>
                    </a:lnTo>
                    <a:lnTo>
                      <a:pt x="15493" y="1524"/>
                    </a:lnTo>
                    <a:lnTo>
                      <a:pt x="28956" y="0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5" name="Полилиния 7"/>
              <p:cNvSpPr>
                <a:spLocks noChangeArrowheads="1"/>
              </p:cNvSpPr>
              <p:nvPr/>
            </p:nvSpPr>
            <p:spPr bwMode="auto">
              <a:xfrm>
                <a:off x="5151437" y="2255857"/>
                <a:ext cx="17463" cy="30165"/>
              </a:xfrm>
              <a:custGeom>
                <a:avLst/>
                <a:gdLst>
                  <a:gd name="T0" fmla="*/ 16542 w 17781"/>
                  <a:gd name="T1" fmla="*/ 6445 h 29592"/>
                  <a:gd name="T2" fmla="*/ 9688 w 17781"/>
                  <a:gd name="T3" fmla="*/ 6445 h 29592"/>
                  <a:gd name="T4" fmla="*/ 8979 w 17781"/>
                  <a:gd name="T5" fmla="*/ 12067 h 29592"/>
                  <a:gd name="T6" fmla="*/ 11697 w 17781"/>
                  <a:gd name="T7" fmla="*/ 18374 h 29592"/>
                  <a:gd name="T8" fmla="*/ 13114 w 17781"/>
                  <a:gd name="T9" fmla="*/ 23997 h 29592"/>
                  <a:gd name="T10" fmla="*/ 9688 w 17781"/>
                  <a:gd name="T11" fmla="*/ 31950 h 29592"/>
                  <a:gd name="T12" fmla="*/ 0 w 17781"/>
                  <a:gd name="T13" fmla="*/ 21667 h 29592"/>
                  <a:gd name="T14" fmla="*/ 15240 w 17781"/>
                  <a:gd name="T15" fmla="*/ 0 h 295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781"/>
                  <a:gd name="T25" fmla="*/ 0 h 29592"/>
                  <a:gd name="T26" fmla="*/ 17781 w 17781"/>
                  <a:gd name="T27" fmla="*/ 29592 h 295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781" h="29592">
                    <a:moveTo>
                      <a:pt x="17780" y="5969"/>
                    </a:moveTo>
                    <a:lnTo>
                      <a:pt x="10413" y="5969"/>
                    </a:lnTo>
                    <a:lnTo>
                      <a:pt x="9651" y="11176"/>
                    </a:lnTo>
                    <a:lnTo>
                      <a:pt x="12573" y="17017"/>
                    </a:lnTo>
                    <a:lnTo>
                      <a:pt x="14096" y="22225"/>
                    </a:lnTo>
                    <a:lnTo>
                      <a:pt x="10413" y="29591"/>
                    </a:lnTo>
                    <a:lnTo>
                      <a:pt x="0" y="20066"/>
                    </a:lnTo>
                    <a:lnTo>
                      <a:pt x="16382" y="0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6" name="Полилиния 8"/>
              <p:cNvSpPr>
                <a:spLocks noChangeArrowheads="1"/>
              </p:cNvSpPr>
              <p:nvPr/>
            </p:nvSpPr>
            <p:spPr bwMode="auto">
              <a:xfrm>
                <a:off x="4852987" y="2268558"/>
                <a:ext cx="63500" cy="60331"/>
              </a:xfrm>
              <a:custGeom>
                <a:avLst/>
                <a:gdLst>
                  <a:gd name="T0" fmla="*/ 65047 w 62992"/>
                  <a:gd name="T1" fmla="*/ 13117 h 60579"/>
                  <a:gd name="T2" fmla="*/ 62821 w 62992"/>
                  <a:gd name="T3" fmla="*/ 22487 h 60579"/>
                  <a:gd name="T4" fmla="*/ 65047 w 62992"/>
                  <a:gd name="T5" fmla="*/ 25485 h 60579"/>
                  <a:gd name="T6" fmla="*/ 61244 w 62992"/>
                  <a:gd name="T7" fmla="*/ 29108 h 60579"/>
                  <a:gd name="T8" fmla="*/ 57443 w 62992"/>
                  <a:gd name="T9" fmla="*/ 10869 h 60579"/>
                  <a:gd name="T10" fmla="*/ 48261 w 62992"/>
                  <a:gd name="T11" fmla="*/ 13868 h 60579"/>
                  <a:gd name="T12" fmla="*/ 31344 w 62992"/>
                  <a:gd name="T13" fmla="*/ 24736 h 60579"/>
                  <a:gd name="T14" fmla="*/ 4590 w 62992"/>
                  <a:gd name="T15" fmla="*/ 52346 h 60579"/>
                  <a:gd name="T16" fmla="*/ 786 w 62992"/>
                  <a:gd name="T17" fmla="*/ 59592 h 60579"/>
                  <a:gd name="T18" fmla="*/ 0 w 62992"/>
                  <a:gd name="T19" fmla="*/ 47974 h 60579"/>
                  <a:gd name="T20" fmla="*/ 3803 w 62992"/>
                  <a:gd name="T21" fmla="*/ 39354 h 60579"/>
                  <a:gd name="T22" fmla="*/ 9967 w 62992"/>
                  <a:gd name="T23" fmla="*/ 29859 h 60579"/>
                  <a:gd name="T24" fmla="*/ 28328 w 62992"/>
                  <a:gd name="T25" fmla="*/ 16741 h 60579"/>
                  <a:gd name="T26" fmla="*/ 59671 w 62992"/>
                  <a:gd name="T27" fmla="*/ 0 h 6057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2992"/>
                  <a:gd name="T43" fmla="*/ 0 h 60579"/>
                  <a:gd name="T44" fmla="*/ 62992 w 62992"/>
                  <a:gd name="T45" fmla="*/ 60579 h 6057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2992" h="60579">
                    <a:moveTo>
                      <a:pt x="62991" y="13334"/>
                    </a:moveTo>
                    <a:lnTo>
                      <a:pt x="60833" y="22859"/>
                    </a:lnTo>
                    <a:lnTo>
                      <a:pt x="62991" y="25907"/>
                    </a:lnTo>
                    <a:lnTo>
                      <a:pt x="59308" y="29590"/>
                    </a:lnTo>
                    <a:lnTo>
                      <a:pt x="55626" y="11049"/>
                    </a:lnTo>
                    <a:lnTo>
                      <a:pt x="46735" y="14097"/>
                    </a:lnTo>
                    <a:lnTo>
                      <a:pt x="30352" y="25146"/>
                    </a:lnTo>
                    <a:lnTo>
                      <a:pt x="4445" y="53212"/>
                    </a:lnTo>
                    <a:lnTo>
                      <a:pt x="762" y="60578"/>
                    </a:lnTo>
                    <a:lnTo>
                      <a:pt x="0" y="48768"/>
                    </a:lnTo>
                    <a:lnTo>
                      <a:pt x="3683" y="40005"/>
                    </a:lnTo>
                    <a:lnTo>
                      <a:pt x="9652" y="30353"/>
                    </a:lnTo>
                    <a:lnTo>
                      <a:pt x="27432" y="17018"/>
                    </a:lnTo>
                    <a:lnTo>
                      <a:pt x="5778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7" name="Полилиния 9"/>
              <p:cNvSpPr>
                <a:spLocks noChangeArrowheads="1"/>
              </p:cNvSpPr>
              <p:nvPr/>
            </p:nvSpPr>
            <p:spPr bwMode="auto">
              <a:xfrm>
                <a:off x="4870450" y="2306662"/>
                <a:ext cx="46037" cy="31753"/>
              </a:xfrm>
              <a:custGeom>
                <a:avLst/>
                <a:gdLst>
                  <a:gd name="T0" fmla="*/ 46222 w 45975"/>
                  <a:gd name="T1" fmla="*/ 2380 h 30989"/>
                  <a:gd name="T2" fmla="*/ 28347 w 45975"/>
                  <a:gd name="T3" fmla="*/ 9659 h 30989"/>
                  <a:gd name="T4" fmla="*/ 23111 w 45975"/>
                  <a:gd name="T5" fmla="*/ 14559 h 30989"/>
                  <a:gd name="T6" fmla="*/ 17110 w 45975"/>
                  <a:gd name="T7" fmla="*/ 17920 h 30989"/>
                  <a:gd name="T8" fmla="*/ 8173 w 45975"/>
                  <a:gd name="T9" fmla="*/ 27719 h 30989"/>
                  <a:gd name="T10" fmla="*/ 6002 w 45975"/>
                  <a:gd name="T11" fmla="*/ 34159 h 30989"/>
                  <a:gd name="T12" fmla="*/ 0 w 45975"/>
                  <a:gd name="T13" fmla="*/ 34159 h 30989"/>
                  <a:gd name="T14" fmla="*/ 766 w 45975"/>
                  <a:gd name="T15" fmla="*/ 28419 h 30989"/>
                  <a:gd name="T16" fmla="*/ 3064 w 45975"/>
                  <a:gd name="T17" fmla="*/ 23518 h 30989"/>
                  <a:gd name="T18" fmla="*/ 14174 w 45975"/>
                  <a:gd name="T19" fmla="*/ 8959 h 30989"/>
                  <a:gd name="T20" fmla="*/ 23877 w 45975"/>
                  <a:gd name="T21" fmla="*/ 2380 h 30989"/>
                  <a:gd name="T22" fmla="*/ 29878 w 45975"/>
                  <a:gd name="T23" fmla="*/ 0 h 30989"/>
                  <a:gd name="T24" fmla="*/ 41753 w 45975"/>
                  <a:gd name="T25" fmla="*/ 0 h 309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975"/>
                  <a:gd name="T40" fmla="*/ 0 h 30989"/>
                  <a:gd name="T41" fmla="*/ 45975 w 45975"/>
                  <a:gd name="T42" fmla="*/ 30989 h 3098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975" h="30989">
                    <a:moveTo>
                      <a:pt x="45974" y="2159"/>
                    </a:moveTo>
                    <a:lnTo>
                      <a:pt x="28195" y="8763"/>
                    </a:lnTo>
                    <a:lnTo>
                      <a:pt x="22987" y="13207"/>
                    </a:lnTo>
                    <a:lnTo>
                      <a:pt x="17018" y="16256"/>
                    </a:lnTo>
                    <a:lnTo>
                      <a:pt x="8129" y="25146"/>
                    </a:lnTo>
                    <a:lnTo>
                      <a:pt x="5970" y="30988"/>
                    </a:lnTo>
                    <a:lnTo>
                      <a:pt x="0" y="30988"/>
                    </a:lnTo>
                    <a:lnTo>
                      <a:pt x="762" y="25781"/>
                    </a:lnTo>
                    <a:lnTo>
                      <a:pt x="3048" y="21335"/>
                    </a:lnTo>
                    <a:lnTo>
                      <a:pt x="14098" y="8128"/>
                    </a:lnTo>
                    <a:lnTo>
                      <a:pt x="23749" y="2159"/>
                    </a:lnTo>
                    <a:lnTo>
                      <a:pt x="29718" y="0"/>
                    </a:lnTo>
                    <a:lnTo>
                      <a:pt x="415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8" name="Полилиния 10"/>
              <p:cNvSpPr>
                <a:spLocks noChangeArrowheads="1"/>
              </p:cNvSpPr>
              <p:nvPr/>
            </p:nvSpPr>
            <p:spPr bwMode="auto">
              <a:xfrm>
                <a:off x="4878387" y="2335240"/>
                <a:ext cx="38100" cy="30165"/>
              </a:xfrm>
              <a:custGeom>
                <a:avLst/>
                <a:gdLst>
                  <a:gd name="T0" fmla="*/ 36976 w 38482"/>
                  <a:gd name="T1" fmla="*/ 10327 h 30228"/>
                  <a:gd name="T2" fmla="*/ 31363 w 38482"/>
                  <a:gd name="T3" fmla="*/ 8817 h 30228"/>
                  <a:gd name="T4" fmla="*/ 21356 w 38482"/>
                  <a:gd name="T5" fmla="*/ 10958 h 30228"/>
                  <a:gd name="T6" fmla="*/ 12815 w 38482"/>
                  <a:gd name="T7" fmla="*/ 17505 h 30228"/>
                  <a:gd name="T8" fmla="*/ 4882 w 38482"/>
                  <a:gd name="T9" fmla="*/ 25566 h 30228"/>
                  <a:gd name="T10" fmla="*/ 2076 w 38482"/>
                  <a:gd name="T11" fmla="*/ 29975 h 30228"/>
                  <a:gd name="T12" fmla="*/ 0 w 38482"/>
                  <a:gd name="T13" fmla="*/ 24181 h 30228"/>
                  <a:gd name="T14" fmla="*/ 2076 w 38482"/>
                  <a:gd name="T15" fmla="*/ 19018 h 30228"/>
                  <a:gd name="T16" fmla="*/ 5614 w 38482"/>
                  <a:gd name="T17" fmla="*/ 13100 h 30228"/>
                  <a:gd name="T18" fmla="*/ 10616 w 38482"/>
                  <a:gd name="T19" fmla="*/ 10327 h 30228"/>
                  <a:gd name="T20" fmla="*/ 12081 w 38482"/>
                  <a:gd name="T21" fmla="*/ 5921 h 30228"/>
                  <a:gd name="T22" fmla="*/ 14888 w 38482"/>
                  <a:gd name="T23" fmla="*/ 2898 h 30228"/>
                  <a:gd name="T24" fmla="*/ 17696 w 38482"/>
                  <a:gd name="T25" fmla="*/ 631 h 30228"/>
                  <a:gd name="T26" fmla="*/ 21967 w 38482"/>
                  <a:gd name="T27" fmla="*/ 0 h 30228"/>
                  <a:gd name="T28" fmla="*/ 27702 w 38482"/>
                  <a:gd name="T29" fmla="*/ 0 h 30228"/>
                  <a:gd name="T30" fmla="*/ 33437 w 38482"/>
                  <a:gd name="T31" fmla="*/ 2898 h 30228"/>
                  <a:gd name="T32" fmla="*/ 35635 w 38482"/>
                  <a:gd name="T33" fmla="*/ 6549 h 302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482"/>
                  <a:gd name="T52" fmla="*/ 0 h 30228"/>
                  <a:gd name="T53" fmla="*/ 38482 w 38482"/>
                  <a:gd name="T54" fmla="*/ 30228 h 302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482" h="30228">
                    <a:moveTo>
                      <a:pt x="38481" y="10415"/>
                    </a:moveTo>
                    <a:lnTo>
                      <a:pt x="32640" y="8890"/>
                    </a:lnTo>
                    <a:lnTo>
                      <a:pt x="22225" y="11050"/>
                    </a:lnTo>
                    <a:lnTo>
                      <a:pt x="13336" y="17653"/>
                    </a:lnTo>
                    <a:lnTo>
                      <a:pt x="5080" y="25781"/>
                    </a:lnTo>
                    <a:lnTo>
                      <a:pt x="2160" y="30227"/>
                    </a:lnTo>
                    <a:lnTo>
                      <a:pt x="0" y="24384"/>
                    </a:lnTo>
                    <a:lnTo>
                      <a:pt x="2160" y="19178"/>
                    </a:lnTo>
                    <a:lnTo>
                      <a:pt x="5842" y="13209"/>
                    </a:lnTo>
                    <a:lnTo>
                      <a:pt x="11049" y="10415"/>
                    </a:lnTo>
                    <a:lnTo>
                      <a:pt x="12573" y="5969"/>
                    </a:lnTo>
                    <a:lnTo>
                      <a:pt x="15494" y="2922"/>
                    </a:lnTo>
                    <a:lnTo>
                      <a:pt x="18416" y="635"/>
                    </a:lnTo>
                    <a:lnTo>
                      <a:pt x="22861" y="0"/>
                    </a:lnTo>
                    <a:lnTo>
                      <a:pt x="28830" y="0"/>
                    </a:lnTo>
                    <a:lnTo>
                      <a:pt x="34798" y="2922"/>
                    </a:lnTo>
                    <a:lnTo>
                      <a:pt x="37085" y="6605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9" name="Полилиния 11"/>
              <p:cNvSpPr>
                <a:spLocks noChangeArrowheads="1"/>
              </p:cNvSpPr>
              <p:nvPr/>
            </p:nvSpPr>
            <p:spPr bwMode="auto">
              <a:xfrm>
                <a:off x="4891087" y="2344766"/>
                <a:ext cx="41275" cy="33340"/>
              </a:xfrm>
              <a:custGeom>
                <a:avLst/>
                <a:gdLst>
                  <a:gd name="T0" fmla="*/ 38365 w 42293"/>
                  <a:gd name="T1" fmla="*/ 0 h 33148"/>
                  <a:gd name="T2" fmla="*/ 32259 w 42293"/>
                  <a:gd name="T3" fmla="*/ 8187 h 33148"/>
                  <a:gd name="T4" fmla="*/ 6683 w 42293"/>
                  <a:gd name="T5" fmla="*/ 27812 h 33148"/>
                  <a:gd name="T6" fmla="*/ 3341 w 42293"/>
                  <a:gd name="T7" fmla="*/ 33921 h 33148"/>
                  <a:gd name="T8" fmla="*/ 0 w 42293"/>
                  <a:gd name="T9" fmla="*/ 30153 h 33148"/>
                  <a:gd name="T10" fmla="*/ 3341 w 42293"/>
                  <a:gd name="T11" fmla="*/ 23394 h 33148"/>
                  <a:gd name="T12" fmla="*/ 12098 w 42293"/>
                  <a:gd name="T13" fmla="*/ 14295 h 33148"/>
                  <a:gd name="T14" fmla="*/ 17512 w 42293"/>
                  <a:gd name="T15" fmla="*/ 11306 h 33148"/>
                  <a:gd name="T16" fmla="*/ 22236 w 42293"/>
                  <a:gd name="T17" fmla="*/ 7407 h 331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293"/>
                  <a:gd name="T28" fmla="*/ 0 h 33148"/>
                  <a:gd name="T29" fmla="*/ 42293 w 42293"/>
                  <a:gd name="T30" fmla="*/ 33148 h 331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293" h="33148">
                    <a:moveTo>
                      <a:pt x="42292" y="0"/>
                    </a:moveTo>
                    <a:lnTo>
                      <a:pt x="35561" y="8000"/>
                    </a:lnTo>
                    <a:lnTo>
                      <a:pt x="7367" y="27178"/>
                    </a:lnTo>
                    <a:lnTo>
                      <a:pt x="3683" y="33147"/>
                    </a:lnTo>
                    <a:lnTo>
                      <a:pt x="0" y="29463"/>
                    </a:lnTo>
                    <a:lnTo>
                      <a:pt x="3683" y="22860"/>
                    </a:lnTo>
                    <a:lnTo>
                      <a:pt x="13336" y="13969"/>
                    </a:lnTo>
                    <a:lnTo>
                      <a:pt x="19305" y="11048"/>
                    </a:lnTo>
                    <a:lnTo>
                      <a:pt x="24512" y="7238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0" name="Полилиния 12"/>
              <p:cNvSpPr>
                <a:spLocks noChangeArrowheads="1"/>
              </p:cNvSpPr>
              <p:nvPr/>
            </p:nvSpPr>
            <p:spPr bwMode="auto">
              <a:xfrm>
                <a:off x="4984750" y="2357467"/>
                <a:ext cx="142875" cy="84146"/>
              </a:xfrm>
              <a:custGeom>
                <a:avLst/>
                <a:gdLst>
                  <a:gd name="T0" fmla="*/ 144406 w 142368"/>
                  <a:gd name="T1" fmla="*/ 22165 h 84203"/>
                  <a:gd name="T2" fmla="*/ 136935 w 142368"/>
                  <a:gd name="T3" fmla="*/ 16971 h 84203"/>
                  <a:gd name="T4" fmla="*/ 128690 w 142368"/>
                  <a:gd name="T5" fmla="*/ 14693 h 84203"/>
                  <a:gd name="T6" fmla="*/ 119674 w 142368"/>
                  <a:gd name="T7" fmla="*/ 14693 h 84203"/>
                  <a:gd name="T8" fmla="*/ 100737 w 142368"/>
                  <a:gd name="T9" fmla="*/ 19125 h 84203"/>
                  <a:gd name="T10" fmla="*/ 76004 w 142368"/>
                  <a:gd name="T11" fmla="*/ 29512 h 84203"/>
                  <a:gd name="T12" fmla="*/ 77422 w 142368"/>
                  <a:gd name="T13" fmla="*/ 33945 h 84203"/>
                  <a:gd name="T14" fmla="*/ 81931 w 142368"/>
                  <a:gd name="T15" fmla="*/ 36858 h 84203"/>
                  <a:gd name="T16" fmla="*/ 86438 w 142368"/>
                  <a:gd name="T17" fmla="*/ 37618 h 84203"/>
                  <a:gd name="T18" fmla="*/ 92492 w 142368"/>
                  <a:gd name="T19" fmla="*/ 37618 h 84203"/>
                  <a:gd name="T20" fmla="*/ 97773 w 142368"/>
                  <a:gd name="T21" fmla="*/ 36099 h 84203"/>
                  <a:gd name="T22" fmla="*/ 110526 w 142368"/>
                  <a:gd name="T23" fmla="*/ 35465 h 84203"/>
                  <a:gd name="T24" fmla="*/ 123408 w 142368"/>
                  <a:gd name="T25" fmla="*/ 38377 h 84203"/>
                  <a:gd name="T26" fmla="*/ 129335 w 142368"/>
                  <a:gd name="T27" fmla="*/ 42050 h 84203"/>
                  <a:gd name="T28" fmla="*/ 133199 w 142368"/>
                  <a:gd name="T29" fmla="*/ 47117 h 84203"/>
                  <a:gd name="T30" fmla="*/ 135389 w 142368"/>
                  <a:gd name="T31" fmla="*/ 53070 h 84203"/>
                  <a:gd name="T32" fmla="*/ 125599 w 142368"/>
                  <a:gd name="T33" fmla="*/ 50157 h 84203"/>
                  <a:gd name="T34" fmla="*/ 106019 w 142368"/>
                  <a:gd name="T35" fmla="*/ 50157 h 84203"/>
                  <a:gd name="T36" fmla="*/ 59386 w 142368"/>
                  <a:gd name="T37" fmla="*/ 59023 h 84203"/>
                  <a:gd name="T38" fmla="*/ 57840 w 142368"/>
                  <a:gd name="T39" fmla="*/ 52311 h 84203"/>
                  <a:gd name="T40" fmla="*/ 54878 w 142368"/>
                  <a:gd name="T41" fmla="*/ 47878 h 84203"/>
                  <a:gd name="T42" fmla="*/ 50369 w 142368"/>
                  <a:gd name="T43" fmla="*/ 44964 h 84203"/>
                  <a:gd name="T44" fmla="*/ 46632 w 142368"/>
                  <a:gd name="T45" fmla="*/ 44964 h 84203"/>
                  <a:gd name="T46" fmla="*/ 27826 w 142368"/>
                  <a:gd name="T47" fmla="*/ 42050 h 84203"/>
                  <a:gd name="T48" fmla="*/ 24089 w 142368"/>
                  <a:gd name="T49" fmla="*/ 48764 h 84203"/>
                  <a:gd name="T50" fmla="*/ 24734 w 142368"/>
                  <a:gd name="T51" fmla="*/ 53705 h 84203"/>
                  <a:gd name="T52" fmla="*/ 28598 w 142368"/>
                  <a:gd name="T53" fmla="*/ 56743 h 84203"/>
                  <a:gd name="T54" fmla="*/ 34524 w 142368"/>
                  <a:gd name="T55" fmla="*/ 59023 h 84203"/>
                  <a:gd name="T56" fmla="*/ 40577 w 142368"/>
                  <a:gd name="T57" fmla="*/ 59658 h 84203"/>
                  <a:gd name="T58" fmla="*/ 53332 w 142368"/>
                  <a:gd name="T59" fmla="*/ 64848 h 84203"/>
                  <a:gd name="T60" fmla="*/ 57197 w 142368"/>
                  <a:gd name="T61" fmla="*/ 71436 h 84203"/>
                  <a:gd name="T62" fmla="*/ 72269 w 142368"/>
                  <a:gd name="T63" fmla="*/ 71436 h 84203"/>
                  <a:gd name="T64" fmla="*/ 85793 w 142368"/>
                  <a:gd name="T65" fmla="*/ 67129 h 84203"/>
                  <a:gd name="T66" fmla="*/ 91718 w 142368"/>
                  <a:gd name="T67" fmla="*/ 64089 h 84203"/>
                  <a:gd name="T68" fmla="*/ 104601 w 142368"/>
                  <a:gd name="T69" fmla="*/ 61176 h 84203"/>
                  <a:gd name="T70" fmla="*/ 112846 w 142368"/>
                  <a:gd name="T71" fmla="*/ 62694 h 84203"/>
                  <a:gd name="T72" fmla="*/ 112073 w 142368"/>
                  <a:gd name="T73" fmla="*/ 67889 h 84203"/>
                  <a:gd name="T74" fmla="*/ 109883 w 142368"/>
                  <a:gd name="T75" fmla="*/ 72194 h 84203"/>
                  <a:gd name="T76" fmla="*/ 101510 w 142368"/>
                  <a:gd name="T77" fmla="*/ 78147 h 84203"/>
                  <a:gd name="T78" fmla="*/ 85022 w 142368"/>
                  <a:gd name="T79" fmla="*/ 81822 h 84203"/>
                  <a:gd name="T80" fmla="*/ 81283 w 142368"/>
                  <a:gd name="T81" fmla="*/ 83974 h 84203"/>
                  <a:gd name="T82" fmla="*/ 67760 w 142368"/>
                  <a:gd name="T83" fmla="*/ 81188 h 84203"/>
                  <a:gd name="T84" fmla="*/ 42897 w 142368"/>
                  <a:gd name="T85" fmla="*/ 71436 h 84203"/>
                  <a:gd name="T86" fmla="*/ 32335 w 142368"/>
                  <a:gd name="T87" fmla="*/ 64848 h 84203"/>
                  <a:gd name="T88" fmla="*/ 12753 w 142368"/>
                  <a:gd name="T89" fmla="*/ 47117 h 84203"/>
                  <a:gd name="T90" fmla="*/ 5284 w 142368"/>
                  <a:gd name="T91" fmla="*/ 36858 h 84203"/>
                  <a:gd name="T92" fmla="*/ 0 w 142368"/>
                  <a:gd name="T93" fmla="*/ 25713 h 84203"/>
                  <a:gd name="T94" fmla="*/ 3736 w 142368"/>
                  <a:gd name="T95" fmla="*/ 21281 h 84203"/>
                  <a:gd name="T96" fmla="*/ 9019 w 142368"/>
                  <a:gd name="T97" fmla="*/ 19125 h 84203"/>
                  <a:gd name="T98" fmla="*/ 45860 w 142368"/>
                  <a:gd name="T99" fmla="*/ 20646 h 84203"/>
                  <a:gd name="T100" fmla="*/ 51785 w 142368"/>
                  <a:gd name="T101" fmla="*/ 15455 h 84203"/>
                  <a:gd name="T102" fmla="*/ 87340 w 142368"/>
                  <a:gd name="T103" fmla="*/ 7347 h 84203"/>
                  <a:gd name="T104" fmla="*/ 93265 w 142368"/>
                  <a:gd name="T105" fmla="*/ 4434 h 84203"/>
                  <a:gd name="T106" fmla="*/ 98546 w 142368"/>
                  <a:gd name="T107" fmla="*/ 758 h 84203"/>
                  <a:gd name="T108" fmla="*/ 105245 w 142368"/>
                  <a:gd name="T109" fmla="*/ 0 h 84203"/>
                  <a:gd name="T110" fmla="*/ 118128 w 142368"/>
                  <a:gd name="T111" fmla="*/ 2155 h 84203"/>
                  <a:gd name="T112" fmla="*/ 128690 w 142368"/>
                  <a:gd name="T113" fmla="*/ 8107 h 8420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42368"/>
                  <a:gd name="T172" fmla="*/ 0 h 84203"/>
                  <a:gd name="T173" fmla="*/ 142368 w 142368"/>
                  <a:gd name="T174" fmla="*/ 84203 h 8420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42368" h="84203">
                    <a:moveTo>
                      <a:pt x="142367" y="22225"/>
                    </a:moveTo>
                    <a:lnTo>
                      <a:pt x="135002" y="17018"/>
                    </a:lnTo>
                    <a:lnTo>
                      <a:pt x="126873" y="14733"/>
                    </a:lnTo>
                    <a:lnTo>
                      <a:pt x="117984" y="14733"/>
                    </a:lnTo>
                    <a:lnTo>
                      <a:pt x="99315" y="19177"/>
                    </a:lnTo>
                    <a:lnTo>
                      <a:pt x="74930" y="29592"/>
                    </a:lnTo>
                    <a:lnTo>
                      <a:pt x="76328" y="34037"/>
                    </a:lnTo>
                    <a:lnTo>
                      <a:pt x="80773" y="36958"/>
                    </a:lnTo>
                    <a:lnTo>
                      <a:pt x="85217" y="37720"/>
                    </a:lnTo>
                    <a:lnTo>
                      <a:pt x="91186" y="37720"/>
                    </a:lnTo>
                    <a:lnTo>
                      <a:pt x="96393" y="36196"/>
                    </a:lnTo>
                    <a:lnTo>
                      <a:pt x="108966" y="35561"/>
                    </a:lnTo>
                    <a:lnTo>
                      <a:pt x="121666" y="38481"/>
                    </a:lnTo>
                    <a:lnTo>
                      <a:pt x="127509" y="42165"/>
                    </a:lnTo>
                    <a:lnTo>
                      <a:pt x="131318" y="47245"/>
                    </a:lnTo>
                    <a:lnTo>
                      <a:pt x="133478" y="53214"/>
                    </a:lnTo>
                    <a:lnTo>
                      <a:pt x="123825" y="50293"/>
                    </a:lnTo>
                    <a:lnTo>
                      <a:pt x="104522" y="50293"/>
                    </a:lnTo>
                    <a:lnTo>
                      <a:pt x="58548" y="59183"/>
                    </a:lnTo>
                    <a:lnTo>
                      <a:pt x="57023" y="52452"/>
                    </a:lnTo>
                    <a:lnTo>
                      <a:pt x="54103" y="48006"/>
                    </a:lnTo>
                    <a:lnTo>
                      <a:pt x="49658" y="45086"/>
                    </a:lnTo>
                    <a:lnTo>
                      <a:pt x="45974" y="45086"/>
                    </a:lnTo>
                    <a:lnTo>
                      <a:pt x="27433" y="42165"/>
                    </a:lnTo>
                    <a:lnTo>
                      <a:pt x="23749" y="48896"/>
                    </a:lnTo>
                    <a:lnTo>
                      <a:pt x="24385" y="53849"/>
                    </a:lnTo>
                    <a:lnTo>
                      <a:pt x="28195" y="56896"/>
                    </a:lnTo>
                    <a:lnTo>
                      <a:pt x="34036" y="59183"/>
                    </a:lnTo>
                    <a:lnTo>
                      <a:pt x="40005" y="59818"/>
                    </a:lnTo>
                    <a:lnTo>
                      <a:pt x="52579" y="65024"/>
                    </a:lnTo>
                    <a:lnTo>
                      <a:pt x="56389" y="71628"/>
                    </a:lnTo>
                    <a:lnTo>
                      <a:pt x="71248" y="71628"/>
                    </a:lnTo>
                    <a:lnTo>
                      <a:pt x="84583" y="67311"/>
                    </a:lnTo>
                    <a:lnTo>
                      <a:pt x="90424" y="64262"/>
                    </a:lnTo>
                    <a:lnTo>
                      <a:pt x="103124" y="61342"/>
                    </a:lnTo>
                    <a:lnTo>
                      <a:pt x="111253" y="62865"/>
                    </a:lnTo>
                    <a:lnTo>
                      <a:pt x="110491" y="68073"/>
                    </a:lnTo>
                    <a:lnTo>
                      <a:pt x="108331" y="72390"/>
                    </a:lnTo>
                    <a:lnTo>
                      <a:pt x="100077" y="78359"/>
                    </a:lnTo>
                    <a:lnTo>
                      <a:pt x="83821" y="82043"/>
                    </a:lnTo>
                    <a:lnTo>
                      <a:pt x="80137" y="84202"/>
                    </a:lnTo>
                    <a:lnTo>
                      <a:pt x="66803" y="81408"/>
                    </a:lnTo>
                    <a:lnTo>
                      <a:pt x="42291" y="71628"/>
                    </a:lnTo>
                    <a:lnTo>
                      <a:pt x="31878" y="65024"/>
                    </a:lnTo>
                    <a:lnTo>
                      <a:pt x="12573" y="47245"/>
                    </a:lnTo>
                    <a:lnTo>
                      <a:pt x="5208" y="36958"/>
                    </a:lnTo>
                    <a:lnTo>
                      <a:pt x="0" y="25781"/>
                    </a:lnTo>
                    <a:lnTo>
                      <a:pt x="3684" y="21337"/>
                    </a:lnTo>
                    <a:lnTo>
                      <a:pt x="8891" y="19177"/>
                    </a:lnTo>
                    <a:lnTo>
                      <a:pt x="45212" y="20702"/>
                    </a:lnTo>
                    <a:lnTo>
                      <a:pt x="51054" y="15495"/>
                    </a:lnTo>
                    <a:lnTo>
                      <a:pt x="86106" y="7367"/>
                    </a:lnTo>
                    <a:lnTo>
                      <a:pt x="91948" y="4446"/>
                    </a:lnTo>
                    <a:lnTo>
                      <a:pt x="97155" y="762"/>
                    </a:lnTo>
                    <a:lnTo>
                      <a:pt x="103760" y="0"/>
                    </a:lnTo>
                    <a:lnTo>
                      <a:pt x="116460" y="2159"/>
                    </a:lnTo>
                    <a:lnTo>
                      <a:pt x="126873" y="8128"/>
                    </a:lnTo>
                    <a:close/>
                  </a:path>
                </a:pathLst>
              </a:custGeom>
              <a:solidFill>
                <a:srgbClr val="CC6699"/>
              </a:solidFill>
              <a:ln w="0" algn="ctr">
                <a:solidFill>
                  <a:srgbClr val="CC66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1" name="Полилиния 13"/>
              <p:cNvSpPr>
                <a:spLocks noChangeArrowheads="1"/>
              </p:cNvSpPr>
              <p:nvPr/>
            </p:nvSpPr>
            <p:spPr bwMode="auto">
              <a:xfrm>
                <a:off x="4908550" y="2386045"/>
                <a:ext cx="68262" cy="42866"/>
              </a:xfrm>
              <a:custGeom>
                <a:avLst/>
                <a:gdLst>
                  <a:gd name="T0" fmla="*/ 68447 w 68200"/>
                  <a:gd name="T1" fmla="*/ 11789 h 43561"/>
                  <a:gd name="T2" fmla="*/ 63985 w 68200"/>
                  <a:gd name="T3" fmla="*/ 20840 h 43561"/>
                  <a:gd name="T4" fmla="*/ 56592 w 68200"/>
                  <a:gd name="T5" fmla="*/ 28341 h 43561"/>
                  <a:gd name="T6" fmla="*/ 41680 w 68200"/>
                  <a:gd name="T7" fmla="*/ 34653 h 43561"/>
                  <a:gd name="T8" fmla="*/ 37219 w 68200"/>
                  <a:gd name="T9" fmla="*/ 37513 h 43561"/>
                  <a:gd name="T10" fmla="*/ 31992 w 68200"/>
                  <a:gd name="T11" fmla="*/ 35369 h 43561"/>
                  <a:gd name="T12" fmla="*/ 21543 w 68200"/>
                  <a:gd name="T13" fmla="*/ 34653 h 43561"/>
                  <a:gd name="T14" fmla="*/ 17079 w 68200"/>
                  <a:gd name="T15" fmla="*/ 35369 h 43561"/>
                  <a:gd name="T16" fmla="*/ 12616 w 68200"/>
                  <a:gd name="T17" fmla="*/ 35369 h 43561"/>
                  <a:gd name="T18" fmla="*/ 8155 w 68200"/>
                  <a:gd name="T19" fmla="*/ 36798 h 43561"/>
                  <a:gd name="T20" fmla="*/ 0 w 68200"/>
                  <a:gd name="T21" fmla="*/ 40846 h 43561"/>
                  <a:gd name="T22" fmla="*/ 4461 w 68200"/>
                  <a:gd name="T23" fmla="*/ 33940 h 43561"/>
                  <a:gd name="T24" fmla="*/ 11089 w 68200"/>
                  <a:gd name="T25" fmla="*/ 27032 h 43561"/>
                  <a:gd name="T26" fmla="*/ 33521 w 68200"/>
                  <a:gd name="T27" fmla="*/ 9765 h 43561"/>
                  <a:gd name="T28" fmla="*/ 49837 w 68200"/>
                  <a:gd name="T29" fmla="*/ 1429 h 43561"/>
                  <a:gd name="T30" fmla="*/ 58758 w 68200"/>
                  <a:gd name="T31" fmla="*/ 0 h 435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8200"/>
                  <a:gd name="T49" fmla="*/ 0 h 43561"/>
                  <a:gd name="T50" fmla="*/ 68200 w 68200"/>
                  <a:gd name="T51" fmla="*/ 43561 h 4356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8200" h="43561">
                    <a:moveTo>
                      <a:pt x="68199" y="12572"/>
                    </a:moveTo>
                    <a:lnTo>
                      <a:pt x="63753" y="22225"/>
                    </a:lnTo>
                    <a:lnTo>
                      <a:pt x="56388" y="30225"/>
                    </a:lnTo>
                    <a:lnTo>
                      <a:pt x="41528" y="36956"/>
                    </a:lnTo>
                    <a:lnTo>
                      <a:pt x="37083" y="40005"/>
                    </a:lnTo>
                    <a:lnTo>
                      <a:pt x="31876" y="37719"/>
                    </a:lnTo>
                    <a:lnTo>
                      <a:pt x="21463" y="36956"/>
                    </a:lnTo>
                    <a:lnTo>
                      <a:pt x="17018" y="37719"/>
                    </a:lnTo>
                    <a:lnTo>
                      <a:pt x="12572" y="37719"/>
                    </a:lnTo>
                    <a:lnTo>
                      <a:pt x="8127" y="39243"/>
                    </a:lnTo>
                    <a:lnTo>
                      <a:pt x="0" y="43560"/>
                    </a:lnTo>
                    <a:lnTo>
                      <a:pt x="4445" y="36194"/>
                    </a:lnTo>
                    <a:lnTo>
                      <a:pt x="11049" y="28828"/>
                    </a:lnTo>
                    <a:lnTo>
                      <a:pt x="33401" y="10413"/>
                    </a:lnTo>
                    <a:lnTo>
                      <a:pt x="49657" y="1524"/>
                    </a:lnTo>
                    <a:lnTo>
                      <a:pt x="58546" y="0"/>
                    </a:lnTo>
                    <a:close/>
                  </a:path>
                </a:pathLst>
              </a:custGeom>
              <a:solidFill>
                <a:srgbClr val="CC6699"/>
              </a:solidFill>
              <a:ln w="0" algn="ctr">
                <a:solidFill>
                  <a:srgbClr val="CC66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2" name="Полилиния 14"/>
              <p:cNvSpPr>
                <a:spLocks noChangeArrowheads="1"/>
              </p:cNvSpPr>
              <p:nvPr/>
            </p:nvSpPr>
            <p:spPr bwMode="auto">
              <a:xfrm>
                <a:off x="5095875" y="2392396"/>
                <a:ext cx="120650" cy="103197"/>
              </a:xfrm>
              <a:custGeom>
                <a:avLst/>
                <a:gdLst>
                  <a:gd name="T0" fmla="*/ 119986 w 120143"/>
                  <a:gd name="T1" fmla="*/ 22507 h 102872"/>
                  <a:gd name="T2" fmla="*/ 119986 w 120143"/>
                  <a:gd name="T3" fmla="*/ 27010 h 102872"/>
                  <a:gd name="T4" fmla="*/ 118437 w 120143"/>
                  <a:gd name="T5" fmla="*/ 31511 h 102872"/>
                  <a:gd name="T6" fmla="*/ 113139 w 120143"/>
                  <a:gd name="T7" fmla="*/ 38198 h 102872"/>
                  <a:gd name="T8" fmla="*/ 109397 w 120143"/>
                  <a:gd name="T9" fmla="*/ 40514 h 102872"/>
                  <a:gd name="T10" fmla="*/ 107200 w 120143"/>
                  <a:gd name="T11" fmla="*/ 44242 h 102872"/>
                  <a:gd name="T12" fmla="*/ 106424 w 120143"/>
                  <a:gd name="T13" fmla="*/ 47974 h 102872"/>
                  <a:gd name="T14" fmla="*/ 108622 w 120143"/>
                  <a:gd name="T15" fmla="*/ 54019 h 102872"/>
                  <a:gd name="T16" fmla="*/ 86018 w 120143"/>
                  <a:gd name="T17" fmla="*/ 71895 h 102872"/>
                  <a:gd name="T18" fmla="*/ 61866 w 120143"/>
                  <a:gd name="T19" fmla="*/ 85398 h 102872"/>
                  <a:gd name="T20" fmla="*/ 9815 w 120143"/>
                  <a:gd name="T21" fmla="*/ 104177 h 102872"/>
                  <a:gd name="T22" fmla="*/ 0 w 120143"/>
                  <a:gd name="T23" fmla="*/ 72667 h 102872"/>
                  <a:gd name="T24" fmla="*/ 13561 w 120143"/>
                  <a:gd name="T25" fmla="*/ 71252 h 102872"/>
                  <a:gd name="T26" fmla="*/ 27124 w 120143"/>
                  <a:gd name="T27" fmla="*/ 67394 h 102872"/>
                  <a:gd name="T28" fmla="*/ 40039 w 120143"/>
                  <a:gd name="T29" fmla="*/ 61477 h 102872"/>
                  <a:gd name="T30" fmla="*/ 97256 w 120143"/>
                  <a:gd name="T31" fmla="*/ 13504 h 102872"/>
                  <a:gd name="T32" fmla="*/ 97256 w 120143"/>
                  <a:gd name="T33" fmla="*/ 6045 h 102872"/>
                  <a:gd name="T34" fmla="*/ 101129 w 120143"/>
                  <a:gd name="T35" fmla="*/ 1545 h 102872"/>
                  <a:gd name="T36" fmla="*/ 106424 w 120143"/>
                  <a:gd name="T37" fmla="*/ 0 h 102872"/>
                  <a:gd name="T38" fmla="*/ 112365 w 120143"/>
                  <a:gd name="T39" fmla="*/ 1545 h 102872"/>
                  <a:gd name="T40" fmla="*/ 116886 w 120143"/>
                  <a:gd name="T41" fmla="*/ 3858 h 102872"/>
                  <a:gd name="T42" fmla="*/ 120761 w 120143"/>
                  <a:gd name="T43" fmla="*/ 9003 h 102872"/>
                  <a:gd name="T44" fmla="*/ 122182 w 120143"/>
                  <a:gd name="T45" fmla="*/ 15047 h 10287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0143"/>
                  <a:gd name="T70" fmla="*/ 0 h 102872"/>
                  <a:gd name="T71" fmla="*/ 120143 w 120143"/>
                  <a:gd name="T72" fmla="*/ 102872 h 10287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0143" h="102872">
                    <a:moveTo>
                      <a:pt x="117982" y="22225"/>
                    </a:moveTo>
                    <a:lnTo>
                      <a:pt x="117982" y="26671"/>
                    </a:lnTo>
                    <a:lnTo>
                      <a:pt x="116458" y="31116"/>
                    </a:lnTo>
                    <a:lnTo>
                      <a:pt x="111251" y="37719"/>
                    </a:lnTo>
                    <a:lnTo>
                      <a:pt x="107569" y="40006"/>
                    </a:lnTo>
                    <a:lnTo>
                      <a:pt x="105409" y="43688"/>
                    </a:lnTo>
                    <a:lnTo>
                      <a:pt x="104647" y="47372"/>
                    </a:lnTo>
                    <a:lnTo>
                      <a:pt x="106807" y="53341"/>
                    </a:lnTo>
                    <a:lnTo>
                      <a:pt x="84582" y="70994"/>
                    </a:lnTo>
                    <a:lnTo>
                      <a:pt x="60832" y="84328"/>
                    </a:lnTo>
                    <a:lnTo>
                      <a:pt x="9651" y="102871"/>
                    </a:lnTo>
                    <a:lnTo>
                      <a:pt x="0" y="71756"/>
                    </a:lnTo>
                    <a:lnTo>
                      <a:pt x="13334" y="70359"/>
                    </a:lnTo>
                    <a:lnTo>
                      <a:pt x="26670" y="66549"/>
                    </a:lnTo>
                    <a:lnTo>
                      <a:pt x="39370" y="60706"/>
                    </a:lnTo>
                    <a:lnTo>
                      <a:pt x="95631" y="13335"/>
                    </a:lnTo>
                    <a:lnTo>
                      <a:pt x="95631" y="5969"/>
                    </a:lnTo>
                    <a:lnTo>
                      <a:pt x="99440" y="1525"/>
                    </a:lnTo>
                    <a:lnTo>
                      <a:pt x="104647" y="0"/>
                    </a:lnTo>
                    <a:lnTo>
                      <a:pt x="110489" y="1525"/>
                    </a:lnTo>
                    <a:lnTo>
                      <a:pt x="114934" y="3810"/>
                    </a:lnTo>
                    <a:lnTo>
                      <a:pt x="118745" y="8891"/>
                    </a:lnTo>
                    <a:lnTo>
                      <a:pt x="120142" y="14859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3" name="Полилиния 15"/>
              <p:cNvSpPr>
                <a:spLocks noChangeArrowheads="1"/>
              </p:cNvSpPr>
              <p:nvPr/>
            </p:nvSpPr>
            <p:spPr bwMode="auto">
              <a:xfrm>
                <a:off x="4930775" y="2413035"/>
                <a:ext cx="207962" cy="47630"/>
              </a:xfrm>
              <a:custGeom>
                <a:avLst/>
                <a:gdLst>
                  <a:gd name="T0" fmla="*/ 158715 w 207010"/>
                  <a:gd name="T1" fmla="*/ 37390 h 47245"/>
                  <a:gd name="T2" fmla="*/ 172298 w 207010"/>
                  <a:gd name="T3" fmla="*/ 28207 h 47245"/>
                  <a:gd name="T4" fmla="*/ 181351 w 207010"/>
                  <a:gd name="T5" fmla="*/ 16662 h 47245"/>
                  <a:gd name="T6" fmla="*/ 210843 w 207010"/>
                  <a:gd name="T7" fmla="*/ 24401 h 47245"/>
                  <a:gd name="T8" fmla="*/ 198815 w 207010"/>
                  <a:gd name="T9" fmla="*/ 30437 h 47245"/>
                  <a:gd name="T10" fmla="*/ 159490 w 207010"/>
                  <a:gd name="T11" fmla="*/ 41982 h 47245"/>
                  <a:gd name="T12" fmla="*/ 98955 w 207010"/>
                  <a:gd name="T13" fmla="*/ 48802 h 47245"/>
                  <a:gd name="T14" fmla="*/ 71790 w 207010"/>
                  <a:gd name="T15" fmla="*/ 48802 h 47245"/>
                  <a:gd name="T16" fmla="*/ 46178 w 207010"/>
                  <a:gd name="T17" fmla="*/ 44212 h 47245"/>
                  <a:gd name="T18" fmla="*/ 33243 w 207010"/>
                  <a:gd name="T19" fmla="*/ 39620 h 47245"/>
                  <a:gd name="T20" fmla="*/ 0 w 207010"/>
                  <a:gd name="T21" fmla="*/ 24401 h 47245"/>
                  <a:gd name="T22" fmla="*/ 6080 w 207010"/>
                  <a:gd name="T23" fmla="*/ 22171 h 47245"/>
                  <a:gd name="T24" fmla="*/ 28716 w 207010"/>
                  <a:gd name="T25" fmla="*/ 19024 h 47245"/>
                  <a:gd name="T26" fmla="*/ 43072 w 207010"/>
                  <a:gd name="T27" fmla="*/ 12202 h 47245"/>
                  <a:gd name="T28" fmla="*/ 49801 w 207010"/>
                  <a:gd name="T29" fmla="*/ 6822 h 47245"/>
                  <a:gd name="T30" fmla="*/ 55880 w 207010"/>
                  <a:gd name="T31" fmla="*/ 0 h 47245"/>
                  <a:gd name="T32" fmla="*/ 77869 w 207010"/>
                  <a:gd name="T33" fmla="*/ 19024 h 47245"/>
                  <a:gd name="T34" fmla="*/ 102834 w 207010"/>
                  <a:gd name="T35" fmla="*/ 33585 h 47245"/>
                  <a:gd name="T36" fmla="*/ 129222 w 207010"/>
                  <a:gd name="T37" fmla="*/ 39620 h 47245"/>
                  <a:gd name="T38" fmla="*/ 143580 w 207010"/>
                  <a:gd name="T39" fmla="*/ 39620 h 4724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7010"/>
                  <a:gd name="T61" fmla="*/ 0 h 47245"/>
                  <a:gd name="T62" fmla="*/ 207010 w 207010"/>
                  <a:gd name="T63" fmla="*/ 47245 h 4724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7010" h="47245">
                    <a:moveTo>
                      <a:pt x="155828" y="36196"/>
                    </a:moveTo>
                    <a:lnTo>
                      <a:pt x="169164" y="27306"/>
                    </a:lnTo>
                    <a:lnTo>
                      <a:pt x="178053" y="16129"/>
                    </a:lnTo>
                    <a:lnTo>
                      <a:pt x="207009" y="23622"/>
                    </a:lnTo>
                    <a:lnTo>
                      <a:pt x="195199" y="29465"/>
                    </a:lnTo>
                    <a:lnTo>
                      <a:pt x="156590" y="40641"/>
                    </a:lnTo>
                    <a:lnTo>
                      <a:pt x="97155" y="47244"/>
                    </a:lnTo>
                    <a:lnTo>
                      <a:pt x="70484" y="47244"/>
                    </a:lnTo>
                    <a:lnTo>
                      <a:pt x="45339" y="42800"/>
                    </a:lnTo>
                    <a:lnTo>
                      <a:pt x="32639" y="38354"/>
                    </a:lnTo>
                    <a:lnTo>
                      <a:pt x="0" y="23622"/>
                    </a:lnTo>
                    <a:lnTo>
                      <a:pt x="5969" y="21463"/>
                    </a:lnTo>
                    <a:lnTo>
                      <a:pt x="28194" y="18416"/>
                    </a:lnTo>
                    <a:lnTo>
                      <a:pt x="42290" y="11812"/>
                    </a:lnTo>
                    <a:lnTo>
                      <a:pt x="48895" y="6604"/>
                    </a:lnTo>
                    <a:lnTo>
                      <a:pt x="54864" y="0"/>
                    </a:lnTo>
                    <a:lnTo>
                      <a:pt x="76453" y="18416"/>
                    </a:lnTo>
                    <a:lnTo>
                      <a:pt x="100964" y="32513"/>
                    </a:lnTo>
                    <a:lnTo>
                      <a:pt x="126872" y="38354"/>
                    </a:lnTo>
                    <a:lnTo>
                      <a:pt x="140970" y="38354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4" name="Полилиния 16"/>
              <p:cNvSpPr>
                <a:spLocks noChangeArrowheads="1"/>
              </p:cNvSpPr>
              <p:nvPr/>
            </p:nvSpPr>
            <p:spPr bwMode="auto">
              <a:xfrm>
                <a:off x="4849812" y="2425736"/>
                <a:ext cx="423863" cy="401679"/>
              </a:xfrm>
              <a:custGeom>
                <a:avLst/>
                <a:gdLst>
                  <a:gd name="T0" fmla="*/ 399041 w 425070"/>
                  <a:gd name="T1" fmla="*/ 129093 h 401828"/>
                  <a:gd name="T2" fmla="*/ 392386 w 425070"/>
                  <a:gd name="T3" fmla="*/ 99547 h 401828"/>
                  <a:gd name="T4" fmla="*/ 380583 w 425070"/>
                  <a:gd name="T5" fmla="*/ 129093 h 401828"/>
                  <a:gd name="T6" fmla="*/ 371040 w 425070"/>
                  <a:gd name="T7" fmla="*/ 252353 h 401828"/>
                  <a:gd name="T8" fmla="*/ 314662 w 425070"/>
                  <a:gd name="T9" fmla="*/ 365978 h 401828"/>
                  <a:gd name="T10" fmla="*/ 219360 w 425070"/>
                  <a:gd name="T11" fmla="*/ 399838 h 401828"/>
                  <a:gd name="T12" fmla="*/ 96810 w 425070"/>
                  <a:gd name="T13" fmla="*/ 320199 h 401828"/>
                  <a:gd name="T14" fmla="*/ 38046 w 425070"/>
                  <a:gd name="T15" fmla="*/ 203532 h 401828"/>
                  <a:gd name="T16" fmla="*/ 30011 w 425070"/>
                  <a:gd name="T17" fmla="*/ 155597 h 401828"/>
                  <a:gd name="T18" fmla="*/ 17580 w 425070"/>
                  <a:gd name="T19" fmla="*/ 162192 h 401828"/>
                  <a:gd name="T20" fmla="*/ 15318 w 425070"/>
                  <a:gd name="T21" fmla="*/ 166629 h 401828"/>
                  <a:gd name="T22" fmla="*/ 5776 w 425070"/>
                  <a:gd name="T23" fmla="*/ 140889 h 401828"/>
                  <a:gd name="T24" fmla="*/ 13938 w 425070"/>
                  <a:gd name="T25" fmla="*/ 134166 h 401828"/>
                  <a:gd name="T26" fmla="*/ 30764 w 425070"/>
                  <a:gd name="T27" fmla="*/ 134927 h 401828"/>
                  <a:gd name="T28" fmla="*/ 32144 w 425070"/>
                  <a:gd name="T29" fmla="*/ 117934 h 401828"/>
                  <a:gd name="T30" fmla="*/ 27123 w 425070"/>
                  <a:gd name="T31" fmla="*/ 100309 h 401828"/>
                  <a:gd name="T32" fmla="*/ 134229 w 425070"/>
                  <a:gd name="T33" fmla="*/ 92828 h 401828"/>
                  <a:gd name="T34" fmla="*/ 90155 w 425070"/>
                  <a:gd name="T35" fmla="*/ 88387 h 401828"/>
                  <a:gd name="T36" fmla="*/ 66675 w 425070"/>
                  <a:gd name="T37" fmla="*/ 92193 h 401828"/>
                  <a:gd name="T38" fmla="*/ 48343 w 425070"/>
                  <a:gd name="T39" fmla="*/ 109183 h 401828"/>
                  <a:gd name="T40" fmla="*/ 71070 w 425070"/>
                  <a:gd name="T41" fmla="*/ 107663 h 401828"/>
                  <a:gd name="T42" fmla="*/ 87268 w 425070"/>
                  <a:gd name="T43" fmla="*/ 98784 h 401828"/>
                  <a:gd name="T44" fmla="*/ 115142 w 425070"/>
                  <a:gd name="T45" fmla="*/ 109183 h 401828"/>
                  <a:gd name="T46" fmla="*/ 136363 w 425070"/>
                  <a:gd name="T47" fmla="*/ 115017 h 401828"/>
                  <a:gd name="T48" fmla="*/ 153942 w 425070"/>
                  <a:gd name="T49" fmla="*/ 123895 h 401828"/>
                  <a:gd name="T50" fmla="*/ 164992 w 425070"/>
                  <a:gd name="T51" fmla="*/ 216848 h 401828"/>
                  <a:gd name="T52" fmla="*/ 147412 w 425070"/>
                  <a:gd name="T53" fmla="*/ 218370 h 401828"/>
                  <a:gd name="T54" fmla="*/ 147412 w 425070"/>
                  <a:gd name="T55" fmla="*/ 235995 h 401828"/>
                  <a:gd name="T56" fmla="*/ 222876 w 425070"/>
                  <a:gd name="T57" fmla="*/ 257426 h 401828"/>
                  <a:gd name="T58" fmla="*/ 268456 w 425070"/>
                  <a:gd name="T59" fmla="*/ 205690 h 401828"/>
                  <a:gd name="T60" fmla="*/ 253763 w 425070"/>
                  <a:gd name="T61" fmla="*/ 194784 h 401828"/>
                  <a:gd name="T62" fmla="*/ 247862 w 425070"/>
                  <a:gd name="T63" fmla="*/ 207971 h 401828"/>
                  <a:gd name="T64" fmla="*/ 235433 w 425070"/>
                  <a:gd name="T65" fmla="*/ 227879 h 401828"/>
                  <a:gd name="T66" fmla="*/ 217100 w 425070"/>
                  <a:gd name="T67" fmla="*/ 246395 h 401828"/>
                  <a:gd name="T68" fmla="*/ 181189 w 425070"/>
                  <a:gd name="T69" fmla="*/ 236883 h 401828"/>
                  <a:gd name="T70" fmla="*/ 181189 w 425070"/>
                  <a:gd name="T71" fmla="*/ 219889 h 401828"/>
                  <a:gd name="T72" fmla="*/ 171646 w 425070"/>
                  <a:gd name="T73" fmla="*/ 204419 h 401828"/>
                  <a:gd name="T74" fmla="*/ 163483 w 425070"/>
                  <a:gd name="T75" fmla="*/ 115779 h 401828"/>
                  <a:gd name="T76" fmla="*/ 184077 w 425070"/>
                  <a:gd name="T77" fmla="*/ 93712 h 401828"/>
                  <a:gd name="T78" fmla="*/ 228025 w 425070"/>
                  <a:gd name="T79" fmla="*/ 118696 h 401828"/>
                  <a:gd name="T80" fmla="*/ 231790 w 425070"/>
                  <a:gd name="T81" fmla="*/ 138606 h 401828"/>
                  <a:gd name="T82" fmla="*/ 245728 w 425070"/>
                  <a:gd name="T83" fmla="*/ 130490 h 401828"/>
                  <a:gd name="T84" fmla="*/ 274985 w 425070"/>
                  <a:gd name="T85" fmla="*/ 132773 h 401828"/>
                  <a:gd name="T86" fmla="*/ 311651 w 425070"/>
                  <a:gd name="T87" fmla="*/ 140127 h 401828"/>
                  <a:gd name="T88" fmla="*/ 311651 w 425070"/>
                  <a:gd name="T89" fmla="*/ 122374 h 401828"/>
                  <a:gd name="T90" fmla="*/ 316798 w 425070"/>
                  <a:gd name="T91" fmla="*/ 104745 h 401828"/>
                  <a:gd name="T92" fmla="*/ 339525 w 425070"/>
                  <a:gd name="T93" fmla="*/ 99547 h 401828"/>
                  <a:gd name="T94" fmla="*/ 332242 w 425070"/>
                  <a:gd name="T95" fmla="*/ 81159 h 401828"/>
                  <a:gd name="T96" fmla="*/ 316798 w 425070"/>
                  <a:gd name="T97" fmla="*/ 67845 h 401828"/>
                  <a:gd name="T98" fmla="*/ 289676 w 425070"/>
                  <a:gd name="T99" fmla="*/ 72917 h 401828"/>
                  <a:gd name="T100" fmla="*/ 371040 w 425070"/>
                  <a:gd name="T101" fmla="*/ 12425 h 401828"/>
                  <a:gd name="T102" fmla="*/ 381337 w 425070"/>
                  <a:gd name="T103" fmla="*/ 50216 h 401828"/>
                  <a:gd name="T104" fmla="*/ 391006 w 425070"/>
                  <a:gd name="T105" fmla="*/ 70762 h 401828"/>
                  <a:gd name="T106" fmla="*/ 400424 w 425070"/>
                  <a:gd name="T107" fmla="*/ 80397 h 401828"/>
                  <a:gd name="T108" fmla="*/ 408459 w 425070"/>
                  <a:gd name="T109" fmla="*/ 41972 h 401828"/>
                  <a:gd name="T110" fmla="*/ 409212 w 425070"/>
                  <a:gd name="T111" fmla="*/ 30944 h 401828"/>
                  <a:gd name="T112" fmla="*/ 420261 w 425070"/>
                  <a:gd name="T113" fmla="*/ 0 h 4018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25070"/>
                  <a:gd name="T172" fmla="*/ 0 h 401828"/>
                  <a:gd name="T173" fmla="*/ 425070 w 425070"/>
                  <a:gd name="T174" fmla="*/ 401828 h 4018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25070" h="401828">
                    <a:moveTo>
                      <a:pt x="413893" y="126364"/>
                    </a:moveTo>
                    <a:lnTo>
                      <a:pt x="406528" y="135127"/>
                    </a:lnTo>
                    <a:lnTo>
                      <a:pt x="403606" y="129285"/>
                    </a:lnTo>
                    <a:lnTo>
                      <a:pt x="402083" y="109982"/>
                    </a:lnTo>
                    <a:lnTo>
                      <a:pt x="399797" y="103377"/>
                    </a:lnTo>
                    <a:lnTo>
                      <a:pt x="396875" y="99695"/>
                    </a:lnTo>
                    <a:lnTo>
                      <a:pt x="391034" y="97408"/>
                    </a:lnTo>
                    <a:lnTo>
                      <a:pt x="382779" y="98932"/>
                    </a:lnTo>
                    <a:lnTo>
                      <a:pt x="384937" y="129285"/>
                    </a:lnTo>
                    <a:lnTo>
                      <a:pt x="385699" y="166877"/>
                    </a:lnTo>
                    <a:lnTo>
                      <a:pt x="382779" y="209169"/>
                    </a:lnTo>
                    <a:lnTo>
                      <a:pt x="375286" y="252729"/>
                    </a:lnTo>
                    <a:lnTo>
                      <a:pt x="361950" y="294767"/>
                    </a:lnTo>
                    <a:lnTo>
                      <a:pt x="343409" y="334010"/>
                    </a:lnTo>
                    <a:lnTo>
                      <a:pt x="318262" y="366522"/>
                    </a:lnTo>
                    <a:lnTo>
                      <a:pt x="285623" y="390905"/>
                    </a:lnTo>
                    <a:lnTo>
                      <a:pt x="254381" y="401827"/>
                    </a:lnTo>
                    <a:lnTo>
                      <a:pt x="221869" y="400430"/>
                    </a:lnTo>
                    <a:lnTo>
                      <a:pt x="187706" y="388620"/>
                    </a:lnTo>
                    <a:lnTo>
                      <a:pt x="155067" y="370204"/>
                    </a:lnTo>
                    <a:lnTo>
                      <a:pt x="97917" y="320675"/>
                    </a:lnTo>
                    <a:lnTo>
                      <a:pt x="78613" y="295529"/>
                    </a:lnTo>
                    <a:lnTo>
                      <a:pt x="60834" y="260730"/>
                    </a:lnTo>
                    <a:lnTo>
                      <a:pt x="38481" y="203835"/>
                    </a:lnTo>
                    <a:lnTo>
                      <a:pt x="34036" y="175005"/>
                    </a:lnTo>
                    <a:lnTo>
                      <a:pt x="34798" y="161035"/>
                    </a:lnTo>
                    <a:lnTo>
                      <a:pt x="30354" y="155829"/>
                    </a:lnTo>
                    <a:lnTo>
                      <a:pt x="25909" y="156591"/>
                    </a:lnTo>
                    <a:lnTo>
                      <a:pt x="21463" y="158876"/>
                    </a:lnTo>
                    <a:lnTo>
                      <a:pt x="17780" y="162432"/>
                    </a:lnTo>
                    <a:lnTo>
                      <a:pt x="19304" y="166242"/>
                    </a:lnTo>
                    <a:lnTo>
                      <a:pt x="19940" y="171323"/>
                    </a:lnTo>
                    <a:lnTo>
                      <a:pt x="15494" y="166877"/>
                    </a:lnTo>
                    <a:lnTo>
                      <a:pt x="11049" y="157352"/>
                    </a:lnTo>
                    <a:lnTo>
                      <a:pt x="10287" y="152145"/>
                    </a:lnTo>
                    <a:lnTo>
                      <a:pt x="5842" y="141097"/>
                    </a:lnTo>
                    <a:lnTo>
                      <a:pt x="0" y="131445"/>
                    </a:lnTo>
                    <a:lnTo>
                      <a:pt x="6604" y="134366"/>
                    </a:lnTo>
                    <a:lnTo>
                      <a:pt x="14098" y="134366"/>
                    </a:lnTo>
                    <a:lnTo>
                      <a:pt x="17780" y="133730"/>
                    </a:lnTo>
                    <a:lnTo>
                      <a:pt x="25909" y="133730"/>
                    </a:lnTo>
                    <a:lnTo>
                      <a:pt x="31116" y="135127"/>
                    </a:lnTo>
                    <a:lnTo>
                      <a:pt x="33402" y="130682"/>
                    </a:lnTo>
                    <a:lnTo>
                      <a:pt x="34036" y="126364"/>
                    </a:lnTo>
                    <a:lnTo>
                      <a:pt x="32512" y="118110"/>
                    </a:lnTo>
                    <a:lnTo>
                      <a:pt x="30354" y="113792"/>
                    </a:lnTo>
                    <a:lnTo>
                      <a:pt x="27433" y="104901"/>
                    </a:lnTo>
                    <a:lnTo>
                      <a:pt x="27433" y="100457"/>
                    </a:lnTo>
                    <a:lnTo>
                      <a:pt x="34798" y="60451"/>
                    </a:lnTo>
                    <a:lnTo>
                      <a:pt x="107442" y="88519"/>
                    </a:lnTo>
                    <a:lnTo>
                      <a:pt x="135763" y="92964"/>
                    </a:lnTo>
                    <a:lnTo>
                      <a:pt x="129033" y="90804"/>
                    </a:lnTo>
                    <a:lnTo>
                      <a:pt x="97155" y="91567"/>
                    </a:lnTo>
                    <a:lnTo>
                      <a:pt x="91186" y="88519"/>
                    </a:lnTo>
                    <a:lnTo>
                      <a:pt x="87504" y="84073"/>
                    </a:lnTo>
                    <a:lnTo>
                      <a:pt x="71883" y="89407"/>
                    </a:lnTo>
                    <a:lnTo>
                      <a:pt x="67437" y="92329"/>
                    </a:lnTo>
                    <a:lnTo>
                      <a:pt x="62230" y="94488"/>
                    </a:lnTo>
                    <a:lnTo>
                      <a:pt x="52579" y="103377"/>
                    </a:lnTo>
                    <a:lnTo>
                      <a:pt x="48896" y="109347"/>
                    </a:lnTo>
                    <a:lnTo>
                      <a:pt x="54103" y="114426"/>
                    </a:lnTo>
                    <a:lnTo>
                      <a:pt x="60072" y="115189"/>
                    </a:lnTo>
                    <a:lnTo>
                      <a:pt x="71883" y="107823"/>
                    </a:lnTo>
                    <a:lnTo>
                      <a:pt x="77090" y="102616"/>
                    </a:lnTo>
                    <a:lnTo>
                      <a:pt x="83059" y="99695"/>
                    </a:lnTo>
                    <a:lnTo>
                      <a:pt x="88266" y="98932"/>
                    </a:lnTo>
                    <a:lnTo>
                      <a:pt x="94869" y="104139"/>
                    </a:lnTo>
                    <a:lnTo>
                      <a:pt x="114936" y="104139"/>
                    </a:lnTo>
                    <a:lnTo>
                      <a:pt x="116460" y="109347"/>
                    </a:lnTo>
                    <a:lnTo>
                      <a:pt x="120904" y="112141"/>
                    </a:lnTo>
                    <a:lnTo>
                      <a:pt x="131954" y="115189"/>
                    </a:lnTo>
                    <a:lnTo>
                      <a:pt x="137923" y="115189"/>
                    </a:lnTo>
                    <a:lnTo>
                      <a:pt x="144654" y="116585"/>
                    </a:lnTo>
                    <a:lnTo>
                      <a:pt x="150496" y="118872"/>
                    </a:lnTo>
                    <a:lnTo>
                      <a:pt x="155703" y="124079"/>
                    </a:lnTo>
                    <a:lnTo>
                      <a:pt x="159512" y="146939"/>
                    </a:lnTo>
                    <a:lnTo>
                      <a:pt x="161672" y="180975"/>
                    </a:lnTo>
                    <a:lnTo>
                      <a:pt x="166879" y="217170"/>
                    </a:lnTo>
                    <a:lnTo>
                      <a:pt x="157227" y="216407"/>
                    </a:lnTo>
                    <a:lnTo>
                      <a:pt x="152781" y="217170"/>
                    </a:lnTo>
                    <a:lnTo>
                      <a:pt x="149098" y="218694"/>
                    </a:lnTo>
                    <a:lnTo>
                      <a:pt x="135763" y="226822"/>
                    </a:lnTo>
                    <a:lnTo>
                      <a:pt x="138685" y="234188"/>
                    </a:lnTo>
                    <a:lnTo>
                      <a:pt x="149098" y="236347"/>
                    </a:lnTo>
                    <a:lnTo>
                      <a:pt x="180975" y="251841"/>
                    </a:lnTo>
                    <a:lnTo>
                      <a:pt x="202566" y="259333"/>
                    </a:lnTo>
                    <a:lnTo>
                      <a:pt x="225425" y="257810"/>
                    </a:lnTo>
                    <a:lnTo>
                      <a:pt x="238887" y="245236"/>
                    </a:lnTo>
                    <a:lnTo>
                      <a:pt x="265558" y="211327"/>
                    </a:lnTo>
                    <a:lnTo>
                      <a:pt x="271527" y="205994"/>
                    </a:lnTo>
                    <a:lnTo>
                      <a:pt x="267717" y="200151"/>
                    </a:lnTo>
                    <a:lnTo>
                      <a:pt x="262636" y="196469"/>
                    </a:lnTo>
                    <a:lnTo>
                      <a:pt x="256667" y="195072"/>
                    </a:lnTo>
                    <a:lnTo>
                      <a:pt x="250698" y="199389"/>
                    </a:lnTo>
                    <a:lnTo>
                      <a:pt x="249174" y="202438"/>
                    </a:lnTo>
                    <a:lnTo>
                      <a:pt x="250698" y="208279"/>
                    </a:lnTo>
                    <a:lnTo>
                      <a:pt x="244729" y="217932"/>
                    </a:lnTo>
                    <a:lnTo>
                      <a:pt x="241047" y="222376"/>
                    </a:lnTo>
                    <a:lnTo>
                      <a:pt x="238125" y="228219"/>
                    </a:lnTo>
                    <a:lnTo>
                      <a:pt x="233680" y="232664"/>
                    </a:lnTo>
                    <a:lnTo>
                      <a:pt x="229998" y="237870"/>
                    </a:lnTo>
                    <a:lnTo>
                      <a:pt x="219584" y="246760"/>
                    </a:lnTo>
                    <a:lnTo>
                      <a:pt x="209931" y="246126"/>
                    </a:lnTo>
                    <a:lnTo>
                      <a:pt x="200279" y="244475"/>
                    </a:lnTo>
                    <a:lnTo>
                      <a:pt x="183261" y="237235"/>
                    </a:lnTo>
                    <a:lnTo>
                      <a:pt x="187706" y="227583"/>
                    </a:lnTo>
                    <a:lnTo>
                      <a:pt x="185421" y="223139"/>
                    </a:lnTo>
                    <a:lnTo>
                      <a:pt x="183261" y="220217"/>
                    </a:lnTo>
                    <a:lnTo>
                      <a:pt x="175768" y="211963"/>
                    </a:lnTo>
                    <a:lnTo>
                      <a:pt x="173610" y="208279"/>
                    </a:lnTo>
                    <a:lnTo>
                      <a:pt x="173610" y="204723"/>
                    </a:lnTo>
                    <a:lnTo>
                      <a:pt x="171323" y="189864"/>
                    </a:lnTo>
                    <a:lnTo>
                      <a:pt x="171323" y="145542"/>
                    </a:lnTo>
                    <a:lnTo>
                      <a:pt x="165354" y="115951"/>
                    </a:lnTo>
                    <a:lnTo>
                      <a:pt x="158750" y="103377"/>
                    </a:lnTo>
                    <a:lnTo>
                      <a:pt x="149861" y="92964"/>
                    </a:lnTo>
                    <a:lnTo>
                      <a:pt x="186183" y="93852"/>
                    </a:lnTo>
                    <a:lnTo>
                      <a:pt x="249174" y="85598"/>
                    </a:lnTo>
                    <a:lnTo>
                      <a:pt x="247016" y="92329"/>
                    </a:lnTo>
                    <a:lnTo>
                      <a:pt x="230633" y="118872"/>
                    </a:lnTo>
                    <a:lnTo>
                      <a:pt x="229236" y="125476"/>
                    </a:lnTo>
                    <a:lnTo>
                      <a:pt x="229236" y="132207"/>
                    </a:lnTo>
                    <a:lnTo>
                      <a:pt x="234442" y="138810"/>
                    </a:lnTo>
                    <a:lnTo>
                      <a:pt x="238887" y="134366"/>
                    </a:lnTo>
                    <a:lnTo>
                      <a:pt x="243333" y="132207"/>
                    </a:lnTo>
                    <a:lnTo>
                      <a:pt x="248540" y="130682"/>
                    </a:lnTo>
                    <a:lnTo>
                      <a:pt x="265558" y="129920"/>
                    </a:lnTo>
                    <a:lnTo>
                      <a:pt x="276734" y="127761"/>
                    </a:lnTo>
                    <a:lnTo>
                      <a:pt x="278130" y="132969"/>
                    </a:lnTo>
                    <a:lnTo>
                      <a:pt x="282575" y="137414"/>
                    </a:lnTo>
                    <a:lnTo>
                      <a:pt x="292990" y="141858"/>
                    </a:lnTo>
                    <a:lnTo>
                      <a:pt x="315215" y="140335"/>
                    </a:lnTo>
                    <a:lnTo>
                      <a:pt x="317500" y="135889"/>
                    </a:lnTo>
                    <a:lnTo>
                      <a:pt x="318262" y="131445"/>
                    </a:lnTo>
                    <a:lnTo>
                      <a:pt x="315215" y="122554"/>
                    </a:lnTo>
                    <a:lnTo>
                      <a:pt x="302642" y="115189"/>
                    </a:lnTo>
                    <a:lnTo>
                      <a:pt x="307086" y="108585"/>
                    </a:lnTo>
                    <a:lnTo>
                      <a:pt x="320422" y="104901"/>
                    </a:lnTo>
                    <a:lnTo>
                      <a:pt x="328677" y="106298"/>
                    </a:lnTo>
                    <a:lnTo>
                      <a:pt x="340487" y="104901"/>
                    </a:lnTo>
                    <a:lnTo>
                      <a:pt x="343409" y="99695"/>
                    </a:lnTo>
                    <a:lnTo>
                      <a:pt x="344171" y="91567"/>
                    </a:lnTo>
                    <a:lnTo>
                      <a:pt x="333756" y="84073"/>
                    </a:lnTo>
                    <a:lnTo>
                      <a:pt x="336042" y="81279"/>
                    </a:lnTo>
                    <a:lnTo>
                      <a:pt x="337567" y="76835"/>
                    </a:lnTo>
                    <a:lnTo>
                      <a:pt x="331598" y="72389"/>
                    </a:lnTo>
                    <a:lnTo>
                      <a:pt x="320422" y="67945"/>
                    </a:lnTo>
                    <a:lnTo>
                      <a:pt x="308611" y="67182"/>
                    </a:lnTo>
                    <a:lnTo>
                      <a:pt x="297435" y="70104"/>
                    </a:lnTo>
                    <a:lnTo>
                      <a:pt x="292990" y="73025"/>
                    </a:lnTo>
                    <a:lnTo>
                      <a:pt x="336804" y="48005"/>
                    </a:lnTo>
                    <a:lnTo>
                      <a:pt x="357505" y="32511"/>
                    </a:lnTo>
                    <a:lnTo>
                      <a:pt x="375286" y="12445"/>
                    </a:lnTo>
                    <a:lnTo>
                      <a:pt x="377572" y="16129"/>
                    </a:lnTo>
                    <a:lnTo>
                      <a:pt x="382017" y="43560"/>
                    </a:lnTo>
                    <a:lnTo>
                      <a:pt x="385699" y="50292"/>
                    </a:lnTo>
                    <a:lnTo>
                      <a:pt x="390144" y="53848"/>
                    </a:lnTo>
                    <a:lnTo>
                      <a:pt x="397637" y="56895"/>
                    </a:lnTo>
                    <a:lnTo>
                      <a:pt x="395479" y="70866"/>
                    </a:lnTo>
                    <a:lnTo>
                      <a:pt x="396113" y="77470"/>
                    </a:lnTo>
                    <a:lnTo>
                      <a:pt x="399797" y="84073"/>
                    </a:lnTo>
                    <a:lnTo>
                      <a:pt x="405004" y="80517"/>
                    </a:lnTo>
                    <a:lnTo>
                      <a:pt x="408052" y="76073"/>
                    </a:lnTo>
                    <a:lnTo>
                      <a:pt x="410211" y="48641"/>
                    </a:lnTo>
                    <a:lnTo>
                      <a:pt x="413131" y="42036"/>
                    </a:lnTo>
                    <a:lnTo>
                      <a:pt x="419862" y="38354"/>
                    </a:lnTo>
                    <a:lnTo>
                      <a:pt x="415417" y="34670"/>
                    </a:lnTo>
                    <a:lnTo>
                      <a:pt x="413893" y="30988"/>
                    </a:lnTo>
                    <a:lnTo>
                      <a:pt x="413131" y="26542"/>
                    </a:lnTo>
                    <a:lnTo>
                      <a:pt x="421386" y="3555"/>
                    </a:lnTo>
                    <a:lnTo>
                      <a:pt x="425069" y="0"/>
                    </a:lnTo>
                    <a:lnTo>
                      <a:pt x="425069" y="13970"/>
                    </a:lnTo>
                    <a:lnTo>
                      <a:pt x="417577" y="75310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5" name="Полилиния 17"/>
              <p:cNvSpPr>
                <a:spLocks noChangeArrowheads="1"/>
              </p:cNvSpPr>
              <p:nvPr/>
            </p:nvSpPr>
            <p:spPr bwMode="auto">
              <a:xfrm>
                <a:off x="4851400" y="2430500"/>
                <a:ext cx="147637" cy="77795"/>
              </a:xfrm>
              <a:custGeom>
                <a:avLst/>
                <a:gdLst>
                  <a:gd name="T0" fmla="*/ 39345 w 146940"/>
                  <a:gd name="T1" fmla="*/ 11612 h 76836"/>
                  <a:gd name="T2" fmla="*/ 38568 w 146940"/>
                  <a:gd name="T3" fmla="*/ 16282 h 76836"/>
                  <a:gd name="T4" fmla="*/ 40770 w 146940"/>
                  <a:gd name="T5" fmla="*/ 18686 h 76836"/>
                  <a:gd name="T6" fmla="*/ 48404 w 146940"/>
                  <a:gd name="T7" fmla="*/ 21754 h 76836"/>
                  <a:gd name="T8" fmla="*/ 52159 w 146940"/>
                  <a:gd name="T9" fmla="*/ 20954 h 76836"/>
                  <a:gd name="T10" fmla="*/ 56689 w 146940"/>
                  <a:gd name="T11" fmla="*/ 20954 h 76836"/>
                  <a:gd name="T12" fmla="*/ 60441 w 146940"/>
                  <a:gd name="T13" fmla="*/ 21754 h 76836"/>
                  <a:gd name="T14" fmla="*/ 64325 w 146940"/>
                  <a:gd name="T15" fmla="*/ 23355 h 76836"/>
                  <a:gd name="T16" fmla="*/ 136805 w 146940"/>
                  <a:gd name="T17" fmla="*/ 40437 h 76836"/>
                  <a:gd name="T18" fmla="*/ 149747 w 146940"/>
                  <a:gd name="T19" fmla="*/ 80743 h 76836"/>
                  <a:gd name="T20" fmla="*/ 129297 w 146940"/>
                  <a:gd name="T21" fmla="*/ 80076 h 76836"/>
                  <a:gd name="T22" fmla="*/ 93703 w 146940"/>
                  <a:gd name="T23" fmla="*/ 71402 h 76836"/>
                  <a:gd name="T24" fmla="*/ 13589 w 146940"/>
                  <a:gd name="T25" fmla="*/ 34967 h 76836"/>
                  <a:gd name="T26" fmla="*/ 2976 w 146940"/>
                  <a:gd name="T27" fmla="*/ 17083 h 76836"/>
                  <a:gd name="T28" fmla="*/ 0 w 146940"/>
                  <a:gd name="T29" fmla="*/ 10144 h 76836"/>
                  <a:gd name="T30" fmla="*/ 0 w 146940"/>
                  <a:gd name="T31" fmla="*/ 6271 h 76836"/>
                  <a:gd name="T32" fmla="*/ 1552 w 146940"/>
                  <a:gd name="T33" fmla="*/ 3070 h 76836"/>
                  <a:gd name="T34" fmla="*/ 6083 w 146940"/>
                  <a:gd name="T35" fmla="*/ 803 h 76836"/>
                  <a:gd name="T36" fmla="*/ 9835 w 146940"/>
                  <a:gd name="T37" fmla="*/ 0 h 76836"/>
                  <a:gd name="T38" fmla="*/ 13589 w 146940"/>
                  <a:gd name="T39" fmla="*/ 2404 h 76836"/>
                  <a:gd name="T40" fmla="*/ 15141 w 146940"/>
                  <a:gd name="T41" fmla="*/ 5472 h 76836"/>
                  <a:gd name="T42" fmla="*/ 18120 w 146940"/>
                  <a:gd name="T43" fmla="*/ 7740 h 76836"/>
                  <a:gd name="T44" fmla="*/ 24979 w 146940"/>
                  <a:gd name="T45" fmla="*/ 9343 h 76836"/>
                  <a:gd name="T46" fmla="*/ 31709 w 146940"/>
                  <a:gd name="T47" fmla="*/ 9343 h 768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6940"/>
                  <a:gd name="T73" fmla="*/ 0 h 76836"/>
                  <a:gd name="T74" fmla="*/ 146940 w 146940"/>
                  <a:gd name="T75" fmla="*/ 76836 h 768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6940" h="76836">
                    <a:moveTo>
                      <a:pt x="38607" y="11050"/>
                    </a:moveTo>
                    <a:lnTo>
                      <a:pt x="37845" y="15494"/>
                    </a:lnTo>
                    <a:lnTo>
                      <a:pt x="40005" y="17781"/>
                    </a:lnTo>
                    <a:lnTo>
                      <a:pt x="47497" y="20701"/>
                    </a:lnTo>
                    <a:lnTo>
                      <a:pt x="51181" y="19940"/>
                    </a:lnTo>
                    <a:lnTo>
                      <a:pt x="55626" y="19940"/>
                    </a:lnTo>
                    <a:lnTo>
                      <a:pt x="59308" y="20701"/>
                    </a:lnTo>
                    <a:lnTo>
                      <a:pt x="63119" y="22225"/>
                    </a:lnTo>
                    <a:lnTo>
                      <a:pt x="134239" y="38481"/>
                    </a:lnTo>
                    <a:lnTo>
                      <a:pt x="146939" y="76835"/>
                    </a:lnTo>
                    <a:lnTo>
                      <a:pt x="126872" y="76200"/>
                    </a:lnTo>
                    <a:lnTo>
                      <a:pt x="91947" y="67946"/>
                    </a:lnTo>
                    <a:lnTo>
                      <a:pt x="13334" y="33275"/>
                    </a:lnTo>
                    <a:lnTo>
                      <a:pt x="2920" y="16256"/>
                    </a:lnTo>
                    <a:lnTo>
                      <a:pt x="0" y="9653"/>
                    </a:lnTo>
                    <a:lnTo>
                      <a:pt x="0" y="5969"/>
                    </a:lnTo>
                    <a:lnTo>
                      <a:pt x="1524" y="2922"/>
                    </a:lnTo>
                    <a:lnTo>
                      <a:pt x="5969" y="763"/>
                    </a:lnTo>
                    <a:lnTo>
                      <a:pt x="9651" y="0"/>
                    </a:lnTo>
                    <a:lnTo>
                      <a:pt x="13334" y="2287"/>
                    </a:lnTo>
                    <a:lnTo>
                      <a:pt x="14858" y="5207"/>
                    </a:lnTo>
                    <a:lnTo>
                      <a:pt x="17780" y="7366"/>
                    </a:lnTo>
                    <a:lnTo>
                      <a:pt x="24511" y="8891"/>
                    </a:lnTo>
                    <a:lnTo>
                      <a:pt x="31114" y="8891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6" name="Полилиния 18"/>
              <p:cNvSpPr>
                <a:spLocks noChangeArrowheads="1"/>
              </p:cNvSpPr>
              <p:nvPr/>
            </p:nvSpPr>
            <p:spPr bwMode="auto">
              <a:xfrm>
                <a:off x="5000625" y="2467015"/>
                <a:ext cx="90487" cy="42867"/>
              </a:xfrm>
              <a:custGeom>
                <a:avLst/>
                <a:gdLst>
                  <a:gd name="T0" fmla="*/ 92606 w 89791"/>
                  <a:gd name="T1" fmla="*/ 29663 h 42038"/>
                  <a:gd name="T2" fmla="*/ 83437 w 89791"/>
                  <a:gd name="T3" fmla="*/ 33506 h 42038"/>
                  <a:gd name="T4" fmla="*/ 54359 w 89791"/>
                  <a:gd name="T5" fmla="*/ 40647 h 42038"/>
                  <a:gd name="T6" fmla="*/ 21482 w 89791"/>
                  <a:gd name="T7" fmla="*/ 43118 h 42038"/>
                  <a:gd name="T8" fmla="*/ 11528 w 89791"/>
                  <a:gd name="T9" fmla="*/ 45452 h 42038"/>
                  <a:gd name="T10" fmla="*/ 0 w 89791"/>
                  <a:gd name="T11" fmla="*/ 9612 h 42038"/>
                  <a:gd name="T12" fmla="*/ 9170 w 89791"/>
                  <a:gd name="T13" fmla="*/ 6454 h 42038"/>
                  <a:gd name="T14" fmla="*/ 18338 w 89791"/>
                  <a:gd name="T15" fmla="*/ 4807 h 42038"/>
                  <a:gd name="T16" fmla="*/ 79640 w 89791"/>
                  <a:gd name="T17" fmla="*/ 0 h 42038"/>
                  <a:gd name="T18" fmla="*/ 85009 w 89791"/>
                  <a:gd name="T19" fmla="*/ 4807 h 42038"/>
                  <a:gd name="T20" fmla="*/ 90249 w 89791"/>
                  <a:gd name="T21" fmla="*/ 11947 h 42038"/>
                  <a:gd name="T22" fmla="*/ 91034 w 89791"/>
                  <a:gd name="T23" fmla="*/ 16067 h 42038"/>
                  <a:gd name="T24" fmla="*/ 92606 w 89791"/>
                  <a:gd name="T25" fmla="*/ 19911 h 420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9791"/>
                  <a:gd name="T40" fmla="*/ 0 h 42038"/>
                  <a:gd name="T41" fmla="*/ 89791 w 89791"/>
                  <a:gd name="T42" fmla="*/ 42038 h 4203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9791" h="42038">
                    <a:moveTo>
                      <a:pt x="89790" y="27433"/>
                    </a:moveTo>
                    <a:lnTo>
                      <a:pt x="80899" y="30989"/>
                    </a:lnTo>
                    <a:lnTo>
                      <a:pt x="52705" y="37593"/>
                    </a:lnTo>
                    <a:lnTo>
                      <a:pt x="20829" y="39878"/>
                    </a:lnTo>
                    <a:lnTo>
                      <a:pt x="11177" y="42037"/>
                    </a:lnTo>
                    <a:lnTo>
                      <a:pt x="0" y="8890"/>
                    </a:lnTo>
                    <a:lnTo>
                      <a:pt x="8891" y="5969"/>
                    </a:lnTo>
                    <a:lnTo>
                      <a:pt x="17780" y="4446"/>
                    </a:lnTo>
                    <a:lnTo>
                      <a:pt x="77217" y="0"/>
                    </a:lnTo>
                    <a:lnTo>
                      <a:pt x="82423" y="4446"/>
                    </a:lnTo>
                    <a:lnTo>
                      <a:pt x="87504" y="11049"/>
                    </a:lnTo>
                    <a:lnTo>
                      <a:pt x="88266" y="14859"/>
                    </a:lnTo>
                    <a:lnTo>
                      <a:pt x="89790" y="18415"/>
                    </a:lnTo>
                    <a:close/>
                  </a:path>
                </a:pathLst>
              </a:custGeom>
              <a:solidFill>
                <a:srgbClr val="99CCCC"/>
              </a:solidFill>
              <a:ln w="0" algn="ctr">
                <a:solidFill>
                  <a:srgbClr val="99CC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7" name="Полилиния 19"/>
              <p:cNvSpPr>
                <a:spLocks noChangeArrowheads="1"/>
              </p:cNvSpPr>
              <p:nvPr/>
            </p:nvSpPr>
            <p:spPr bwMode="auto">
              <a:xfrm>
                <a:off x="4813300" y="2474954"/>
                <a:ext cx="31750" cy="77795"/>
              </a:xfrm>
              <a:custGeom>
                <a:avLst/>
                <a:gdLst>
                  <a:gd name="T0" fmla="*/ 27289 w 32640"/>
                  <a:gd name="T1" fmla="*/ 18013 h 78360"/>
                  <a:gd name="T2" fmla="*/ 25242 w 32640"/>
                  <a:gd name="T3" fmla="*/ 20112 h 78360"/>
                  <a:gd name="T4" fmla="*/ 25242 w 32640"/>
                  <a:gd name="T5" fmla="*/ 26650 h 78360"/>
                  <a:gd name="T6" fmla="*/ 25924 w 32640"/>
                  <a:gd name="T7" fmla="*/ 30227 h 78360"/>
                  <a:gd name="T8" fmla="*/ 10687 w 32640"/>
                  <a:gd name="T9" fmla="*/ 18013 h 78360"/>
                  <a:gd name="T10" fmla="*/ 4776 w 32640"/>
                  <a:gd name="T11" fmla="*/ 26650 h 78360"/>
                  <a:gd name="T12" fmla="*/ 10007 w 32640"/>
                  <a:gd name="T13" fmla="*/ 29365 h 78360"/>
                  <a:gd name="T14" fmla="*/ 15351 w 32640"/>
                  <a:gd name="T15" fmla="*/ 35164 h 78360"/>
                  <a:gd name="T16" fmla="*/ 18647 w 32640"/>
                  <a:gd name="T17" fmla="*/ 40962 h 78360"/>
                  <a:gd name="T18" fmla="*/ 29222 w 32640"/>
                  <a:gd name="T19" fmla="*/ 76123 h 78360"/>
                  <a:gd name="T20" fmla="*/ 17283 w 32640"/>
                  <a:gd name="T21" fmla="*/ 58235 h 78360"/>
                  <a:gd name="T22" fmla="*/ 2728 w 32640"/>
                  <a:gd name="T23" fmla="*/ 29365 h 78360"/>
                  <a:gd name="T24" fmla="*/ 681 w 32640"/>
                  <a:gd name="T25" fmla="*/ 20112 h 78360"/>
                  <a:gd name="T26" fmla="*/ 0 w 32640"/>
                  <a:gd name="T27" fmla="*/ 10733 h 78360"/>
                  <a:gd name="T28" fmla="*/ 1364 w 32640"/>
                  <a:gd name="T29" fmla="*/ 1480 h 78360"/>
                  <a:gd name="T30" fmla="*/ 4776 w 32640"/>
                  <a:gd name="T31" fmla="*/ 0 h 78360"/>
                  <a:gd name="T32" fmla="*/ 7960 w 32640"/>
                  <a:gd name="T33" fmla="*/ 1480 h 78360"/>
                  <a:gd name="T34" fmla="*/ 14667 w 32640"/>
                  <a:gd name="T35" fmla="*/ 6416 h 78360"/>
                  <a:gd name="T36" fmla="*/ 20012 w 32640"/>
                  <a:gd name="T37" fmla="*/ 12956 h 783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640"/>
                  <a:gd name="T58" fmla="*/ 0 h 78360"/>
                  <a:gd name="T59" fmla="*/ 32640 w 32640"/>
                  <a:gd name="T60" fmla="*/ 78360 h 7836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640" h="78360">
                    <a:moveTo>
                      <a:pt x="30479" y="18543"/>
                    </a:moveTo>
                    <a:lnTo>
                      <a:pt x="28194" y="20702"/>
                    </a:lnTo>
                    <a:lnTo>
                      <a:pt x="28194" y="27433"/>
                    </a:lnTo>
                    <a:lnTo>
                      <a:pt x="28956" y="31115"/>
                    </a:lnTo>
                    <a:lnTo>
                      <a:pt x="11938" y="18543"/>
                    </a:lnTo>
                    <a:lnTo>
                      <a:pt x="5334" y="27433"/>
                    </a:lnTo>
                    <a:lnTo>
                      <a:pt x="11176" y="30227"/>
                    </a:lnTo>
                    <a:lnTo>
                      <a:pt x="17145" y="36196"/>
                    </a:lnTo>
                    <a:lnTo>
                      <a:pt x="20827" y="42165"/>
                    </a:lnTo>
                    <a:lnTo>
                      <a:pt x="32639" y="78359"/>
                    </a:lnTo>
                    <a:lnTo>
                      <a:pt x="19303" y="59945"/>
                    </a:lnTo>
                    <a:lnTo>
                      <a:pt x="3047" y="30227"/>
                    </a:lnTo>
                    <a:lnTo>
                      <a:pt x="761" y="20702"/>
                    </a:lnTo>
                    <a:lnTo>
                      <a:pt x="0" y="11049"/>
                    </a:lnTo>
                    <a:lnTo>
                      <a:pt x="1523" y="1524"/>
                    </a:lnTo>
                    <a:lnTo>
                      <a:pt x="5334" y="0"/>
                    </a:lnTo>
                    <a:lnTo>
                      <a:pt x="8890" y="1524"/>
                    </a:lnTo>
                    <a:lnTo>
                      <a:pt x="16383" y="6605"/>
                    </a:lnTo>
                    <a:lnTo>
                      <a:pt x="22352" y="13336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8" name="Полилиния 20"/>
              <p:cNvSpPr>
                <a:spLocks noChangeArrowheads="1"/>
              </p:cNvSpPr>
              <p:nvPr/>
            </p:nvSpPr>
            <p:spPr bwMode="auto">
              <a:xfrm>
                <a:off x="4852987" y="2476541"/>
                <a:ext cx="17463" cy="53980"/>
              </a:xfrm>
              <a:custGeom>
                <a:avLst/>
                <a:gdLst>
                  <a:gd name="T0" fmla="*/ 16545 w 17780"/>
                  <a:gd name="T1" fmla="*/ 2061 h 54611"/>
                  <a:gd name="T2" fmla="*/ 13826 w 17780"/>
                  <a:gd name="T3" fmla="*/ 7758 h 54611"/>
                  <a:gd name="T4" fmla="*/ 10282 w 17780"/>
                  <a:gd name="T5" fmla="*/ 20489 h 54611"/>
                  <a:gd name="T6" fmla="*/ 9691 w 17780"/>
                  <a:gd name="T7" fmla="*/ 45825 h 54611"/>
                  <a:gd name="T8" fmla="*/ 11700 w 17780"/>
                  <a:gd name="T9" fmla="*/ 52130 h 54611"/>
                  <a:gd name="T10" fmla="*/ 4137 w 17780"/>
                  <a:gd name="T11" fmla="*/ 46554 h 54611"/>
                  <a:gd name="T12" fmla="*/ 709 w 17780"/>
                  <a:gd name="T13" fmla="*/ 40976 h 54611"/>
                  <a:gd name="T14" fmla="*/ 0 w 17780"/>
                  <a:gd name="T15" fmla="*/ 33825 h 54611"/>
                  <a:gd name="T16" fmla="*/ 4137 w 17780"/>
                  <a:gd name="T17" fmla="*/ 12729 h 54611"/>
                  <a:gd name="T18" fmla="*/ 3428 w 17780"/>
                  <a:gd name="T19" fmla="*/ 5698 h 54611"/>
                  <a:gd name="T20" fmla="*/ 1418 w 17780"/>
                  <a:gd name="T21" fmla="*/ 0 h 546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780"/>
                  <a:gd name="T34" fmla="*/ 0 h 54611"/>
                  <a:gd name="T35" fmla="*/ 17780 w 17780"/>
                  <a:gd name="T36" fmla="*/ 54611 h 546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780" h="54611">
                    <a:moveTo>
                      <a:pt x="17779" y="2159"/>
                    </a:moveTo>
                    <a:lnTo>
                      <a:pt x="14858" y="8128"/>
                    </a:lnTo>
                    <a:lnTo>
                      <a:pt x="11049" y="21463"/>
                    </a:lnTo>
                    <a:lnTo>
                      <a:pt x="10414" y="48006"/>
                    </a:lnTo>
                    <a:lnTo>
                      <a:pt x="12572" y="54610"/>
                    </a:lnTo>
                    <a:lnTo>
                      <a:pt x="4445" y="48769"/>
                    </a:lnTo>
                    <a:lnTo>
                      <a:pt x="762" y="42926"/>
                    </a:lnTo>
                    <a:lnTo>
                      <a:pt x="0" y="35434"/>
                    </a:lnTo>
                    <a:lnTo>
                      <a:pt x="4445" y="13335"/>
                    </a:lnTo>
                    <a:lnTo>
                      <a:pt x="3683" y="5969"/>
                    </a:lnTo>
                    <a:lnTo>
                      <a:pt x="1524" y="0"/>
                    </a:lnTo>
                    <a:close/>
                  </a:path>
                </a:pathLst>
              </a:custGeom>
              <a:solidFill>
                <a:srgbClr val="CC6699"/>
              </a:solidFill>
              <a:ln w="0" algn="ctr">
                <a:solidFill>
                  <a:srgbClr val="CC66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9" name="Полилиния 21"/>
              <p:cNvSpPr>
                <a:spLocks noChangeArrowheads="1"/>
              </p:cNvSpPr>
              <p:nvPr/>
            </p:nvSpPr>
            <p:spPr bwMode="auto">
              <a:xfrm>
                <a:off x="5118100" y="2519409"/>
                <a:ext cx="36512" cy="23814"/>
              </a:xfrm>
              <a:custGeom>
                <a:avLst/>
                <a:gdLst>
                  <a:gd name="T0" fmla="*/ 37087 w 36322"/>
                  <a:gd name="T1" fmla="*/ 3064 h 25147"/>
                  <a:gd name="T2" fmla="*/ 31770 w 36322"/>
                  <a:gd name="T3" fmla="*/ 4799 h 25147"/>
                  <a:gd name="T4" fmla="*/ 17507 w 36322"/>
                  <a:gd name="T5" fmla="*/ 15422 h 25147"/>
                  <a:gd name="T6" fmla="*/ 8429 w 36322"/>
                  <a:gd name="T7" fmla="*/ 19714 h 25147"/>
                  <a:gd name="T8" fmla="*/ 3889 w 36322"/>
                  <a:gd name="T9" fmla="*/ 20224 h 25147"/>
                  <a:gd name="T10" fmla="*/ 0 w 36322"/>
                  <a:gd name="T11" fmla="*/ 18997 h 25147"/>
                  <a:gd name="T12" fmla="*/ 26583 w 36322"/>
                  <a:gd name="T13" fmla="*/ 0 h 25147"/>
                  <a:gd name="T14" fmla="*/ 31770 w 36322"/>
                  <a:gd name="T15" fmla="*/ 2450 h 251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322"/>
                  <a:gd name="T25" fmla="*/ 0 h 25147"/>
                  <a:gd name="T26" fmla="*/ 36322 w 36322"/>
                  <a:gd name="T27" fmla="*/ 25147 h 251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322" h="25147">
                    <a:moveTo>
                      <a:pt x="36321" y="3809"/>
                    </a:moveTo>
                    <a:lnTo>
                      <a:pt x="31114" y="5968"/>
                    </a:lnTo>
                    <a:lnTo>
                      <a:pt x="17145" y="19177"/>
                    </a:lnTo>
                    <a:lnTo>
                      <a:pt x="8255" y="24511"/>
                    </a:lnTo>
                    <a:lnTo>
                      <a:pt x="3809" y="25146"/>
                    </a:lnTo>
                    <a:lnTo>
                      <a:pt x="0" y="23621"/>
                    </a:lnTo>
                    <a:lnTo>
                      <a:pt x="26034" y="0"/>
                    </a:lnTo>
                    <a:lnTo>
                      <a:pt x="31114" y="3047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0" name="Полилиния 22"/>
              <p:cNvSpPr>
                <a:spLocks noChangeArrowheads="1"/>
              </p:cNvSpPr>
              <p:nvPr/>
            </p:nvSpPr>
            <p:spPr bwMode="auto">
              <a:xfrm>
                <a:off x="4900612" y="2535285"/>
                <a:ext cx="96838" cy="44455"/>
              </a:xfrm>
              <a:custGeom>
                <a:avLst/>
                <a:gdLst>
                  <a:gd name="T0" fmla="*/ 36160 w 96520"/>
                  <a:gd name="T1" fmla="*/ 5980 h 44196"/>
                  <a:gd name="T2" fmla="*/ 23419 w 96520"/>
                  <a:gd name="T3" fmla="*/ 18850 h 44196"/>
                  <a:gd name="T4" fmla="*/ 33842 w 96520"/>
                  <a:gd name="T5" fmla="*/ 23401 h 44196"/>
                  <a:gd name="T6" fmla="*/ 43622 w 96520"/>
                  <a:gd name="T7" fmla="*/ 24180 h 44196"/>
                  <a:gd name="T8" fmla="*/ 51987 w 96520"/>
                  <a:gd name="T9" fmla="*/ 20410 h 44196"/>
                  <a:gd name="T10" fmla="*/ 67686 w 96520"/>
                  <a:gd name="T11" fmla="*/ 10529 h 44196"/>
                  <a:gd name="T12" fmla="*/ 76823 w 96520"/>
                  <a:gd name="T13" fmla="*/ 7409 h 44196"/>
                  <a:gd name="T14" fmla="*/ 85830 w 96520"/>
                  <a:gd name="T15" fmla="*/ 8320 h 44196"/>
                  <a:gd name="T16" fmla="*/ 97797 w 96520"/>
                  <a:gd name="T17" fmla="*/ 15080 h 44196"/>
                  <a:gd name="T18" fmla="*/ 73734 w 96520"/>
                  <a:gd name="T19" fmla="*/ 34710 h 44196"/>
                  <a:gd name="T20" fmla="*/ 59451 w 96520"/>
                  <a:gd name="T21" fmla="*/ 42380 h 44196"/>
                  <a:gd name="T22" fmla="*/ 43622 w 96520"/>
                  <a:gd name="T23" fmla="*/ 45241 h 44196"/>
                  <a:gd name="T24" fmla="*/ 42208 w 96520"/>
                  <a:gd name="T25" fmla="*/ 30161 h 44196"/>
                  <a:gd name="T26" fmla="*/ 5274 w 96520"/>
                  <a:gd name="T27" fmla="*/ 30161 h 44196"/>
                  <a:gd name="T28" fmla="*/ 774 w 96520"/>
                  <a:gd name="T29" fmla="*/ 31722 h 44196"/>
                  <a:gd name="T30" fmla="*/ 0 w 96520"/>
                  <a:gd name="T31" fmla="*/ 25610 h 44196"/>
                  <a:gd name="T32" fmla="*/ 1544 w 96520"/>
                  <a:gd name="T33" fmla="*/ 21839 h 44196"/>
                  <a:gd name="T34" fmla="*/ 4504 w 96520"/>
                  <a:gd name="T35" fmla="*/ 17419 h 44196"/>
                  <a:gd name="T36" fmla="*/ 27151 w 96520"/>
                  <a:gd name="T37" fmla="*/ 0 h 44196"/>
                  <a:gd name="T38" fmla="*/ 28695 w 96520"/>
                  <a:gd name="T39" fmla="*/ 651 h 44196"/>
                  <a:gd name="T40" fmla="*/ 34615 w 96520"/>
                  <a:gd name="T41" fmla="*/ 2210 h 441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6520"/>
                  <a:gd name="T64" fmla="*/ 0 h 44196"/>
                  <a:gd name="T65" fmla="*/ 96520 w 96520"/>
                  <a:gd name="T66" fmla="*/ 44196 h 441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6520" h="44196">
                    <a:moveTo>
                      <a:pt x="35687" y="5842"/>
                    </a:moveTo>
                    <a:lnTo>
                      <a:pt x="23113" y="18414"/>
                    </a:lnTo>
                    <a:lnTo>
                      <a:pt x="33400" y="22860"/>
                    </a:lnTo>
                    <a:lnTo>
                      <a:pt x="43052" y="23622"/>
                    </a:lnTo>
                    <a:lnTo>
                      <a:pt x="51307" y="19938"/>
                    </a:lnTo>
                    <a:lnTo>
                      <a:pt x="66801" y="10286"/>
                    </a:lnTo>
                    <a:lnTo>
                      <a:pt x="75819" y="7238"/>
                    </a:lnTo>
                    <a:lnTo>
                      <a:pt x="84708" y="8128"/>
                    </a:lnTo>
                    <a:lnTo>
                      <a:pt x="96519" y="14732"/>
                    </a:lnTo>
                    <a:lnTo>
                      <a:pt x="72770" y="33908"/>
                    </a:lnTo>
                    <a:lnTo>
                      <a:pt x="58674" y="41401"/>
                    </a:lnTo>
                    <a:lnTo>
                      <a:pt x="43052" y="44195"/>
                    </a:lnTo>
                    <a:lnTo>
                      <a:pt x="41656" y="29463"/>
                    </a:lnTo>
                    <a:lnTo>
                      <a:pt x="5206" y="29463"/>
                    </a:lnTo>
                    <a:lnTo>
                      <a:pt x="762" y="30988"/>
                    </a:lnTo>
                    <a:lnTo>
                      <a:pt x="0" y="25019"/>
                    </a:lnTo>
                    <a:lnTo>
                      <a:pt x="1524" y="21335"/>
                    </a:lnTo>
                    <a:lnTo>
                      <a:pt x="4444" y="17017"/>
                    </a:lnTo>
                    <a:lnTo>
                      <a:pt x="26796" y="0"/>
                    </a:lnTo>
                    <a:lnTo>
                      <a:pt x="28320" y="635"/>
                    </a:lnTo>
                    <a:lnTo>
                      <a:pt x="34162" y="2158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1" name="Полилиния 23"/>
              <p:cNvSpPr>
                <a:spLocks noChangeArrowheads="1"/>
              </p:cNvSpPr>
              <p:nvPr/>
            </p:nvSpPr>
            <p:spPr bwMode="auto">
              <a:xfrm>
                <a:off x="4962525" y="2654359"/>
                <a:ext cx="215900" cy="69857"/>
              </a:xfrm>
              <a:custGeom>
                <a:avLst/>
                <a:gdLst>
                  <a:gd name="T0" fmla="*/ 213626 w 216663"/>
                  <a:gd name="T1" fmla="*/ 26489 h 69470"/>
                  <a:gd name="T2" fmla="*/ 201229 w 216663"/>
                  <a:gd name="T3" fmla="*/ 35580 h 69470"/>
                  <a:gd name="T4" fmla="*/ 174933 w 216663"/>
                  <a:gd name="T5" fmla="*/ 49214 h 69470"/>
                  <a:gd name="T6" fmla="*/ 104685 w 216663"/>
                  <a:gd name="T7" fmla="*/ 71029 h 69470"/>
                  <a:gd name="T8" fmla="*/ 82770 w 216663"/>
                  <a:gd name="T9" fmla="*/ 70380 h 69470"/>
                  <a:gd name="T10" fmla="*/ 18283 w 216663"/>
                  <a:gd name="T11" fmla="*/ 52201 h 69470"/>
                  <a:gd name="T12" fmla="*/ 14025 w 216663"/>
                  <a:gd name="T13" fmla="*/ 52850 h 69470"/>
                  <a:gd name="T14" fmla="*/ 12522 w 216663"/>
                  <a:gd name="T15" fmla="*/ 56745 h 69470"/>
                  <a:gd name="T16" fmla="*/ 12522 w 216663"/>
                  <a:gd name="T17" fmla="*/ 61292 h 69470"/>
                  <a:gd name="T18" fmla="*/ 13149 w 216663"/>
                  <a:gd name="T19" fmla="*/ 65836 h 69470"/>
                  <a:gd name="T20" fmla="*/ 12522 w 216663"/>
                  <a:gd name="T21" fmla="*/ 68822 h 69470"/>
                  <a:gd name="T22" fmla="*/ 12522 w 216663"/>
                  <a:gd name="T23" fmla="*/ 71029 h 69470"/>
                  <a:gd name="T24" fmla="*/ 9644 w 216663"/>
                  <a:gd name="T25" fmla="*/ 70380 h 69470"/>
                  <a:gd name="T26" fmla="*/ 5135 w 216663"/>
                  <a:gd name="T27" fmla="*/ 67264 h 69470"/>
                  <a:gd name="T28" fmla="*/ 0 w 216663"/>
                  <a:gd name="T29" fmla="*/ 52201 h 69470"/>
                  <a:gd name="T30" fmla="*/ 750 w 216663"/>
                  <a:gd name="T31" fmla="*/ 36358 h 69470"/>
                  <a:gd name="T32" fmla="*/ 2255 w 216663"/>
                  <a:gd name="T33" fmla="*/ 31812 h 69470"/>
                  <a:gd name="T34" fmla="*/ 5135 w 216663"/>
                  <a:gd name="T35" fmla="*/ 28049 h 69470"/>
                  <a:gd name="T36" fmla="*/ 9644 w 216663"/>
                  <a:gd name="T37" fmla="*/ 24153 h 69470"/>
                  <a:gd name="T38" fmla="*/ 14652 w 216663"/>
                  <a:gd name="T39" fmla="*/ 24153 h 69470"/>
                  <a:gd name="T40" fmla="*/ 18283 w 216663"/>
                  <a:gd name="T41" fmla="*/ 41552 h 69470"/>
                  <a:gd name="T42" fmla="*/ 30054 w 216663"/>
                  <a:gd name="T43" fmla="*/ 43890 h 69470"/>
                  <a:gd name="T44" fmla="*/ 68872 w 216663"/>
                  <a:gd name="T45" fmla="*/ 58304 h 69470"/>
                  <a:gd name="T46" fmla="*/ 93666 w 216663"/>
                  <a:gd name="T47" fmla="*/ 61292 h 69470"/>
                  <a:gd name="T48" fmla="*/ 106062 w 216663"/>
                  <a:gd name="T49" fmla="*/ 58304 h 69470"/>
                  <a:gd name="T50" fmla="*/ 119335 w 216663"/>
                  <a:gd name="T51" fmla="*/ 50642 h 69470"/>
                  <a:gd name="T52" fmla="*/ 157403 w 216663"/>
                  <a:gd name="T53" fmla="*/ 46098 h 69470"/>
                  <a:gd name="T54" fmla="*/ 191712 w 216663"/>
                  <a:gd name="T55" fmla="*/ 30257 h 69470"/>
                  <a:gd name="T56" fmla="*/ 195344 w 216663"/>
                  <a:gd name="T57" fmla="*/ 0 h 69470"/>
                  <a:gd name="T58" fmla="*/ 198976 w 216663"/>
                  <a:gd name="T59" fmla="*/ 0 h 69470"/>
                  <a:gd name="T60" fmla="*/ 202732 w 216663"/>
                  <a:gd name="T61" fmla="*/ 2337 h 69470"/>
                  <a:gd name="T62" fmla="*/ 204861 w 216663"/>
                  <a:gd name="T63" fmla="*/ 4675 h 69470"/>
                  <a:gd name="T64" fmla="*/ 207741 w 216663"/>
                  <a:gd name="T65" fmla="*/ 9219 h 69470"/>
                  <a:gd name="T66" fmla="*/ 208493 w 216663"/>
                  <a:gd name="T67" fmla="*/ 12855 h 69470"/>
                  <a:gd name="T68" fmla="*/ 210747 w 216663"/>
                  <a:gd name="T69" fmla="*/ 17399 h 69470"/>
                  <a:gd name="T70" fmla="*/ 211499 w 216663"/>
                  <a:gd name="T71" fmla="*/ 21946 h 6947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16663"/>
                  <a:gd name="T109" fmla="*/ 0 h 69470"/>
                  <a:gd name="T110" fmla="*/ 216663 w 216663"/>
                  <a:gd name="T111" fmla="*/ 69470 h 6947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16663" h="69470">
                    <a:moveTo>
                      <a:pt x="216662" y="25907"/>
                    </a:moveTo>
                    <a:lnTo>
                      <a:pt x="204089" y="34798"/>
                    </a:lnTo>
                    <a:lnTo>
                      <a:pt x="177419" y="48132"/>
                    </a:lnTo>
                    <a:lnTo>
                      <a:pt x="106173" y="69469"/>
                    </a:lnTo>
                    <a:lnTo>
                      <a:pt x="83948" y="68833"/>
                    </a:lnTo>
                    <a:lnTo>
                      <a:pt x="18543" y="51054"/>
                    </a:lnTo>
                    <a:lnTo>
                      <a:pt x="14225" y="51688"/>
                    </a:lnTo>
                    <a:lnTo>
                      <a:pt x="12700" y="55498"/>
                    </a:lnTo>
                    <a:lnTo>
                      <a:pt x="12700" y="59944"/>
                    </a:lnTo>
                    <a:lnTo>
                      <a:pt x="13336" y="64388"/>
                    </a:lnTo>
                    <a:lnTo>
                      <a:pt x="12700" y="67310"/>
                    </a:lnTo>
                    <a:lnTo>
                      <a:pt x="12700" y="69469"/>
                    </a:lnTo>
                    <a:lnTo>
                      <a:pt x="9780" y="68833"/>
                    </a:lnTo>
                    <a:lnTo>
                      <a:pt x="5207" y="65785"/>
                    </a:lnTo>
                    <a:lnTo>
                      <a:pt x="0" y="51054"/>
                    </a:lnTo>
                    <a:lnTo>
                      <a:pt x="762" y="35560"/>
                    </a:lnTo>
                    <a:lnTo>
                      <a:pt x="2287" y="31114"/>
                    </a:lnTo>
                    <a:lnTo>
                      <a:pt x="5207" y="27432"/>
                    </a:lnTo>
                    <a:lnTo>
                      <a:pt x="9780" y="23622"/>
                    </a:lnTo>
                    <a:lnTo>
                      <a:pt x="14860" y="23622"/>
                    </a:lnTo>
                    <a:lnTo>
                      <a:pt x="18543" y="40639"/>
                    </a:lnTo>
                    <a:lnTo>
                      <a:pt x="30481" y="42926"/>
                    </a:lnTo>
                    <a:lnTo>
                      <a:pt x="69850" y="57023"/>
                    </a:lnTo>
                    <a:lnTo>
                      <a:pt x="94997" y="59944"/>
                    </a:lnTo>
                    <a:lnTo>
                      <a:pt x="107569" y="57023"/>
                    </a:lnTo>
                    <a:lnTo>
                      <a:pt x="121031" y="49529"/>
                    </a:lnTo>
                    <a:lnTo>
                      <a:pt x="159639" y="45085"/>
                    </a:lnTo>
                    <a:lnTo>
                      <a:pt x="194437" y="29591"/>
                    </a:lnTo>
                    <a:lnTo>
                      <a:pt x="198120" y="0"/>
                    </a:lnTo>
                    <a:lnTo>
                      <a:pt x="201804" y="0"/>
                    </a:lnTo>
                    <a:lnTo>
                      <a:pt x="205613" y="2285"/>
                    </a:lnTo>
                    <a:lnTo>
                      <a:pt x="207773" y="4572"/>
                    </a:lnTo>
                    <a:lnTo>
                      <a:pt x="210693" y="9016"/>
                    </a:lnTo>
                    <a:lnTo>
                      <a:pt x="211456" y="12573"/>
                    </a:lnTo>
                    <a:lnTo>
                      <a:pt x="213742" y="17017"/>
                    </a:lnTo>
                    <a:lnTo>
                      <a:pt x="214504" y="21463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2" name="Полилиния 24"/>
              <p:cNvSpPr>
                <a:spLocks noChangeArrowheads="1"/>
              </p:cNvSpPr>
              <p:nvPr/>
            </p:nvSpPr>
            <p:spPr bwMode="auto">
              <a:xfrm>
                <a:off x="5045075" y="2732155"/>
                <a:ext cx="76200" cy="25403"/>
              </a:xfrm>
              <a:custGeom>
                <a:avLst/>
                <a:gdLst>
                  <a:gd name="T0" fmla="*/ 73231 w 77216"/>
                  <a:gd name="T1" fmla="*/ 638 h 26543"/>
                  <a:gd name="T2" fmla="*/ 68895 w 77216"/>
                  <a:gd name="T3" fmla="*/ 6819 h 26543"/>
                  <a:gd name="T4" fmla="*/ 63354 w 77216"/>
                  <a:gd name="T5" fmla="*/ 11187 h 26543"/>
                  <a:gd name="T6" fmla="*/ 50587 w 77216"/>
                  <a:gd name="T7" fmla="*/ 14916 h 26543"/>
                  <a:gd name="T8" fmla="*/ 42879 w 77216"/>
                  <a:gd name="T9" fmla="*/ 15556 h 26543"/>
                  <a:gd name="T10" fmla="*/ 28064 w 77216"/>
                  <a:gd name="T11" fmla="*/ 18645 h 26543"/>
                  <a:gd name="T12" fmla="*/ 22525 w 77216"/>
                  <a:gd name="T13" fmla="*/ 22268 h 26543"/>
                  <a:gd name="T14" fmla="*/ 18307 w 77216"/>
                  <a:gd name="T15" fmla="*/ 20458 h 26543"/>
                  <a:gd name="T16" fmla="*/ 14091 w 77216"/>
                  <a:gd name="T17" fmla="*/ 21095 h 26543"/>
                  <a:gd name="T18" fmla="*/ 10600 w 77216"/>
                  <a:gd name="T19" fmla="*/ 21095 h 26543"/>
                  <a:gd name="T20" fmla="*/ 8431 w 77216"/>
                  <a:gd name="T21" fmla="*/ 21735 h 26543"/>
                  <a:gd name="T22" fmla="*/ 4937 w 77216"/>
                  <a:gd name="T23" fmla="*/ 21095 h 26543"/>
                  <a:gd name="T24" fmla="*/ 2770 w 77216"/>
                  <a:gd name="T25" fmla="*/ 21095 h 26543"/>
                  <a:gd name="T26" fmla="*/ 722 w 77216"/>
                  <a:gd name="T27" fmla="*/ 18645 h 26543"/>
                  <a:gd name="T28" fmla="*/ 0 w 77216"/>
                  <a:gd name="T29" fmla="*/ 14916 h 26543"/>
                  <a:gd name="T30" fmla="*/ 0 w 77216"/>
                  <a:gd name="T31" fmla="*/ 6819 h 26543"/>
                  <a:gd name="T32" fmla="*/ 9153 w 77216"/>
                  <a:gd name="T33" fmla="*/ 11827 h 26543"/>
                  <a:gd name="T34" fmla="*/ 18307 w 77216"/>
                  <a:gd name="T35" fmla="*/ 13105 h 26543"/>
                  <a:gd name="T36" fmla="*/ 27462 w 77216"/>
                  <a:gd name="T37" fmla="*/ 11827 h 26543"/>
                  <a:gd name="T38" fmla="*/ 54201 w 77216"/>
                  <a:gd name="T39" fmla="*/ 1811 h 26543"/>
                  <a:gd name="T40" fmla="*/ 63354 w 77216"/>
                  <a:gd name="T41" fmla="*/ 0 h 2654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7216"/>
                  <a:gd name="T64" fmla="*/ 0 h 26543"/>
                  <a:gd name="T65" fmla="*/ 77216 w 77216"/>
                  <a:gd name="T66" fmla="*/ 26543 h 2654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7216" h="26543">
                    <a:moveTo>
                      <a:pt x="77215" y="761"/>
                    </a:moveTo>
                    <a:lnTo>
                      <a:pt x="72644" y="8128"/>
                    </a:lnTo>
                    <a:lnTo>
                      <a:pt x="66801" y="13335"/>
                    </a:lnTo>
                    <a:lnTo>
                      <a:pt x="53339" y="17779"/>
                    </a:lnTo>
                    <a:lnTo>
                      <a:pt x="45212" y="18541"/>
                    </a:lnTo>
                    <a:lnTo>
                      <a:pt x="29590" y="22225"/>
                    </a:lnTo>
                    <a:lnTo>
                      <a:pt x="23749" y="26542"/>
                    </a:lnTo>
                    <a:lnTo>
                      <a:pt x="19303" y="24384"/>
                    </a:lnTo>
                    <a:lnTo>
                      <a:pt x="14858" y="25145"/>
                    </a:lnTo>
                    <a:lnTo>
                      <a:pt x="11176" y="25145"/>
                    </a:lnTo>
                    <a:lnTo>
                      <a:pt x="8889" y="25907"/>
                    </a:lnTo>
                    <a:lnTo>
                      <a:pt x="5207" y="25145"/>
                    </a:lnTo>
                    <a:lnTo>
                      <a:pt x="2920" y="25145"/>
                    </a:lnTo>
                    <a:lnTo>
                      <a:pt x="762" y="22225"/>
                    </a:lnTo>
                    <a:lnTo>
                      <a:pt x="0" y="17779"/>
                    </a:lnTo>
                    <a:lnTo>
                      <a:pt x="0" y="8128"/>
                    </a:lnTo>
                    <a:lnTo>
                      <a:pt x="9651" y="14097"/>
                    </a:lnTo>
                    <a:lnTo>
                      <a:pt x="19303" y="15620"/>
                    </a:lnTo>
                    <a:lnTo>
                      <a:pt x="28956" y="14097"/>
                    </a:lnTo>
                    <a:lnTo>
                      <a:pt x="57150" y="2159"/>
                    </a:lnTo>
                    <a:lnTo>
                      <a:pt x="6680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3" name="Полилиния 25"/>
              <p:cNvSpPr>
                <a:spLocks noChangeArrowheads="1"/>
              </p:cNvSpPr>
              <p:nvPr/>
            </p:nvSpPr>
            <p:spPr bwMode="auto">
              <a:xfrm>
                <a:off x="4892675" y="2760733"/>
                <a:ext cx="303212" cy="227035"/>
              </a:xfrm>
              <a:custGeom>
                <a:avLst/>
                <a:gdLst>
                  <a:gd name="T0" fmla="*/ 62074 w 303403"/>
                  <a:gd name="T1" fmla="*/ 12592 h 226950"/>
                  <a:gd name="T2" fmla="*/ 76134 w 303403"/>
                  <a:gd name="T3" fmla="*/ 59269 h 226950"/>
                  <a:gd name="T4" fmla="*/ 98430 w 303403"/>
                  <a:gd name="T5" fmla="*/ 104296 h 226950"/>
                  <a:gd name="T6" fmla="*/ 129466 w 303403"/>
                  <a:gd name="T7" fmla="*/ 145122 h 226950"/>
                  <a:gd name="T8" fmla="*/ 170133 w 303403"/>
                  <a:gd name="T9" fmla="*/ 180612 h 226950"/>
                  <a:gd name="T10" fmla="*/ 174566 w 303403"/>
                  <a:gd name="T11" fmla="*/ 180612 h 226950"/>
                  <a:gd name="T12" fmla="*/ 199015 w 303403"/>
                  <a:gd name="T13" fmla="*/ 189514 h 226950"/>
                  <a:gd name="T14" fmla="*/ 204208 w 303403"/>
                  <a:gd name="T15" fmla="*/ 189514 h 226950"/>
                  <a:gd name="T16" fmla="*/ 210036 w 303403"/>
                  <a:gd name="T17" fmla="*/ 187986 h 226950"/>
                  <a:gd name="T18" fmla="*/ 199774 w 303403"/>
                  <a:gd name="T19" fmla="*/ 177685 h 226950"/>
                  <a:gd name="T20" fmla="*/ 164178 w 303403"/>
                  <a:gd name="T21" fmla="*/ 162803 h 226950"/>
                  <a:gd name="T22" fmla="*/ 147964 w 303403"/>
                  <a:gd name="T23" fmla="*/ 148814 h 226950"/>
                  <a:gd name="T24" fmla="*/ 121233 w 303403"/>
                  <a:gd name="T25" fmla="*/ 118413 h 226950"/>
                  <a:gd name="T26" fmla="*/ 93109 w 303403"/>
                  <a:gd name="T27" fmla="*/ 67282 h 226950"/>
                  <a:gd name="T28" fmla="*/ 82087 w 303403"/>
                  <a:gd name="T29" fmla="*/ 31163 h 226950"/>
                  <a:gd name="T30" fmla="*/ 85762 w 303403"/>
                  <a:gd name="T31" fmla="*/ 35611 h 226950"/>
                  <a:gd name="T32" fmla="*/ 90958 w 303403"/>
                  <a:gd name="T33" fmla="*/ 39175 h 226950"/>
                  <a:gd name="T34" fmla="*/ 113884 w 303403"/>
                  <a:gd name="T35" fmla="*/ 48840 h 226950"/>
                  <a:gd name="T36" fmla="*/ 118318 w 303403"/>
                  <a:gd name="T37" fmla="*/ 53292 h 226950"/>
                  <a:gd name="T38" fmla="*/ 122755 w 303403"/>
                  <a:gd name="T39" fmla="*/ 60032 h 226950"/>
                  <a:gd name="T40" fmla="*/ 161898 w 303403"/>
                  <a:gd name="T41" fmla="*/ 76188 h 226950"/>
                  <a:gd name="T42" fmla="*/ 218268 w 303403"/>
                  <a:gd name="T43" fmla="*/ 84456 h 226950"/>
                  <a:gd name="T44" fmla="*/ 245632 w 303403"/>
                  <a:gd name="T45" fmla="*/ 81529 h 226950"/>
                  <a:gd name="T46" fmla="*/ 270715 w 303403"/>
                  <a:gd name="T47" fmla="*/ 74025 h 226950"/>
                  <a:gd name="T48" fmla="*/ 289211 w 303403"/>
                  <a:gd name="T49" fmla="*/ 59269 h 226950"/>
                  <a:gd name="T50" fmla="*/ 299599 w 303403"/>
                  <a:gd name="T51" fmla="*/ 37902 h 226950"/>
                  <a:gd name="T52" fmla="*/ 302638 w 303403"/>
                  <a:gd name="T53" fmla="*/ 62961 h 226950"/>
                  <a:gd name="T54" fmla="*/ 301879 w 303403"/>
                  <a:gd name="T55" fmla="*/ 92596 h 226950"/>
                  <a:gd name="T56" fmla="*/ 298079 w 303403"/>
                  <a:gd name="T57" fmla="*/ 106585 h 226950"/>
                  <a:gd name="T58" fmla="*/ 287818 w 303403"/>
                  <a:gd name="T59" fmla="*/ 134057 h 226950"/>
                  <a:gd name="T60" fmla="*/ 279584 w 303403"/>
                  <a:gd name="T61" fmla="*/ 145761 h 226950"/>
                  <a:gd name="T62" fmla="*/ 281105 w 303403"/>
                  <a:gd name="T63" fmla="*/ 149576 h 226950"/>
                  <a:gd name="T64" fmla="*/ 284777 w 303403"/>
                  <a:gd name="T65" fmla="*/ 152500 h 226950"/>
                  <a:gd name="T66" fmla="*/ 288578 w 303403"/>
                  <a:gd name="T67" fmla="*/ 153262 h 226950"/>
                  <a:gd name="T68" fmla="*/ 293011 w 303403"/>
                  <a:gd name="T69" fmla="*/ 151738 h 226950"/>
                  <a:gd name="T70" fmla="*/ 299599 w 303403"/>
                  <a:gd name="T71" fmla="*/ 138511 h 226950"/>
                  <a:gd name="T72" fmla="*/ 289970 w 303403"/>
                  <a:gd name="T73" fmla="*/ 159117 h 226950"/>
                  <a:gd name="T74" fmla="*/ 254501 w 303403"/>
                  <a:gd name="T75" fmla="*/ 219149 h 226950"/>
                  <a:gd name="T76" fmla="*/ 243353 w 303403"/>
                  <a:gd name="T77" fmla="*/ 224236 h 226950"/>
                  <a:gd name="T78" fmla="*/ 232332 w 303403"/>
                  <a:gd name="T79" fmla="*/ 227289 h 226950"/>
                  <a:gd name="T80" fmla="*/ 220424 w 303403"/>
                  <a:gd name="T81" fmla="*/ 227289 h 226950"/>
                  <a:gd name="T82" fmla="*/ 164178 w 303403"/>
                  <a:gd name="T83" fmla="*/ 213933 h 226950"/>
                  <a:gd name="T84" fmla="*/ 96911 w 303403"/>
                  <a:gd name="T85" fmla="*/ 167257 h 226950"/>
                  <a:gd name="T86" fmla="*/ 33190 w 303403"/>
                  <a:gd name="T87" fmla="*/ 116252 h 226950"/>
                  <a:gd name="T88" fmla="*/ 0 w 303403"/>
                  <a:gd name="T89" fmla="*/ 76188 h 226950"/>
                  <a:gd name="T90" fmla="*/ 5068 w 303403"/>
                  <a:gd name="T91" fmla="*/ 72624 h 226950"/>
                  <a:gd name="T92" fmla="*/ 8739 w 303403"/>
                  <a:gd name="T93" fmla="*/ 68938 h 226950"/>
                  <a:gd name="T94" fmla="*/ 13175 w 303403"/>
                  <a:gd name="T95" fmla="*/ 59269 h 226950"/>
                  <a:gd name="T96" fmla="*/ 16974 w 303403"/>
                  <a:gd name="T97" fmla="*/ 42227 h 226950"/>
                  <a:gd name="T98" fmla="*/ 50925 w 303403"/>
                  <a:gd name="T99" fmla="*/ 0 h 22695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03403"/>
                  <a:gd name="T151" fmla="*/ 0 h 226950"/>
                  <a:gd name="T152" fmla="*/ 303403 w 303403"/>
                  <a:gd name="T153" fmla="*/ 226950 h 22695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03403" h="226950">
                    <a:moveTo>
                      <a:pt x="62230" y="12572"/>
                    </a:moveTo>
                    <a:lnTo>
                      <a:pt x="76326" y="59181"/>
                    </a:lnTo>
                    <a:lnTo>
                      <a:pt x="98678" y="104140"/>
                    </a:lnTo>
                    <a:lnTo>
                      <a:pt x="129794" y="144906"/>
                    </a:lnTo>
                    <a:lnTo>
                      <a:pt x="170561" y="180340"/>
                    </a:lnTo>
                    <a:lnTo>
                      <a:pt x="175006" y="180340"/>
                    </a:lnTo>
                    <a:lnTo>
                      <a:pt x="199517" y="189230"/>
                    </a:lnTo>
                    <a:lnTo>
                      <a:pt x="204724" y="189230"/>
                    </a:lnTo>
                    <a:lnTo>
                      <a:pt x="210565" y="187706"/>
                    </a:lnTo>
                    <a:lnTo>
                      <a:pt x="200278" y="177419"/>
                    </a:lnTo>
                    <a:lnTo>
                      <a:pt x="164592" y="162559"/>
                    </a:lnTo>
                    <a:lnTo>
                      <a:pt x="148336" y="148590"/>
                    </a:lnTo>
                    <a:lnTo>
                      <a:pt x="121538" y="118237"/>
                    </a:lnTo>
                    <a:lnTo>
                      <a:pt x="93345" y="67182"/>
                    </a:lnTo>
                    <a:lnTo>
                      <a:pt x="82295" y="31115"/>
                    </a:lnTo>
                    <a:lnTo>
                      <a:pt x="85978" y="35559"/>
                    </a:lnTo>
                    <a:lnTo>
                      <a:pt x="91186" y="39115"/>
                    </a:lnTo>
                    <a:lnTo>
                      <a:pt x="114172" y="48768"/>
                    </a:lnTo>
                    <a:lnTo>
                      <a:pt x="118618" y="53212"/>
                    </a:lnTo>
                    <a:lnTo>
                      <a:pt x="123063" y="59944"/>
                    </a:lnTo>
                    <a:lnTo>
                      <a:pt x="162306" y="76072"/>
                    </a:lnTo>
                    <a:lnTo>
                      <a:pt x="218820" y="84328"/>
                    </a:lnTo>
                    <a:lnTo>
                      <a:pt x="246252" y="81406"/>
                    </a:lnTo>
                    <a:lnTo>
                      <a:pt x="271399" y="73913"/>
                    </a:lnTo>
                    <a:lnTo>
                      <a:pt x="289940" y="59181"/>
                    </a:lnTo>
                    <a:lnTo>
                      <a:pt x="300355" y="37846"/>
                    </a:lnTo>
                    <a:lnTo>
                      <a:pt x="303402" y="62865"/>
                    </a:lnTo>
                    <a:lnTo>
                      <a:pt x="302640" y="92456"/>
                    </a:lnTo>
                    <a:lnTo>
                      <a:pt x="298831" y="106425"/>
                    </a:lnTo>
                    <a:lnTo>
                      <a:pt x="288544" y="133857"/>
                    </a:lnTo>
                    <a:lnTo>
                      <a:pt x="280288" y="145541"/>
                    </a:lnTo>
                    <a:lnTo>
                      <a:pt x="281813" y="149352"/>
                    </a:lnTo>
                    <a:lnTo>
                      <a:pt x="285495" y="152272"/>
                    </a:lnTo>
                    <a:lnTo>
                      <a:pt x="289306" y="153034"/>
                    </a:lnTo>
                    <a:lnTo>
                      <a:pt x="293751" y="151510"/>
                    </a:lnTo>
                    <a:lnTo>
                      <a:pt x="300355" y="138303"/>
                    </a:lnTo>
                    <a:lnTo>
                      <a:pt x="290702" y="158877"/>
                    </a:lnTo>
                    <a:lnTo>
                      <a:pt x="255143" y="218821"/>
                    </a:lnTo>
                    <a:lnTo>
                      <a:pt x="243967" y="223900"/>
                    </a:lnTo>
                    <a:lnTo>
                      <a:pt x="232918" y="226949"/>
                    </a:lnTo>
                    <a:lnTo>
                      <a:pt x="220980" y="226949"/>
                    </a:lnTo>
                    <a:lnTo>
                      <a:pt x="164592" y="213613"/>
                    </a:lnTo>
                    <a:lnTo>
                      <a:pt x="97155" y="167005"/>
                    </a:lnTo>
                    <a:lnTo>
                      <a:pt x="33274" y="116078"/>
                    </a:lnTo>
                    <a:lnTo>
                      <a:pt x="0" y="76072"/>
                    </a:lnTo>
                    <a:lnTo>
                      <a:pt x="5080" y="72516"/>
                    </a:lnTo>
                    <a:lnTo>
                      <a:pt x="8763" y="68834"/>
                    </a:lnTo>
                    <a:lnTo>
                      <a:pt x="13207" y="59181"/>
                    </a:lnTo>
                    <a:lnTo>
                      <a:pt x="17018" y="42163"/>
                    </a:lnTo>
                    <a:lnTo>
                      <a:pt x="51053" y="0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4" name="Полилиния 26"/>
              <p:cNvSpPr>
                <a:spLocks noChangeArrowheads="1"/>
              </p:cNvSpPr>
              <p:nvPr/>
            </p:nvSpPr>
            <p:spPr bwMode="auto">
              <a:xfrm>
                <a:off x="4835525" y="2763908"/>
                <a:ext cx="549275" cy="408028"/>
              </a:xfrm>
              <a:custGeom>
                <a:avLst/>
                <a:gdLst>
                  <a:gd name="T0" fmla="*/ 539336 w 548895"/>
                  <a:gd name="T1" fmla="*/ 87972 h 407926"/>
                  <a:gd name="T2" fmla="*/ 406888 w 548895"/>
                  <a:gd name="T3" fmla="*/ 280189 h 407926"/>
                  <a:gd name="T4" fmla="*/ 406888 w 548895"/>
                  <a:gd name="T5" fmla="*/ 312859 h 407926"/>
                  <a:gd name="T6" fmla="*/ 461269 w 548895"/>
                  <a:gd name="T7" fmla="*/ 231500 h 407926"/>
                  <a:gd name="T8" fmla="*/ 486483 w 548895"/>
                  <a:gd name="T9" fmla="*/ 253617 h 407926"/>
                  <a:gd name="T10" fmla="*/ 474513 w 548895"/>
                  <a:gd name="T11" fmla="*/ 301672 h 407926"/>
                  <a:gd name="T12" fmla="*/ 488012 w 548895"/>
                  <a:gd name="T13" fmla="*/ 295826 h 407926"/>
                  <a:gd name="T14" fmla="*/ 504314 w 548895"/>
                  <a:gd name="T15" fmla="*/ 280189 h 407926"/>
                  <a:gd name="T16" fmla="*/ 519213 w 548895"/>
                  <a:gd name="T17" fmla="*/ 255146 h 407926"/>
                  <a:gd name="T18" fmla="*/ 530421 w 548895"/>
                  <a:gd name="T19" fmla="*/ 170734 h 407926"/>
                  <a:gd name="T20" fmla="*/ 535514 w 548895"/>
                  <a:gd name="T21" fmla="*/ 128653 h 407926"/>
                  <a:gd name="T22" fmla="*/ 546722 w 548895"/>
                  <a:gd name="T23" fmla="*/ 104244 h 407926"/>
                  <a:gd name="T24" fmla="*/ 511827 w 548895"/>
                  <a:gd name="T25" fmla="*/ 329131 h 407926"/>
                  <a:gd name="T26" fmla="*/ 387532 w 548895"/>
                  <a:gd name="T27" fmla="*/ 375026 h 407926"/>
                  <a:gd name="T28" fmla="*/ 383074 w 548895"/>
                  <a:gd name="T29" fmla="*/ 318074 h 407926"/>
                  <a:gd name="T30" fmla="*/ 365245 w 548895"/>
                  <a:gd name="T31" fmla="*/ 323158 h 407926"/>
                  <a:gd name="T32" fmla="*/ 359260 w 548895"/>
                  <a:gd name="T33" fmla="*/ 302564 h 407926"/>
                  <a:gd name="T34" fmla="*/ 341431 w 548895"/>
                  <a:gd name="T35" fmla="*/ 300275 h 407926"/>
                  <a:gd name="T36" fmla="*/ 325765 w 548895"/>
                  <a:gd name="T37" fmla="*/ 338668 h 407926"/>
                  <a:gd name="T38" fmla="*/ 309465 w 548895"/>
                  <a:gd name="T39" fmla="*/ 336505 h 407926"/>
                  <a:gd name="T40" fmla="*/ 275972 w 548895"/>
                  <a:gd name="T41" fmla="*/ 360151 h 407926"/>
                  <a:gd name="T42" fmla="*/ 301952 w 548895"/>
                  <a:gd name="T43" fmla="*/ 388373 h 407926"/>
                  <a:gd name="T44" fmla="*/ 165812 w 548895"/>
                  <a:gd name="T45" fmla="*/ 408333 h 407926"/>
                  <a:gd name="T46" fmla="*/ 49031 w 548895"/>
                  <a:gd name="T47" fmla="*/ 296587 h 407926"/>
                  <a:gd name="T48" fmla="*/ 1400 w 548895"/>
                  <a:gd name="T49" fmla="*/ 152299 h 407926"/>
                  <a:gd name="T50" fmla="*/ 11843 w 548895"/>
                  <a:gd name="T51" fmla="*/ 142638 h 407926"/>
                  <a:gd name="T52" fmla="*/ 107103 w 548895"/>
                  <a:gd name="T53" fmla="*/ 331422 h 407926"/>
                  <a:gd name="T54" fmla="*/ 116016 w 548895"/>
                  <a:gd name="T55" fmla="*/ 323921 h 407926"/>
                  <a:gd name="T56" fmla="*/ 63168 w 548895"/>
                  <a:gd name="T57" fmla="*/ 172257 h 407926"/>
                  <a:gd name="T58" fmla="*/ 152439 w 548895"/>
                  <a:gd name="T59" fmla="*/ 256669 h 407926"/>
                  <a:gd name="T60" fmla="*/ 145692 w 548895"/>
                  <a:gd name="T61" fmla="*/ 208489 h 407926"/>
                  <a:gd name="T62" fmla="*/ 201596 w 548895"/>
                  <a:gd name="T63" fmla="*/ 261119 h 407926"/>
                  <a:gd name="T64" fmla="*/ 219427 w 548895"/>
                  <a:gd name="T65" fmla="*/ 280189 h 407926"/>
                  <a:gd name="T66" fmla="*/ 209749 w 548895"/>
                  <a:gd name="T67" fmla="*/ 246247 h 407926"/>
                  <a:gd name="T68" fmla="*/ 104808 w 548895"/>
                  <a:gd name="T69" fmla="*/ 178235 h 407926"/>
                  <a:gd name="T70" fmla="*/ 80995 w 548895"/>
                  <a:gd name="T71" fmla="*/ 147976 h 407926"/>
                  <a:gd name="T72" fmla="*/ 79595 w 548895"/>
                  <a:gd name="T73" fmla="*/ 166284 h 407926"/>
                  <a:gd name="T74" fmla="*/ 42406 w 548895"/>
                  <a:gd name="T75" fmla="*/ 97633 h 407926"/>
                  <a:gd name="T76" fmla="*/ 14772 w 548895"/>
                  <a:gd name="T77" fmla="*/ 85047 h 407926"/>
                  <a:gd name="T78" fmla="*/ 2928 w 548895"/>
                  <a:gd name="T79" fmla="*/ 73988 h 407926"/>
                  <a:gd name="T80" fmla="*/ 36421 w 548895"/>
                  <a:gd name="T81" fmla="*/ 7248 h 407926"/>
                  <a:gd name="T82" fmla="*/ 28908 w 548895"/>
                  <a:gd name="T83" fmla="*/ 48816 h 407926"/>
                  <a:gd name="T84" fmla="*/ 65331 w 548895"/>
                  <a:gd name="T85" fmla="*/ 113143 h 407926"/>
                  <a:gd name="T86" fmla="*/ 276734 w 548895"/>
                  <a:gd name="T87" fmla="*/ 236583 h 407926"/>
                  <a:gd name="T88" fmla="*/ 328695 w 548895"/>
                  <a:gd name="T89" fmla="*/ 227050 h 407926"/>
                  <a:gd name="T90" fmla="*/ 351873 w 548895"/>
                  <a:gd name="T91" fmla="*/ 214466 h 407926"/>
                  <a:gd name="T92" fmla="*/ 506606 w 548895"/>
                  <a:gd name="T93" fmla="*/ 56953 h 407926"/>
                  <a:gd name="T94" fmla="*/ 508006 w 548895"/>
                  <a:gd name="T95" fmla="*/ 28858 h 407926"/>
                  <a:gd name="T96" fmla="*/ 499092 w 548895"/>
                  <a:gd name="T97" fmla="*/ 5847 h 407926"/>
                  <a:gd name="T98" fmla="*/ 537043 w 548895"/>
                  <a:gd name="T99" fmla="*/ 22123 h 40792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48895"/>
                  <a:gd name="T151" fmla="*/ 0 h 407926"/>
                  <a:gd name="T152" fmla="*/ 548895 w 548895"/>
                  <a:gd name="T153" fmla="*/ 407926 h 40792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48895" h="407926">
                    <a:moveTo>
                      <a:pt x="541527" y="29465"/>
                    </a:moveTo>
                    <a:lnTo>
                      <a:pt x="545211" y="59818"/>
                    </a:lnTo>
                    <a:lnTo>
                      <a:pt x="542925" y="74550"/>
                    </a:lnTo>
                    <a:lnTo>
                      <a:pt x="537845" y="87884"/>
                    </a:lnTo>
                    <a:lnTo>
                      <a:pt x="517017" y="114428"/>
                    </a:lnTo>
                    <a:lnTo>
                      <a:pt x="476250" y="167768"/>
                    </a:lnTo>
                    <a:lnTo>
                      <a:pt x="437642" y="222378"/>
                    </a:lnTo>
                    <a:lnTo>
                      <a:pt x="405764" y="279909"/>
                    </a:lnTo>
                    <a:lnTo>
                      <a:pt x="394588" y="311024"/>
                    </a:lnTo>
                    <a:lnTo>
                      <a:pt x="395351" y="313309"/>
                    </a:lnTo>
                    <a:lnTo>
                      <a:pt x="398271" y="314072"/>
                    </a:lnTo>
                    <a:lnTo>
                      <a:pt x="405764" y="312547"/>
                    </a:lnTo>
                    <a:lnTo>
                      <a:pt x="407288" y="305816"/>
                    </a:lnTo>
                    <a:lnTo>
                      <a:pt x="413131" y="296291"/>
                    </a:lnTo>
                    <a:lnTo>
                      <a:pt x="426465" y="282956"/>
                    </a:lnTo>
                    <a:lnTo>
                      <a:pt x="459994" y="231268"/>
                    </a:lnTo>
                    <a:lnTo>
                      <a:pt x="515620" y="166116"/>
                    </a:lnTo>
                    <a:lnTo>
                      <a:pt x="488822" y="228347"/>
                    </a:lnTo>
                    <a:lnTo>
                      <a:pt x="485901" y="240793"/>
                    </a:lnTo>
                    <a:lnTo>
                      <a:pt x="485139" y="253365"/>
                    </a:lnTo>
                    <a:lnTo>
                      <a:pt x="488061" y="266700"/>
                    </a:lnTo>
                    <a:lnTo>
                      <a:pt x="480695" y="278512"/>
                    </a:lnTo>
                    <a:lnTo>
                      <a:pt x="473201" y="296291"/>
                    </a:lnTo>
                    <a:lnTo>
                      <a:pt x="473201" y="301372"/>
                    </a:lnTo>
                    <a:lnTo>
                      <a:pt x="477646" y="302260"/>
                    </a:lnTo>
                    <a:lnTo>
                      <a:pt x="481457" y="301372"/>
                    </a:lnTo>
                    <a:lnTo>
                      <a:pt x="483743" y="298450"/>
                    </a:lnTo>
                    <a:lnTo>
                      <a:pt x="486663" y="295530"/>
                    </a:lnTo>
                    <a:lnTo>
                      <a:pt x="491108" y="286640"/>
                    </a:lnTo>
                    <a:lnTo>
                      <a:pt x="494792" y="284353"/>
                    </a:lnTo>
                    <a:lnTo>
                      <a:pt x="500761" y="285243"/>
                    </a:lnTo>
                    <a:lnTo>
                      <a:pt x="502920" y="279909"/>
                    </a:lnTo>
                    <a:lnTo>
                      <a:pt x="506602" y="275590"/>
                    </a:lnTo>
                    <a:lnTo>
                      <a:pt x="509651" y="270384"/>
                    </a:lnTo>
                    <a:lnTo>
                      <a:pt x="513333" y="265938"/>
                    </a:lnTo>
                    <a:lnTo>
                      <a:pt x="517778" y="254890"/>
                    </a:lnTo>
                    <a:lnTo>
                      <a:pt x="520700" y="243078"/>
                    </a:lnTo>
                    <a:lnTo>
                      <a:pt x="511809" y="237872"/>
                    </a:lnTo>
                    <a:lnTo>
                      <a:pt x="521462" y="212090"/>
                    </a:lnTo>
                    <a:lnTo>
                      <a:pt x="528955" y="170562"/>
                    </a:lnTo>
                    <a:lnTo>
                      <a:pt x="537845" y="144018"/>
                    </a:lnTo>
                    <a:lnTo>
                      <a:pt x="545211" y="132208"/>
                    </a:lnTo>
                    <a:lnTo>
                      <a:pt x="540003" y="128525"/>
                    </a:lnTo>
                    <a:lnTo>
                      <a:pt x="534034" y="128525"/>
                    </a:lnTo>
                    <a:lnTo>
                      <a:pt x="528193" y="130049"/>
                    </a:lnTo>
                    <a:lnTo>
                      <a:pt x="522986" y="133605"/>
                    </a:lnTo>
                    <a:lnTo>
                      <a:pt x="517778" y="141097"/>
                    </a:lnTo>
                    <a:lnTo>
                      <a:pt x="545211" y="104140"/>
                    </a:lnTo>
                    <a:lnTo>
                      <a:pt x="548894" y="166878"/>
                    </a:lnTo>
                    <a:lnTo>
                      <a:pt x="543813" y="217933"/>
                    </a:lnTo>
                    <a:lnTo>
                      <a:pt x="531113" y="274193"/>
                    </a:lnTo>
                    <a:lnTo>
                      <a:pt x="510413" y="328803"/>
                    </a:lnTo>
                    <a:lnTo>
                      <a:pt x="482853" y="382016"/>
                    </a:lnTo>
                    <a:lnTo>
                      <a:pt x="449580" y="388621"/>
                    </a:lnTo>
                    <a:lnTo>
                      <a:pt x="390906" y="391668"/>
                    </a:lnTo>
                    <a:lnTo>
                      <a:pt x="386461" y="374650"/>
                    </a:lnTo>
                    <a:lnTo>
                      <a:pt x="386461" y="348743"/>
                    </a:lnTo>
                    <a:lnTo>
                      <a:pt x="390906" y="323597"/>
                    </a:lnTo>
                    <a:lnTo>
                      <a:pt x="386461" y="318516"/>
                    </a:lnTo>
                    <a:lnTo>
                      <a:pt x="382015" y="317755"/>
                    </a:lnTo>
                    <a:lnTo>
                      <a:pt x="377570" y="318516"/>
                    </a:lnTo>
                    <a:lnTo>
                      <a:pt x="373126" y="321310"/>
                    </a:lnTo>
                    <a:lnTo>
                      <a:pt x="368681" y="322834"/>
                    </a:lnTo>
                    <a:lnTo>
                      <a:pt x="364236" y="322834"/>
                    </a:lnTo>
                    <a:lnTo>
                      <a:pt x="361314" y="319913"/>
                    </a:lnTo>
                    <a:lnTo>
                      <a:pt x="359790" y="312547"/>
                    </a:lnTo>
                    <a:lnTo>
                      <a:pt x="359790" y="305181"/>
                    </a:lnTo>
                    <a:lnTo>
                      <a:pt x="358267" y="302260"/>
                    </a:lnTo>
                    <a:lnTo>
                      <a:pt x="356743" y="300737"/>
                    </a:lnTo>
                    <a:lnTo>
                      <a:pt x="351536" y="298450"/>
                    </a:lnTo>
                    <a:lnTo>
                      <a:pt x="347090" y="298450"/>
                    </a:lnTo>
                    <a:lnTo>
                      <a:pt x="340487" y="299975"/>
                    </a:lnTo>
                    <a:lnTo>
                      <a:pt x="327151" y="305816"/>
                    </a:lnTo>
                    <a:lnTo>
                      <a:pt x="322707" y="311024"/>
                    </a:lnTo>
                    <a:lnTo>
                      <a:pt x="324103" y="316865"/>
                    </a:lnTo>
                    <a:lnTo>
                      <a:pt x="324865" y="338328"/>
                    </a:lnTo>
                    <a:lnTo>
                      <a:pt x="320420" y="336169"/>
                    </a:lnTo>
                    <a:lnTo>
                      <a:pt x="316738" y="335408"/>
                    </a:lnTo>
                    <a:lnTo>
                      <a:pt x="312293" y="335408"/>
                    </a:lnTo>
                    <a:lnTo>
                      <a:pt x="308609" y="336169"/>
                    </a:lnTo>
                    <a:lnTo>
                      <a:pt x="304164" y="336169"/>
                    </a:lnTo>
                    <a:lnTo>
                      <a:pt x="291464" y="338328"/>
                    </a:lnTo>
                    <a:lnTo>
                      <a:pt x="276606" y="352425"/>
                    </a:lnTo>
                    <a:lnTo>
                      <a:pt x="275208" y="359791"/>
                    </a:lnTo>
                    <a:lnTo>
                      <a:pt x="277368" y="364237"/>
                    </a:lnTo>
                    <a:lnTo>
                      <a:pt x="292226" y="373888"/>
                    </a:lnTo>
                    <a:lnTo>
                      <a:pt x="296671" y="378334"/>
                    </a:lnTo>
                    <a:lnTo>
                      <a:pt x="301117" y="387985"/>
                    </a:lnTo>
                    <a:lnTo>
                      <a:pt x="301117" y="394590"/>
                    </a:lnTo>
                    <a:lnTo>
                      <a:pt x="298957" y="401956"/>
                    </a:lnTo>
                    <a:lnTo>
                      <a:pt x="232156" y="404877"/>
                    </a:lnTo>
                    <a:lnTo>
                      <a:pt x="165353" y="407925"/>
                    </a:lnTo>
                    <a:lnTo>
                      <a:pt x="149097" y="405638"/>
                    </a:lnTo>
                    <a:lnTo>
                      <a:pt x="122301" y="394590"/>
                    </a:lnTo>
                    <a:lnTo>
                      <a:pt x="64515" y="351028"/>
                    </a:lnTo>
                    <a:lnTo>
                      <a:pt x="48895" y="296291"/>
                    </a:lnTo>
                    <a:lnTo>
                      <a:pt x="29590" y="243078"/>
                    </a:lnTo>
                    <a:lnTo>
                      <a:pt x="19938" y="237872"/>
                    </a:lnTo>
                    <a:lnTo>
                      <a:pt x="10287" y="204725"/>
                    </a:lnTo>
                    <a:lnTo>
                      <a:pt x="1396" y="152147"/>
                    </a:lnTo>
                    <a:lnTo>
                      <a:pt x="0" y="100458"/>
                    </a:lnTo>
                    <a:lnTo>
                      <a:pt x="5080" y="105537"/>
                    </a:lnTo>
                    <a:lnTo>
                      <a:pt x="8889" y="112268"/>
                    </a:lnTo>
                    <a:lnTo>
                      <a:pt x="11811" y="142494"/>
                    </a:lnTo>
                    <a:lnTo>
                      <a:pt x="24383" y="178816"/>
                    </a:lnTo>
                    <a:lnTo>
                      <a:pt x="44450" y="223902"/>
                    </a:lnTo>
                    <a:lnTo>
                      <a:pt x="66675" y="268225"/>
                    </a:lnTo>
                    <a:lnTo>
                      <a:pt x="106807" y="331090"/>
                    </a:lnTo>
                    <a:lnTo>
                      <a:pt x="108965" y="331090"/>
                    </a:lnTo>
                    <a:lnTo>
                      <a:pt x="112013" y="329438"/>
                    </a:lnTo>
                    <a:lnTo>
                      <a:pt x="113411" y="326644"/>
                    </a:lnTo>
                    <a:lnTo>
                      <a:pt x="115696" y="323597"/>
                    </a:lnTo>
                    <a:lnTo>
                      <a:pt x="96393" y="283718"/>
                    </a:lnTo>
                    <a:lnTo>
                      <a:pt x="70357" y="222378"/>
                    </a:lnTo>
                    <a:lnTo>
                      <a:pt x="53339" y="159512"/>
                    </a:lnTo>
                    <a:lnTo>
                      <a:pt x="62992" y="172085"/>
                    </a:lnTo>
                    <a:lnTo>
                      <a:pt x="112776" y="237237"/>
                    </a:lnTo>
                    <a:lnTo>
                      <a:pt x="141605" y="259334"/>
                    </a:lnTo>
                    <a:lnTo>
                      <a:pt x="145288" y="259334"/>
                    </a:lnTo>
                    <a:lnTo>
                      <a:pt x="152019" y="256413"/>
                    </a:lnTo>
                    <a:lnTo>
                      <a:pt x="110489" y="205359"/>
                    </a:lnTo>
                    <a:lnTo>
                      <a:pt x="106807" y="197993"/>
                    </a:lnTo>
                    <a:lnTo>
                      <a:pt x="119380" y="199390"/>
                    </a:lnTo>
                    <a:lnTo>
                      <a:pt x="145288" y="208281"/>
                    </a:lnTo>
                    <a:lnTo>
                      <a:pt x="157988" y="216409"/>
                    </a:lnTo>
                    <a:lnTo>
                      <a:pt x="179451" y="235585"/>
                    </a:lnTo>
                    <a:lnTo>
                      <a:pt x="196595" y="259969"/>
                    </a:lnTo>
                    <a:lnTo>
                      <a:pt x="201040" y="260859"/>
                    </a:lnTo>
                    <a:lnTo>
                      <a:pt x="204724" y="263780"/>
                    </a:lnTo>
                    <a:lnTo>
                      <a:pt x="206882" y="267462"/>
                    </a:lnTo>
                    <a:lnTo>
                      <a:pt x="215011" y="278512"/>
                    </a:lnTo>
                    <a:lnTo>
                      <a:pt x="218820" y="279909"/>
                    </a:lnTo>
                    <a:lnTo>
                      <a:pt x="225425" y="279909"/>
                    </a:lnTo>
                    <a:lnTo>
                      <a:pt x="221742" y="267462"/>
                    </a:lnTo>
                    <a:lnTo>
                      <a:pt x="216534" y="256413"/>
                    </a:lnTo>
                    <a:lnTo>
                      <a:pt x="209169" y="246000"/>
                    </a:lnTo>
                    <a:lnTo>
                      <a:pt x="161670" y="199390"/>
                    </a:lnTo>
                    <a:lnTo>
                      <a:pt x="151257" y="192787"/>
                    </a:lnTo>
                    <a:lnTo>
                      <a:pt x="115696" y="183262"/>
                    </a:lnTo>
                    <a:lnTo>
                      <a:pt x="104520" y="178055"/>
                    </a:lnTo>
                    <a:lnTo>
                      <a:pt x="95631" y="171324"/>
                    </a:lnTo>
                    <a:lnTo>
                      <a:pt x="88900" y="161799"/>
                    </a:lnTo>
                    <a:lnTo>
                      <a:pt x="85978" y="148463"/>
                    </a:lnTo>
                    <a:lnTo>
                      <a:pt x="80771" y="147828"/>
                    </a:lnTo>
                    <a:lnTo>
                      <a:pt x="75564" y="152147"/>
                    </a:lnTo>
                    <a:lnTo>
                      <a:pt x="76326" y="156591"/>
                    </a:lnTo>
                    <a:lnTo>
                      <a:pt x="78613" y="161799"/>
                    </a:lnTo>
                    <a:lnTo>
                      <a:pt x="79375" y="166116"/>
                    </a:lnTo>
                    <a:lnTo>
                      <a:pt x="79375" y="172085"/>
                    </a:lnTo>
                    <a:lnTo>
                      <a:pt x="40767" y="109983"/>
                    </a:lnTo>
                    <a:lnTo>
                      <a:pt x="43688" y="104140"/>
                    </a:lnTo>
                    <a:lnTo>
                      <a:pt x="42290" y="97537"/>
                    </a:lnTo>
                    <a:lnTo>
                      <a:pt x="36321" y="98299"/>
                    </a:lnTo>
                    <a:lnTo>
                      <a:pt x="31876" y="97537"/>
                    </a:lnTo>
                    <a:lnTo>
                      <a:pt x="19176" y="86360"/>
                    </a:lnTo>
                    <a:lnTo>
                      <a:pt x="14732" y="84963"/>
                    </a:lnTo>
                    <a:lnTo>
                      <a:pt x="9525" y="84202"/>
                    </a:lnTo>
                    <a:lnTo>
                      <a:pt x="3682" y="87884"/>
                    </a:lnTo>
                    <a:lnTo>
                      <a:pt x="2158" y="80518"/>
                    </a:lnTo>
                    <a:lnTo>
                      <a:pt x="2920" y="73915"/>
                    </a:lnTo>
                    <a:lnTo>
                      <a:pt x="12572" y="42037"/>
                    </a:lnTo>
                    <a:lnTo>
                      <a:pt x="13334" y="25781"/>
                    </a:lnTo>
                    <a:lnTo>
                      <a:pt x="28828" y="10287"/>
                    </a:lnTo>
                    <a:lnTo>
                      <a:pt x="36321" y="7240"/>
                    </a:lnTo>
                    <a:lnTo>
                      <a:pt x="40767" y="7240"/>
                    </a:lnTo>
                    <a:lnTo>
                      <a:pt x="35559" y="14733"/>
                    </a:lnTo>
                    <a:lnTo>
                      <a:pt x="30352" y="30988"/>
                    </a:lnTo>
                    <a:lnTo>
                      <a:pt x="28828" y="48768"/>
                    </a:lnTo>
                    <a:lnTo>
                      <a:pt x="29590" y="57531"/>
                    </a:lnTo>
                    <a:lnTo>
                      <a:pt x="33274" y="75312"/>
                    </a:lnTo>
                    <a:lnTo>
                      <a:pt x="44450" y="95250"/>
                    </a:lnTo>
                    <a:lnTo>
                      <a:pt x="65151" y="113031"/>
                    </a:lnTo>
                    <a:lnTo>
                      <a:pt x="132714" y="164719"/>
                    </a:lnTo>
                    <a:lnTo>
                      <a:pt x="178688" y="195834"/>
                    </a:lnTo>
                    <a:lnTo>
                      <a:pt x="227711" y="226822"/>
                    </a:lnTo>
                    <a:lnTo>
                      <a:pt x="275970" y="236347"/>
                    </a:lnTo>
                    <a:lnTo>
                      <a:pt x="288544" y="236347"/>
                    </a:lnTo>
                    <a:lnTo>
                      <a:pt x="313055" y="231903"/>
                    </a:lnTo>
                    <a:lnTo>
                      <a:pt x="324865" y="226822"/>
                    </a:lnTo>
                    <a:lnTo>
                      <a:pt x="327787" y="226822"/>
                    </a:lnTo>
                    <a:lnTo>
                      <a:pt x="332358" y="227458"/>
                    </a:lnTo>
                    <a:lnTo>
                      <a:pt x="341249" y="226060"/>
                    </a:lnTo>
                    <a:lnTo>
                      <a:pt x="347852" y="221615"/>
                    </a:lnTo>
                    <a:lnTo>
                      <a:pt x="350901" y="214250"/>
                    </a:lnTo>
                    <a:lnTo>
                      <a:pt x="390906" y="179578"/>
                    </a:lnTo>
                    <a:lnTo>
                      <a:pt x="448818" y="124080"/>
                    </a:lnTo>
                    <a:lnTo>
                      <a:pt x="506602" y="69469"/>
                    </a:lnTo>
                    <a:lnTo>
                      <a:pt x="505206" y="56897"/>
                    </a:lnTo>
                    <a:lnTo>
                      <a:pt x="502920" y="50928"/>
                    </a:lnTo>
                    <a:lnTo>
                      <a:pt x="501395" y="38355"/>
                    </a:lnTo>
                    <a:lnTo>
                      <a:pt x="503682" y="33147"/>
                    </a:lnTo>
                    <a:lnTo>
                      <a:pt x="506602" y="28830"/>
                    </a:lnTo>
                    <a:lnTo>
                      <a:pt x="514095" y="25781"/>
                    </a:lnTo>
                    <a:lnTo>
                      <a:pt x="511047" y="17018"/>
                    </a:lnTo>
                    <a:lnTo>
                      <a:pt x="508126" y="13209"/>
                    </a:lnTo>
                    <a:lnTo>
                      <a:pt x="497713" y="5843"/>
                    </a:lnTo>
                    <a:lnTo>
                      <a:pt x="491870" y="0"/>
                    </a:lnTo>
                    <a:lnTo>
                      <a:pt x="513333" y="6605"/>
                    </a:lnTo>
                    <a:lnTo>
                      <a:pt x="525145" y="13209"/>
                    </a:lnTo>
                    <a:lnTo>
                      <a:pt x="535558" y="22099"/>
                    </a:lnTo>
                    <a:close/>
                  </a:path>
                </a:pathLst>
              </a:custGeom>
              <a:solidFill>
                <a:srgbClr val="FFCC99"/>
              </a:solidFill>
              <a:ln w="0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5" name="Полилиния 27"/>
              <p:cNvSpPr>
                <a:spLocks noChangeArrowheads="1"/>
              </p:cNvSpPr>
              <p:nvPr/>
            </p:nvSpPr>
            <p:spPr bwMode="auto">
              <a:xfrm>
                <a:off x="5700713" y="2776610"/>
                <a:ext cx="58738" cy="98435"/>
              </a:xfrm>
              <a:custGeom>
                <a:avLst/>
                <a:gdLst>
                  <a:gd name="T0" fmla="*/ 59308 w 58549"/>
                  <a:gd name="T1" fmla="*/ 28988 h 98298"/>
                  <a:gd name="T2" fmla="*/ 48758 w 58549"/>
                  <a:gd name="T3" fmla="*/ 35759 h 98298"/>
                  <a:gd name="T4" fmla="*/ 0 w 58549"/>
                  <a:gd name="T5" fmla="*/ 98846 h 98298"/>
                  <a:gd name="T6" fmla="*/ 2959 w 58549"/>
                  <a:gd name="T7" fmla="*/ 85566 h 98298"/>
                  <a:gd name="T8" fmla="*/ 19556 w 58549"/>
                  <a:gd name="T9" fmla="*/ 49932 h 98298"/>
                  <a:gd name="T10" fmla="*/ 27788 w 58549"/>
                  <a:gd name="T11" fmla="*/ 25286 h 98298"/>
                  <a:gd name="T12" fmla="*/ 28560 w 58549"/>
                  <a:gd name="T13" fmla="*/ 12644 h 98298"/>
                  <a:gd name="T14" fmla="*/ 26245 w 58549"/>
                  <a:gd name="T15" fmla="*/ 0 h 98298"/>
                  <a:gd name="T16" fmla="*/ 29331 w 58549"/>
                  <a:gd name="T17" fmla="*/ 3829 h 98298"/>
                  <a:gd name="T18" fmla="*/ 36150 w 58549"/>
                  <a:gd name="T19" fmla="*/ 14943 h 98298"/>
                  <a:gd name="T20" fmla="*/ 42841 w 58549"/>
                  <a:gd name="T21" fmla="*/ 24520 h 98298"/>
                  <a:gd name="T22" fmla="*/ 47343 w 58549"/>
                  <a:gd name="T23" fmla="*/ 28350 h 98298"/>
                  <a:gd name="T24" fmla="*/ 52617 w 58549"/>
                  <a:gd name="T25" fmla="*/ 29755 h 982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549"/>
                  <a:gd name="T40" fmla="*/ 0 h 98298"/>
                  <a:gd name="T41" fmla="*/ 58549 w 58549"/>
                  <a:gd name="T42" fmla="*/ 98298 h 9829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549" h="98298">
                    <a:moveTo>
                      <a:pt x="58548" y="28828"/>
                    </a:moveTo>
                    <a:lnTo>
                      <a:pt x="48134" y="35559"/>
                    </a:lnTo>
                    <a:lnTo>
                      <a:pt x="0" y="98297"/>
                    </a:lnTo>
                    <a:lnTo>
                      <a:pt x="2922" y="85090"/>
                    </a:lnTo>
                    <a:lnTo>
                      <a:pt x="19305" y="49656"/>
                    </a:lnTo>
                    <a:lnTo>
                      <a:pt x="27432" y="25146"/>
                    </a:lnTo>
                    <a:lnTo>
                      <a:pt x="28194" y="12572"/>
                    </a:lnTo>
                    <a:lnTo>
                      <a:pt x="25909" y="0"/>
                    </a:lnTo>
                    <a:lnTo>
                      <a:pt x="28956" y="3809"/>
                    </a:lnTo>
                    <a:lnTo>
                      <a:pt x="35687" y="14859"/>
                    </a:lnTo>
                    <a:lnTo>
                      <a:pt x="42292" y="24384"/>
                    </a:lnTo>
                    <a:lnTo>
                      <a:pt x="46737" y="28194"/>
                    </a:lnTo>
                    <a:lnTo>
                      <a:pt x="51943" y="29591"/>
                    </a:lnTo>
                    <a:close/>
                  </a:path>
                </a:pathLst>
              </a:custGeom>
              <a:solidFill>
                <a:srgbClr val="9900FF"/>
              </a:solidFill>
              <a:ln w="0" algn="ctr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6" name="Полилиния 28"/>
              <p:cNvSpPr>
                <a:spLocks noChangeArrowheads="1"/>
              </p:cNvSpPr>
              <p:nvPr/>
            </p:nvSpPr>
            <p:spPr bwMode="auto">
              <a:xfrm>
                <a:off x="5265738" y="2779785"/>
                <a:ext cx="63500" cy="98435"/>
              </a:xfrm>
              <a:custGeom>
                <a:avLst/>
                <a:gdLst>
                  <a:gd name="T0" fmla="*/ 63091 w 62358"/>
                  <a:gd name="T1" fmla="*/ 20153 h 98173"/>
                  <a:gd name="T2" fmla="*/ 63091 w 62358"/>
                  <a:gd name="T3" fmla="*/ 26058 h 98173"/>
                  <a:gd name="T4" fmla="*/ 67052 w 62358"/>
                  <a:gd name="T5" fmla="*/ 44798 h 98173"/>
                  <a:gd name="T6" fmla="*/ 65549 w 62358"/>
                  <a:gd name="T7" fmla="*/ 55966 h 98173"/>
                  <a:gd name="T8" fmla="*/ 61590 w 62358"/>
                  <a:gd name="T9" fmla="*/ 61101 h 98173"/>
                  <a:gd name="T10" fmla="*/ 21575 w 62358"/>
                  <a:gd name="T11" fmla="*/ 92548 h 98173"/>
                  <a:gd name="T12" fmla="*/ 15293 w 62358"/>
                  <a:gd name="T13" fmla="*/ 95501 h 98173"/>
                  <a:gd name="T14" fmla="*/ 10514 w 62358"/>
                  <a:gd name="T15" fmla="*/ 99224 h 98173"/>
                  <a:gd name="T16" fmla="*/ 29634 w 62358"/>
                  <a:gd name="T17" fmla="*/ 67134 h 98173"/>
                  <a:gd name="T18" fmla="*/ 31272 w 62358"/>
                  <a:gd name="T19" fmla="*/ 58149 h 98173"/>
                  <a:gd name="T20" fmla="*/ 31272 w 62358"/>
                  <a:gd name="T21" fmla="*/ 49934 h 98173"/>
                  <a:gd name="T22" fmla="*/ 28814 w 62358"/>
                  <a:gd name="T23" fmla="*/ 40947 h 98173"/>
                  <a:gd name="T24" fmla="*/ 24034 w 62358"/>
                  <a:gd name="T25" fmla="*/ 32732 h 98173"/>
                  <a:gd name="T26" fmla="*/ 15293 w 62358"/>
                  <a:gd name="T27" fmla="*/ 26058 h 98173"/>
                  <a:gd name="T28" fmla="*/ 5599 w 62358"/>
                  <a:gd name="T29" fmla="*/ 15660 h 98173"/>
                  <a:gd name="T30" fmla="*/ 818 w 62358"/>
                  <a:gd name="T31" fmla="*/ 7446 h 98173"/>
                  <a:gd name="T32" fmla="*/ 0 w 62358"/>
                  <a:gd name="T33" fmla="*/ 3596 h 98173"/>
                  <a:gd name="T34" fmla="*/ 8056 w 62358"/>
                  <a:gd name="T35" fmla="*/ 643 h 98173"/>
                  <a:gd name="T36" fmla="*/ 15977 w 62358"/>
                  <a:gd name="T37" fmla="*/ 0 h 98173"/>
                  <a:gd name="T38" fmla="*/ 23216 w 62358"/>
                  <a:gd name="T39" fmla="*/ 1413 h 9817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2358"/>
                  <a:gd name="T61" fmla="*/ 0 h 98173"/>
                  <a:gd name="T62" fmla="*/ 62358 w 62358"/>
                  <a:gd name="T63" fmla="*/ 98173 h 9817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2358" h="98173">
                    <a:moveTo>
                      <a:pt x="58673" y="19940"/>
                    </a:moveTo>
                    <a:lnTo>
                      <a:pt x="58673" y="25782"/>
                    </a:lnTo>
                    <a:lnTo>
                      <a:pt x="62357" y="44323"/>
                    </a:lnTo>
                    <a:lnTo>
                      <a:pt x="60959" y="55372"/>
                    </a:lnTo>
                    <a:lnTo>
                      <a:pt x="57277" y="60453"/>
                    </a:lnTo>
                    <a:lnTo>
                      <a:pt x="20065" y="91567"/>
                    </a:lnTo>
                    <a:lnTo>
                      <a:pt x="14223" y="94488"/>
                    </a:lnTo>
                    <a:lnTo>
                      <a:pt x="9778" y="98172"/>
                    </a:lnTo>
                    <a:lnTo>
                      <a:pt x="27559" y="66422"/>
                    </a:lnTo>
                    <a:lnTo>
                      <a:pt x="29083" y="57532"/>
                    </a:lnTo>
                    <a:lnTo>
                      <a:pt x="29083" y="49404"/>
                    </a:lnTo>
                    <a:lnTo>
                      <a:pt x="26796" y="40513"/>
                    </a:lnTo>
                    <a:lnTo>
                      <a:pt x="22352" y="32385"/>
                    </a:lnTo>
                    <a:lnTo>
                      <a:pt x="14223" y="25782"/>
                    </a:lnTo>
                    <a:lnTo>
                      <a:pt x="5207" y="15494"/>
                    </a:lnTo>
                    <a:lnTo>
                      <a:pt x="761" y="7366"/>
                    </a:lnTo>
                    <a:lnTo>
                      <a:pt x="0" y="3557"/>
                    </a:lnTo>
                    <a:lnTo>
                      <a:pt x="7492" y="635"/>
                    </a:lnTo>
                    <a:lnTo>
                      <a:pt x="14859" y="0"/>
                    </a:lnTo>
                    <a:lnTo>
                      <a:pt x="21590" y="1397"/>
                    </a:lnTo>
                    <a:close/>
                  </a:path>
                </a:pathLst>
              </a:custGeom>
              <a:solidFill>
                <a:srgbClr val="FFB870"/>
              </a:solidFill>
              <a:ln w="0" algn="ctr">
                <a:solidFill>
                  <a:srgbClr val="FFB87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7" name="Полилиния 29"/>
              <p:cNvSpPr>
                <a:spLocks noChangeArrowheads="1"/>
              </p:cNvSpPr>
              <p:nvPr/>
            </p:nvSpPr>
            <p:spPr bwMode="auto">
              <a:xfrm>
                <a:off x="4718050" y="2795662"/>
                <a:ext cx="409575" cy="581084"/>
              </a:xfrm>
              <a:custGeom>
                <a:avLst/>
                <a:gdLst>
                  <a:gd name="T0" fmla="*/ 81634 w 409448"/>
                  <a:gd name="T1" fmla="*/ 0 h 582423"/>
                  <a:gd name="T2" fmla="*/ 77947 w 409448"/>
                  <a:gd name="T3" fmla="*/ 8052 h 582423"/>
                  <a:gd name="T4" fmla="*/ 77185 w 409448"/>
                  <a:gd name="T5" fmla="*/ 24286 h 582423"/>
                  <a:gd name="T6" fmla="*/ 83924 w 409448"/>
                  <a:gd name="T7" fmla="*/ 49202 h 582423"/>
                  <a:gd name="T8" fmla="*/ 89012 w 409448"/>
                  <a:gd name="T9" fmla="*/ 111364 h 582423"/>
                  <a:gd name="T10" fmla="*/ 98036 w 409448"/>
                  <a:gd name="T11" fmla="*/ 153897 h 582423"/>
                  <a:gd name="T12" fmla="*/ 111392 w 409448"/>
                  <a:gd name="T13" fmla="*/ 194921 h 582423"/>
                  <a:gd name="T14" fmla="*/ 129192 w 409448"/>
                  <a:gd name="T15" fmla="*/ 235943 h 582423"/>
                  <a:gd name="T16" fmla="*/ 147757 w 409448"/>
                  <a:gd name="T17" fmla="*/ 274701 h 582423"/>
                  <a:gd name="T18" fmla="*/ 168610 w 409448"/>
                  <a:gd name="T19" fmla="*/ 314213 h 582423"/>
                  <a:gd name="T20" fmla="*/ 187937 w 409448"/>
                  <a:gd name="T21" fmla="*/ 353725 h 582423"/>
                  <a:gd name="T22" fmla="*/ 206503 w 409448"/>
                  <a:gd name="T23" fmla="*/ 394746 h 582423"/>
                  <a:gd name="T24" fmla="*/ 208667 w 409448"/>
                  <a:gd name="T25" fmla="*/ 396885 h 582423"/>
                  <a:gd name="T26" fmla="*/ 212354 w 409448"/>
                  <a:gd name="T27" fmla="*/ 397767 h 582423"/>
                  <a:gd name="T28" fmla="*/ 216802 w 409448"/>
                  <a:gd name="T29" fmla="*/ 397767 h 582423"/>
                  <a:gd name="T30" fmla="*/ 221255 w 409448"/>
                  <a:gd name="T31" fmla="*/ 396885 h 582423"/>
                  <a:gd name="T32" fmla="*/ 225070 w 409448"/>
                  <a:gd name="T33" fmla="*/ 395501 h 582423"/>
                  <a:gd name="T34" fmla="*/ 233205 w 409448"/>
                  <a:gd name="T35" fmla="*/ 393992 h 582423"/>
                  <a:gd name="T36" fmla="*/ 237659 w 409448"/>
                  <a:gd name="T37" fmla="*/ 396259 h 582423"/>
                  <a:gd name="T38" fmla="*/ 249481 w 409448"/>
                  <a:gd name="T39" fmla="*/ 395501 h 582423"/>
                  <a:gd name="T40" fmla="*/ 325269 w 409448"/>
                  <a:gd name="T41" fmla="*/ 393992 h 582423"/>
                  <a:gd name="T42" fmla="*/ 338748 w 409448"/>
                  <a:gd name="T43" fmla="*/ 396259 h 582423"/>
                  <a:gd name="T44" fmla="*/ 346122 w 409448"/>
                  <a:gd name="T45" fmla="*/ 391854 h 582423"/>
                  <a:gd name="T46" fmla="*/ 355024 w 409448"/>
                  <a:gd name="T47" fmla="*/ 388960 h 582423"/>
                  <a:gd name="T48" fmla="*/ 382490 w 409448"/>
                  <a:gd name="T49" fmla="*/ 384555 h 582423"/>
                  <a:gd name="T50" fmla="*/ 409955 w 409448"/>
                  <a:gd name="T51" fmla="*/ 383675 h 582423"/>
                  <a:gd name="T52" fmla="*/ 395843 w 409448"/>
                  <a:gd name="T53" fmla="*/ 421928 h 582423"/>
                  <a:gd name="T54" fmla="*/ 374352 w 409448"/>
                  <a:gd name="T55" fmla="*/ 422557 h 582423"/>
                  <a:gd name="T56" fmla="*/ 313442 w 409448"/>
                  <a:gd name="T57" fmla="*/ 426961 h 582423"/>
                  <a:gd name="T58" fmla="*/ 232443 w 409448"/>
                  <a:gd name="T59" fmla="*/ 430611 h 582423"/>
                  <a:gd name="T60" fmla="*/ 226466 w 409448"/>
                  <a:gd name="T61" fmla="*/ 439419 h 582423"/>
                  <a:gd name="T62" fmla="*/ 224307 w 409448"/>
                  <a:gd name="T63" fmla="*/ 447472 h 582423"/>
                  <a:gd name="T64" fmla="*/ 230280 w 409448"/>
                  <a:gd name="T65" fmla="*/ 481070 h 582423"/>
                  <a:gd name="T66" fmla="*/ 230280 w 409448"/>
                  <a:gd name="T67" fmla="*/ 491390 h 582423"/>
                  <a:gd name="T68" fmla="*/ 228756 w 409448"/>
                  <a:gd name="T69" fmla="*/ 500954 h 582423"/>
                  <a:gd name="T70" fmla="*/ 222779 w 409448"/>
                  <a:gd name="T71" fmla="*/ 508252 h 582423"/>
                  <a:gd name="T72" fmla="*/ 211718 w 409448"/>
                  <a:gd name="T73" fmla="*/ 514166 h 582423"/>
                  <a:gd name="T74" fmla="*/ 200526 w 409448"/>
                  <a:gd name="T75" fmla="*/ 530273 h 582423"/>
                  <a:gd name="T76" fmla="*/ 199002 w 409448"/>
                  <a:gd name="T77" fmla="*/ 538327 h 582423"/>
                  <a:gd name="T78" fmla="*/ 199002 w 409448"/>
                  <a:gd name="T79" fmla="*/ 542731 h 582423"/>
                  <a:gd name="T80" fmla="*/ 175987 w 409448"/>
                  <a:gd name="T81" fmla="*/ 542731 h 582423"/>
                  <a:gd name="T82" fmla="*/ 129192 w 409448"/>
                  <a:gd name="T83" fmla="*/ 539711 h 582423"/>
                  <a:gd name="T84" fmla="*/ 83924 w 409448"/>
                  <a:gd name="T85" fmla="*/ 541220 h 582423"/>
                  <a:gd name="T86" fmla="*/ 63071 w 409448"/>
                  <a:gd name="T87" fmla="*/ 547134 h 582423"/>
                  <a:gd name="T88" fmla="*/ 43744 w 409448"/>
                  <a:gd name="T89" fmla="*/ 558082 h 582423"/>
                  <a:gd name="T90" fmla="*/ 28230 w 409448"/>
                  <a:gd name="T91" fmla="*/ 577084 h 582423"/>
                  <a:gd name="T92" fmla="*/ 20725 w 409448"/>
                  <a:gd name="T93" fmla="*/ 563114 h 582423"/>
                  <a:gd name="T94" fmla="*/ 34079 w 409448"/>
                  <a:gd name="T95" fmla="*/ 472387 h 582423"/>
                  <a:gd name="T96" fmla="*/ 5977 w 409448"/>
                  <a:gd name="T97" fmla="*/ 358129 h 582423"/>
                  <a:gd name="T98" fmla="*/ 2925 w 409448"/>
                  <a:gd name="T99" fmla="*/ 321511 h 582423"/>
                  <a:gd name="T100" fmla="*/ 634 w 409448"/>
                  <a:gd name="T101" fmla="*/ 287032 h 582423"/>
                  <a:gd name="T102" fmla="*/ 0 w 409448"/>
                  <a:gd name="T103" fmla="*/ 251923 h 582423"/>
                  <a:gd name="T104" fmla="*/ 1523 w 409448"/>
                  <a:gd name="T105" fmla="*/ 183845 h 582423"/>
                  <a:gd name="T106" fmla="*/ 5977 w 409448"/>
                  <a:gd name="T107" fmla="*/ 116523 h 582423"/>
                  <a:gd name="T108" fmla="*/ 13350 w 409448"/>
                  <a:gd name="T109" fmla="*/ 57884 h 582423"/>
                  <a:gd name="T110" fmla="*/ 17803 w 409448"/>
                  <a:gd name="T111" fmla="*/ 44043 h 582423"/>
                  <a:gd name="T112" fmla="*/ 22253 w 409448"/>
                  <a:gd name="T113" fmla="*/ 39637 h 582423"/>
                  <a:gd name="T114" fmla="*/ 28230 w 409448"/>
                  <a:gd name="T115" fmla="*/ 35989 h 582423"/>
                  <a:gd name="T116" fmla="*/ 37132 w 409448"/>
                  <a:gd name="T117" fmla="*/ 34479 h 582423"/>
                  <a:gd name="T118" fmla="*/ 60909 w 409448"/>
                  <a:gd name="T119" fmla="*/ 7424 h 582423"/>
                  <a:gd name="T120" fmla="*/ 66759 w 409448"/>
                  <a:gd name="T121" fmla="*/ 3774 h 582423"/>
                  <a:gd name="T122" fmla="*/ 73497 w 409448"/>
                  <a:gd name="T123" fmla="*/ 880 h 58242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09448"/>
                  <a:gd name="T187" fmla="*/ 0 h 582423"/>
                  <a:gd name="T188" fmla="*/ 409448 w 409448"/>
                  <a:gd name="T189" fmla="*/ 582423 h 58242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09448" h="582423">
                    <a:moveTo>
                      <a:pt x="81534" y="0"/>
                    </a:moveTo>
                    <a:lnTo>
                      <a:pt x="77851" y="8128"/>
                    </a:lnTo>
                    <a:lnTo>
                      <a:pt x="77089" y="24510"/>
                    </a:lnTo>
                    <a:lnTo>
                      <a:pt x="83820" y="49657"/>
                    </a:lnTo>
                    <a:lnTo>
                      <a:pt x="88900" y="112394"/>
                    </a:lnTo>
                    <a:lnTo>
                      <a:pt x="97916" y="155320"/>
                    </a:lnTo>
                    <a:lnTo>
                      <a:pt x="111252" y="196723"/>
                    </a:lnTo>
                    <a:lnTo>
                      <a:pt x="129032" y="238125"/>
                    </a:lnTo>
                    <a:lnTo>
                      <a:pt x="147573" y="277241"/>
                    </a:lnTo>
                    <a:lnTo>
                      <a:pt x="168402" y="317119"/>
                    </a:lnTo>
                    <a:lnTo>
                      <a:pt x="187705" y="356997"/>
                    </a:lnTo>
                    <a:lnTo>
                      <a:pt x="206247" y="398398"/>
                    </a:lnTo>
                    <a:lnTo>
                      <a:pt x="208407" y="400557"/>
                    </a:lnTo>
                    <a:lnTo>
                      <a:pt x="212090" y="401447"/>
                    </a:lnTo>
                    <a:lnTo>
                      <a:pt x="216534" y="401447"/>
                    </a:lnTo>
                    <a:lnTo>
                      <a:pt x="220979" y="400557"/>
                    </a:lnTo>
                    <a:lnTo>
                      <a:pt x="224790" y="399160"/>
                    </a:lnTo>
                    <a:lnTo>
                      <a:pt x="232917" y="397636"/>
                    </a:lnTo>
                    <a:lnTo>
                      <a:pt x="237363" y="399923"/>
                    </a:lnTo>
                    <a:lnTo>
                      <a:pt x="249173" y="399160"/>
                    </a:lnTo>
                    <a:lnTo>
                      <a:pt x="324865" y="397636"/>
                    </a:lnTo>
                    <a:lnTo>
                      <a:pt x="338328" y="399923"/>
                    </a:lnTo>
                    <a:lnTo>
                      <a:pt x="345694" y="395478"/>
                    </a:lnTo>
                    <a:lnTo>
                      <a:pt x="354584" y="392557"/>
                    </a:lnTo>
                    <a:lnTo>
                      <a:pt x="382015" y="388111"/>
                    </a:lnTo>
                    <a:lnTo>
                      <a:pt x="409447" y="387223"/>
                    </a:lnTo>
                    <a:lnTo>
                      <a:pt x="395351" y="425831"/>
                    </a:lnTo>
                    <a:lnTo>
                      <a:pt x="373888" y="426466"/>
                    </a:lnTo>
                    <a:lnTo>
                      <a:pt x="313054" y="430910"/>
                    </a:lnTo>
                    <a:lnTo>
                      <a:pt x="232155" y="434594"/>
                    </a:lnTo>
                    <a:lnTo>
                      <a:pt x="226186" y="443484"/>
                    </a:lnTo>
                    <a:lnTo>
                      <a:pt x="224028" y="451611"/>
                    </a:lnTo>
                    <a:lnTo>
                      <a:pt x="229996" y="485520"/>
                    </a:lnTo>
                    <a:lnTo>
                      <a:pt x="229996" y="495935"/>
                    </a:lnTo>
                    <a:lnTo>
                      <a:pt x="228472" y="505587"/>
                    </a:lnTo>
                    <a:lnTo>
                      <a:pt x="222503" y="512953"/>
                    </a:lnTo>
                    <a:lnTo>
                      <a:pt x="211454" y="518922"/>
                    </a:lnTo>
                    <a:lnTo>
                      <a:pt x="200278" y="535178"/>
                    </a:lnTo>
                    <a:lnTo>
                      <a:pt x="198754" y="543305"/>
                    </a:lnTo>
                    <a:lnTo>
                      <a:pt x="198754" y="547750"/>
                    </a:lnTo>
                    <a:lnTo>
                      <a:pt x="175767" y="547750"/>
                    </a:lnTo>
                    <a:lnTo>
                      <a:pt x="129032" y="544703"/>
                    </a:lnTo>
                    <a:lnTo>
                      <a:pt x="83820" y="546226"/>
                    </a:lnTo>
                    <a:lnTo>
                      <a:pt x="62991" y="552195"/>
                    </a:lnTo>
                    <a:lnTo>
                      <a:pt x="43688" y="563244"/>
                    </a:lnTo>
                    <a:lnTo>
                      <a:pt x="28194" y="582422"/>
                    </a:lnTo>
                    <a:lnTo>
                      <a:pt x="20701" y="568324"/>
                    </a:lnTo>
                    <a:lnTo>
                      <a:pt x="34035" y="476757"/>
                    </a:lnTo>
                    <a:lnTo>
                      <a:pt x="5969" y="361441"/>
                    </a:lnTo>
                    <a:lnTo>
                      <a:pt x="2921" y="324485"/>
                    </a:lnTo>
                    <a:lnTo>
                      <a:pt x="634" y="289686"/>
                    </a:lnTo>
                    <a:lnTo>
                      <a:pt x="0" y="254254"/>
                    </a:lnTo>
                    <a:lnTo>
                      <a:pt x="1523" y="185547"/>
                    </a:lnTo>
                    <a:lnTo>
                      <a:pt x="5969" y="117601"/>
                    </a:lnTo>
                    <a:lnTo>
                      <a:pt x="13334" y="58419"/>
                    </a:lnTo>
                    <a:lnTo>
                      <a:pt x="17779" y="44450"/>
                    </a:lnTo>
                    <a:lnTo>
                      <a:pt x="22225" y="40004"/>
                    </a:lnTo>
                    <a:lnTo>
                      <a:pt x="28194" y="36322"/>
                    </a:lnTo>
                    <a:lnTo>
                      <a:pt x="37084" y="34798"/>
                    </a:lnTo>
                    <a:lnTo>
                      <a:pt x="60833" y="7492"/>
                    </a:lnTo>
                    <a:lnTo>
                      <a:pt x="66675" y="3810"/>
                    </a:lnTo>
                    <a:lnTo>
                      <a:pt x="73405" y="888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8" name="Полилиния 30"/>
              <p:cNvSpPr>
                <a:spLocks noChangeArrowheads="1"/>
              </p:cNvSpPr>
              <p:nvPr/>
            </p:nvSpPr>
            <p:spPr bwMode="auto">
              <a:xfrm>
                <a:off x="5232400" y="2795662"/>
                <a:ext cx="265112" cy="668405"/>
              </a:xfrm>
              <a:custGeom>
                <a:avLst/>
                <a:gdLst>
                  <a:gd name="T0" fmla="*/ 182078 w 266320"/>
                  <a:gd name="T1" fmla="*/ 10381 h 668910"/>
                  <a:gd name="T2" fmla="*/ 221487 w 266320"/>
                  <a:gd name="T3" fmla="*/ 12660 h 668910"/>
                  <a:gd name="T4" fmla="*/ 226599 w 266320"/>
                  <a:gd name="T5" fmla="*/ 60522 h 668910"/>
                  <a:gd name="T6" fmla="*/ 228720 w 266320"/>
                  <a:gd name="T7" fmla="*/ 109903 h 668910"/>
                  <a:gd name="T8" fmla="*/ 227972 w 266320"/>
                  <a:gd name="T9" fmla="*/ 160677 h 668910"/>
                  <a:gd name="T10" fmla="*/ 227972 w 266320"/>
                  <a:gd name="T11" fmla="*/ 211576 h 668910"/>
                  <a:gd name="T12" fmla="*/ 227348 w 266320"/>
                  <a:gd name="T13" fmla="*/ 261717 h 668910"/>
                  <a:gd name="T14" fmla="*/ 228720 w 266320"/>
                  <a:gd name="T15" fmla="*/ 312490 h 668910"/>
                  <a:gd name="T16" fmla="*/ 233834 w 266320"/>
                  <a:gd name="T17" fmla="*/ 361871 h 668910"/>
                  <a:gd name="T18" fmla="*/ 261519 w 266320"/>
                  <a:gd name="T19" fmla="*/ 509886 h 668910"/>
                  <a:gd name="T20" fmla="*/ 256530 w 266320"/>
                  <a:gd name="T21" fmla="*/ 534196 h 668910"/>
                  <a:gd name="T22" fmla="*/ 243310 w 266320"/>
                  <a:gd name="T23" fmla="*/ 555594 h 668910"/>
                  <a:gd name="T24" fmla="*/ 227348 w 266320"/>
                  <a:gd name="T25" fmla="*/ 564459 h 668910"/>
                  <a:gd name="T26" fmla="*/ 222983 w 266320"/>
                  <a:gd name="T27" fmla="*/ 568130 h 668910"/>
                  <a:gd name="T28" fmla="*/ 217871 w 266320"/>
                  <a:gd name="T29" fmla="*/ 570409 h 668910"/>
                  <a:gd name="T30" fmla="*/ 211261 w 266320"/>
                  <a:gd name="T31" fmla="*/ 579145 h 668910"/>
                  <a:gd name="T32" fmla="*/ 211261 w 266320"/>
                  <a:gd name="T33" fmla="*/ 590922 h 668910"/>
                  <a:gd name="T34" fmla="*/ 212010 w 266320"/>
                  <a:gd name="T35" fmla="*/ 595353 h 668910"/>
                  <a:gd name="T36" fmla="*/ 219241 w 266320"/>
                  <a:gd name="T37" fmla="*/ 611560 h 668910"/>
                  <a:gd name="T38" fmla="*/ 225103 w 266320"/>
                  <a:gd name="T39" fmla="*/ 618902 h 668910"/>
                  <a:gd name="T40" fmla="*/ 219990 w 266320"/>
                  <a:gd name="T41" fmla="*/ 648405 h 668910"/>
                  <a:gd name="T42" fmla="*/ 208392 w 266320"/>
                  <a:gd name="T43" fmla="*/ 613079 h 668910"/>
                  <a:gd name="T44" fmla="*/ 198913 w 266320"/>
                  <a:gd name="T45" fmla="*/ 596113 h 668910"/>
                  <a:gd name="T46" fmla="*/ 185820 w 266320"/>
                  <a:gd name="T47" fmla="*/ 584338 h 668910"/>
                  <a:gd name="T48" fmla="*/ 185072 w 266320"/>
                  <a:gd name="T49" fmla="*/ 595353 h 668910"/>
                  <a:gd name="T50" fmla="*/ 182078 w 266320"/>
                  <a:gd name="T51" fmla="*/ 605608 h 668910"/>
                  <a:gd name="T52" fmla="*/ 177714 w 266320"/>
                  <a:gd name="T53" fmla="*/ 615357 h 668910"/>
                  <a:gd name="T54" fmla="*/ 166863 w 266320"/>
                  <a:gd name="T55" fmla="*/ 634478 h 668910"/>
                  <a:gd name="T56" fmla="*/ 158757 w 266320"/>
                  <a:gd name="T57" fmla="*/ 654988 h 668910"/>
                  <a:gd name="T58" fmla="*/ 158757 w 266320"/>
                  <a:gd name="T59" fmla="*/ 666891 h 668910"/>
                  <a:gd name="T60" fmla="*/ 155265 w 266320"/>
                  <a:gd name="T61" fmla="*/ 666132 h 668910"/>
                  <a:gd name="T62" fmla="*/ 153768 w 266320"/>
                  <a:gd name="T63" fmla="*/ 663219 h 668910"/>
                  <a:gd name="T64" fmla="*/ 156637 w 266320"/>
                  <a:gd name="T65" fmla="*/ 655748 h 668910"/>
                  <a:gd name="T66" fmla="*/ 153021 w 266320"/>
                  <a:gd name="T67" fmla="*/ 590922 h 668910"/>
                  <a:gd name="T68" fmla="*/ 147907 w 266320"/>
                  <a:gd name="T69" fmla="*/ 557748 h 668910"/>
                  <a:gd name="T70" fmla="*/ 143542 w 266320"/>
                  <a:gd name="T71" fmla="*/ 524574 h 668910"/>
                  <a:gd name="T72" fmla="*/ 137681 w 266320"/>
                  <a:gd name="T73" fmla="*/ 490766 h 668910"/>
                  <a:gd name="T74" fmla="*/ 133317 w 266320"/>
                  <a:gd name="T75" fmla="*/ 456960 h 668910"/>
                  <a:gd name="T76" fmla="*/ 129700 w 266320"/>
                  <a:gd name="T77" fmla="*/ 423659 h 668910"/>
                  <a:gd name="T78" fmla="*/ 128203 w 266320"/>
                  <a:gd name="T79" fmla="*/ 391373 h 668910"/>
                  <a:gd name="T80" fmla="*/ 124586 w 266320"/>
                  <a:gd name="T81" fmla="*/ 387700 h 668910"/>
                  <a:gd name="T82" fmla="*/ 112863 w 266320"/>
                  <a:gd name="T83" fmla="*/ 393525 h 668910"/>
                  <a:gd name="T84" fmla="*/ 87422 w 266320"/>
                  <a:gd name="T85" fmla="*/ 402388 h 668910"/>
                  <a:gd name="T86" fmla="*/ 21825 w 266320"/>
                  <a:gd name="T87" fmla="*/ 409732 h 668910"/>
                  <a:gd name="T88" fmla="*/ 0 w 266320"/>
                  <a:gd name="T89" fmla="*/ 372886 h 668910"/>
                  <a:gd name="T90" fmla="*/ 36415 w 266320"/>
                  <a:gd name="T91" fmla="*/ 370734 h 668910"/>
                  <a:gd name="T92" fmla="*/ 88918 w 266320"/>
                  <a:gd name="T93" fmla="*/ 362504 h 668910"/>
                  <a:gd name="T94" fmla="*/ 140674 w 266320"/>
                  <a:gd name="T95" fmla="*/ 353008 h 668910"/>
                  <a:gd name="T96" fmla="*/ 150027 w 266320"/>
                  <a:gd name="T97" fmla="*/ 344144 h 668910"/>
                  <a:gd name="T98" fmla="*/ 140674 w 266320"/>
                  <a:gd name="T99" fmla="*/ 331609 h 668910"/>
                  <a:gd name="T100" fmla="*/ 149403 w 266320"/>
                  <a:gd name="T101" fmla="*/ 291093 h 668910"/>
                  <a:gd name="T102" fmla="*/ 155889 w 266320"/>
                  <a:gd name="T103" fmla="*/ 250574 h 668910"/>
                  <a:gd name="T104" fmla="*/ 159630 w 266320"/>
                  <a:gd name="T105" fmla="*/ 208537 h 668910"/>
                  <a:gd name="T106" fmla="*/ 161751 w 266320"/>
                  <a:gd name="T107" fmla="*/ 167260 h 668910"/>
                  <a:gd name="T108" fmla="*/ 160253 w 266320"/>
                  <a:gd name="T109" fmla="*/ 83314 h 668910"/>
                  <a:gd name="T110" fmla="*/ 158134 w 266320"/>
                  <a:gd name="T111" fmla="*/ 41277 h 668910"/>
                  <a:gd name="T112" fmla="*/ 156637 w 266320"/>
                  <a:gd name="T113" fmla="*/ 0 h 668910"/>
                  <a:gd name="T114" fmla="*/ 170480 w 266320"/>
                  <a:gd name="T115" fmla="*/ 5318 h 668910"/>
                  <a:gd name="T116" fmla="*/ 176966 w 266320"/>
                  <a:gd name="T117" fmla="*/ 6711 h 6689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66320"/>
                  <a:gd name="T178" fmla="*/ 0 h 668910"/>
                  <a:gd name="T179" fmla="*/ 266320 w 266320"/>
                  <a:gd name="T180" fmla="*/ 668910 h 66891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66320" h="668910">
                    <a:moveTo>
                      <a:pt x="185419" y="10413"/>
                    </a:moveTo>
                    <a:lnTo>
                      <a:pt x="225551" y="12700"/>
                    </a:lnTo>
                    <a:lnTo>
                      <a:pt x="230758" y="60706"/>
                    </a:lnTo>
                    <a:lnTo>
                      <a:pt x="232918" y="110235"/>
                    </a:lnTo>
                    <a:lnTo>
                      <a:pt x="232156" y="161163"/>
                    </a:lnTo>
                    <a:lnTo>
                      <a:pt x="232156" y="212216"/>
                    </a:lnTo>
                    <a:lnTo>
                      <a:pt x="231520" y="262509"/>
                    </a:lnTo>
                    <a:lnTo>
                      <a:pt x="232918" y="313435"/>
                    </a:lnTo>
                    <a:lnTo>
                      <a:pt x="238125" y="362966"/>
                    </a:lnTo>
                    <a:lnTo>
                      <a:pt x="266319" y="511429"/>
                    </a:lnTo>
                    <a:lnTo>
                      <a:pt x="261238" y="535812"/>
                    </a:lnTo>
                    <a:lnTo>
                      <a:pt x="247776" y="557275"/>
                    </a:lnTo>
                    <a:lnTo>
                      <a:pt x="231520" y="566166"/>
                    </a:lnTo>
                    <a:lnTo>
                      <a:pt x="227075" y="569849"/>
                    </a:lnTo>
                    <a:lnTo>
                      <a:pt x="221869" y="572135"/>
                    </a:lnTo>
                    <a:lnTo>
                      <a:pt x="215138" y="580898"/>
                    </a:lnTo>
                    <a:lnTo>
                      <a:pt x="215138" y="592709"/>
                    </a:lnTo>
                    <a:lnTo>
                      <a:pt x="215900" y="597154"/>
                    </a:lnTo>
                    <a:lnTo>
                      <a:pt x="223265" y="613410"/>
                    </a:lnTo>
                    <a:lnTo>
                      <a:pt x="229234" y="620775"/>
                    </a:lnTo>
                    <a:lnTo>
                      <a:pt x="224027" y="650367"/>
                    </a:lnTo>
                    <a:lnTo>
                      <a:pt x="212217" y="614934"/>
                    </a:lnTo>
                    <a:lnTo>
                      <a:pt x="202564" y="597916"/>
                    </a:lnTo>
                    <a:lnTo>
                      <a:pt x="189230" y="586105"/>
                    </a:lnTo>
                    <a:lnTo>
                      <a:pt x="188468" y="597154"/>
                    </a:lnTo>
                    <a:lnTo>
                      <a:pt x="185419" y="607441"/>
                    </a:lnTo>
                    <a:lnTo>
                      <a:pt x="180975" y="617219"/>
                    </a:lnTo>
                    <a:lnTo>
                      <a:pt x="169925" y="636397"/>
                    </a:lnTo>
                    <a:lnTo>
                      <a:pt x="161670" y="656970"/>
                    </a:lnTo>
                    <a:lnTo>
                      <a:pt x="161670" y="668909"/>
                    </a:lnTo>
                    <a:lnTo>
                      <a:pt x="158114" y="668147"/>
                    </a:lnTo>
                    <a:lnTo>
                      <a:pt x="156590" y="665225"/>
                    </a:lnTo>
                    <a:lnTo>
                      <a:pt x="159512" y="657732"/>
                    </a:lnTo>
                    <a:lnTo>
                      <a:pt x="155829" y="592709"/>
                    </a:lnTo>
                    <a:lnTo>
                      <a:pt x="150621" y="559435"/>
                    </a:lnTo>
                    <a:lnTo>
                      <a:pt x="146176" y="526161"/>
                    </a:lnTo>
                    <a:lnTo>
                      <a:pt x="140207" y="492251"/>
                    </a:lnTo>
                    <a:lnTo>
                      <a:pt x="135763" y="458343"/>
                    </a:lnTo>
                    <a:lnTo>
                      <a:pt x="132080" y="424941"/>
                    </a:lnTo>
                    <a:lnTo>
                      <a:pt x="130556" y="392557"/>
                    </a:lnTo>
                    <a:lnTo>
                      <a:pt x="126873" y="388873"/>
                    </a:lnTo>
                    <a:lnTo>
                      <a:pt x="114934" y="394716"/>
                    </a:lnTo>
                    <a:lnTo>
                      <a:pt x="89026" y="403606"/>
                    </a:lnTo>
                    <a:lnTo>
                      <a:pt x="22225" y="410972"/>
                    </a:lnTo>
                    <a:lnTo>
                      <a:pt x="0" y="374014"/>
                    </a:lnTo>
                    <a:lnTo>
                      <a:pt x="37083" y="371856"/>
                    </a:lnTo>
                    <a:lnTo>
                      <a:pt x="90550" y="363601"/>
                    </a:lnTo>
                    <a:lnTo>
                      <a:pt x="143256" y="354076"/>
                    </a:lnTo>
                    <a:lnTo>
                      <a:pt x="152781" y="345185"/>
                    </a:lnTo>
                    <a:lnTo>
                      <a:pt x="143256" y="332613"/>
                    </a:lnTo>
                    <a:lnTo>
                      <a:pt x="152145" y="291973"/>
                    </a:lnTo>
                    <a:lnTo>
                      <a:pt x="158750" y="251332"/>
                    </a:lnTo>
                    <a:lnTo>
                      <a:pt x="162559" y="209169"/>
                    </a:lnTo>
                    <a:lnTo>
                      <a:pt x="164719" y="167766"/>
                    </a:lnTo>
                    <a:lnTo>
                      <a:pt x="163194" y="83566"/>
                    </a:lnTo>
                    <a:lnTo>
                      <a:pt x="161036" y="41401"/>
                    </a:lnTo>
                    <a:lnTo>
                      <a:pt x="159512" y="0"/>
                    </a:lnTo>
                    <a:lnTo>
                      <a:pt x="173608" y="5334"/>
                    </a:lnTo>
                    <a:lnTo>
                      <a:pt x="180213" y="6731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9" name="Полилиния 113"/>
              <p:cNvSpPr>
                <a:spLocks noChangeArrowheads="1"/>
              </p:cNvSpPr>
              <p:nvPr/>
            </p:nvSpPr>
            <p:spPr bwMode="auto">
              <a:xfrm>
                <a:off x="5583238" y="2803600"/>
                <a:ext cx="127000" cy="195283"/>
              </a:xfrm>
              <a:custGeom>
                <a:avLst/>
                <a:gdLst>
                  <a:gd name="T0" fmla="*/ 125109 w 127636"/>
                  <a:gd name="T1" fmla="*/ 8930 h 195073"/>
                  <a:gd name="T2" fmla="*/ 119260 w 127636"/>
                  <a:gd name="T3" fmla="*/ 23723 h 195073"/>
                  <a:gd name="T4" fmla="*/ 96727 w 127636"/>
                  <a:gd name="T5" fmla="*/ 86859 h 195073"/>
                  <a:gd name="T6" fmla="*/ 93116 w 127636"/>
                  <a:gd name="T7" fmla="*/ 121810 h 195073"/>
                  <a:gd name="T8" fmla="*/ 96104 w 127636"/>
                  <a:gd name="T9" fmla="*/ 139665 h 195073"/>
                  <a:gd name="T10" fmla="*/ 90876 w 127636"/>
                  <a:gd name="T11" fmla="*/ 153822 h 195073"/>
                  <a:gd name="T12" fmla="*/ 82161 w 127636"/>
                  <a:gd name="T13" fmla="*/ 167854 h 195073"/>
                  <a:gd name="T14" fmla="*/ 69837 w 127636"/>
                  <a:gd name="T15" fmla="*/ 178949 h 195073"/>
                  <a:gd name="T16" fmla="*/ 56766 w 127636"/>
                  <a:gd name="T17" fmla="*/ 187113 h 195073"/>
                  <a:gd name="T18" fmla="*/ 48051 w 127636"/>
                  <a:gd name="T19" fmla="*/ 190813 h 195073"/>
                  <a:gd name="T20" fmla="*/ 43694 w 127636"/>
                  <a:gd name="T21" fmla="*/ 190813 h 195073"/>
                  <a:gd name="T22" fmla="*/ 39337 w 127636"/>
                  <a:gd name="T23" fmla="*/ 191578 h 195073"/>
                  <a:gd name="T24" fmla="*/ 30499 w 127636"/>
                  <a:gd name="T25" fmla="*/ 191578 h 195073"/>
                  <a:gd name="T26" fmla="*/ 26141 w 127636"/>
                  <a:gd name="T27" fmla="*/ 193107 h 195073"/>
                  <a:gd name="T28" fmla="*/ 22532 w 127636"/>
                  <a:gd name="T29" fmla="*/ 195913 h 195073"/>
                  <a:gd name="T30" fmla="*/ 16058 w 127636"/>
                  <a:gd name="T31" fmla="*/ 190046 h 195073"/>
                  <a:gd name="T32" fmla="*/ 6473 w 127636"/>
                  <a:gd name="T33" fmla="*/ 177420 h 195073"/>
                  <a:gd name="T34" fmla="*/ 746 w 127636"/>
                  <a:gd name="T35" fmla="*/ 164026 h 195073"/>
                  <a:gd name="T36" fmla="*/ 0 w 127636"/>
                  <a:gd name="T37" fmla="*/ 149996 h 195073"/>
                  <a:gd name="T38" fmla="*/ 16058 w 127636"/>
                  <a:gd name="T39" fmla="*/ 120278 h 195073"/>
                  <a:gd name="T40" fmla="*/ 28383 w 127636"/>
                  <a:gd name="T41" fmla="*/ 107779 h 195073"/>
                  <a:gd name="T42" fmla="*/ 41453 w 127636"/>
                  <a:gd name="T43" fmla="*/ 100253 h 195073"/>
                  <a:gd name="T44" fmla="*/ 49422 w 127636"/>
                  <a:gd name="T45" fmla="*/ 98849 h 195073"/>
                  <a:gd name="T46" fmla="*/ 83656 w 127636"/>
                  <a:gd name="T47" fmla="*/ 54973 h 195073"/>
                  <a:gd name="T48" fmla="*/ 93863 w 127636"/>
                  <a:gd name="T49" fmla="*/ 29080 h 195073"/>
                  <a:gd name="T50" fmla="*/ 95233 w 127636"/>
                  <a:gd name="T51" fmla="*/ 14923 h 195073"/>
                  <a:gd name="T52" fmla="*/ 94486 w 127636"/>
                  <a:gd name="T53" fmla="*/ 0 h 19507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7636"/>
                  <a:gd name="T82" fmla="*/ 0 h 195073"/>
                  <a:gd name="T83" fmla="*/ 127636 w 127636"/>
                  <a:gd name="T84" fmla="*/ 195073 h 19507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7636" h="195073">
                    <a:moveTo>
                      <a:pt x="127635" y="8890"/>
                    </a:moveTo>
                    <a:lnTo>
                      <a:pt x="121666" y="23622"/>
                    </a:lnTo>
                    <a:lnTo>
                      <a:pt x="98679" y="86487"/>
                    </a:lnTo>
                    <a:lnTo>
                      <a:pt x="94995" y="121286"/>
                    </a:lnTo>
                    <a:lnTo>
                      <a:pt x="98044" y="139065"/>
                    </a:lnTo>
                    <a:lnTo>
                      <a:pt x="92710" y="153162"/>
                    </a:lnTo>
                    <a:lnTo>
                      <a:pt x="83819" y="167133"/>
                    </a:lnTo>
                    <a:lnTo>
                      <a:pt x="71246" y="178181"/>
                    </a:lnTo>
                    <a:lnTo>
                      <a:pt x="57912" y="186309"/>
                    </a:lnTo>
                    <a:lnTo>
                      <a:pt x="49021" y="189993"/>
                    </a:lnTo>
                    <a:lnTo>
                      <a:pt x="44576" y="189993"/>
                    </a:lnTo>
                    <a:lnTo>
                      <a:pt x="40131" y="190755"/>
                    </a:lnTo>
                    <a:lnTo>
                      <a:pt x="31114" y="190755"/>
                    </a:lnTo>
                    <a:lnTo>
                      <a:pt x="26669" y="192278"/>
                    </a:lnTo>
                    <a:lnTo>
                      <a:pt x="22987" y="195072"/>
                    </a:lnTo>
                    <a:lnTo>
                      <a:pt x="16382" y="189230"/>
                    </a:lnTo>
                    <a:lnTo>
                      <a:pt x="6604" y="176658"/>
                    </a:lnTo>
                    <a:lnTo>
                      <a:pt x="762" y="163322"/>
                    </a:lnTo>
                    <a:lnTo>
                      <a:pt x="0" y="149352"/>
                    </a:lnTo>
                    <a:lnTo>
                      <a:pt x="16382" y="119762"/>
                    </a:lnTo>
                    <a:lnTo>
                      <a:pt x="28956" y="107315"/>
                    </a:lnTo>
                    <a:lnTo>
                      <a:pt x="42291" y="99822"/>
                    </a:lnTo>
                    <a:lnTo>
                      <a:pt x="50419" y="98425"/>
                    </a:lnTo>
                    <a:lnTo>
                      <a:pt x="85344" y="54737"/>
                    </a:lnTo>
                    <a:lnTo>
                      <a:pt x="95757" y="28956"/>
                    </a:lnTo>
                    <a:lnTo>
                      <a:pt x="97155" y="14859"/>
                    </a:lnTo>
                    <a:lnTo>
                      <a:pt x="96393" y="0"/>
                    </a:lnTo>
                    <a:close/>
                  </a:path>
                </a:pathLst>
              </a:custGeom>
              <a:solidFill>
                <a:srgbClr val="E81FFF"/>
              </a:solidFill>
              <a:ln w="0" algn="ctr">
                <a:solidFill>
                  <a:srgbClr val="E81F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0" name="Полилиния 114"/>
              <p:cNvSpPr>
                <a:spLocks noChangeArrowheads="1"/>
              </p:cNvSpPr>
              <p:nvPr/>
            </p:nvSpPr>
            <p:spPr bwMode="auto">
              <a:xfrm>
                <a:off x="5484813" y="2816301"/>
                <a:ext cx="42863" cy="325471"/>
              </a:xfrm>
              <a:custGeom>
                <a:avLst/>
                <a:gdLst>
                  <a:gd name="T0" fmla="*/ 44618 w 42293"/>
                  <a:gd name="T1" fmla="*/ 0 h 325122"/>
                  <a:gd name="T2" fmla="*/ 39125 w 42293"/>
                  <a:gd name="T3" fmla="*/ 5100 h 325122"/>
                  <a:gd name="T4" fmla="*/ 31353 w 42293"/>
                  <a:gd name="T5" fmla="*/ 14157 h 325122"/>
                  <a:gd name="T6" fmla="*/ 30549 w 42293"/>
                  <a:gd name="T7" fmla="*/ 17729 h 325122"/>
                  <a:gd name="T8" fmla="*/ 31353 w 42293"/>
                  <a:gd name="T9" fmla="*/ 21429 h 325122"/>
                  <a:gd name="T10" fmla="*/ 35238 w 42293"/>
                  <a:gd name="T11" fmla="*/ 25893 h 325122"/>
                  <a:gd name="T12" fmla="*/ 29745 w 42293"/>
                  <a:gd name="T13" fmla="*/ 30357 h 325122"/>
                  <a:gd name="T14" fmla="*/ 27334 w 42293"/>
                  <a:gd name="T15" fmla="*/ 35586 h 325122"/>
                  <a:gd name="T16" fmla="*/ 24387 w 42293"/>
                  <a:gd name="T17" fmla="*/ 59309 h 325122"/>
                  <a:gd name="T18" fmla="*/ 19562 w 42293"/>
                  <a:gd name="T19" fmla="*/ 71936 h 325122"/>
                  <a:gd name="T20" fmla="*/ 21171 w 42293"/>
                  <a:gd name="T21" fmla="*/ 75636 h 325122"/>
                  <a:gd name="T22" fmla="*/ 24387 w 42293"/>
                  <a:gd name="T23" fmla="*/ 79335 h 325122"/>
                  <a:gd name="T24" fmla="*/ 26665 w 42293"/>
                  <a:gd name="T25" fmla="*/ 80100 h 325122"/>
                  <a:gd name="T26" fmla="*/ 31353 w 42293"/>
                  <a:gd name="T27" fmla="*/ 79335 h 325122"/>
                  <a:gd name="T28" fmla="*/ 33631 w 42293"/>
                  <a:gd name="T29" fmla="*/ 75636 h 325122"/>
                  <a:gd name="T30" fmla="*/ 36713 w 42293"/>
                  <a:gd name="T31" fmla="*/ 72702 h 325122"/>
                  <a:gd name="T32" fmla="*/ 39125 w 42293"/>
                  <a:gd name="T33" fmla="*/ 71171 h 325122"/>
                  <a:gd name="T34" fmla="*/ 44618 w 42293"/>
                  <a:gd name="T35" fmla="*/ 73468 h 325122"/>
                  <a:gd name="T36" fmla="*/ 27334 w 42293"/>
                  <a:gd name="T37" fmla="*/ 132776 h 325122"/>
                  <a:gd name="T38" fmla="*/ 16481 w 42293"/>
                  <a:gd name="T39" fmla="*/ 196676 h 325122"/>
                  <a:gd name="T40" fmla="*/ 7772 w 42293"/>
                  <a:gd name="T41" fmla="*/ 261214 h 325122"/>
                  <a:gd name="T42" fmla="*/ 2279 w 42293"/>
                  <a:gd name="T43" fmla="*/ 326519 h 325122"/>
                  <a:gd name="T44" fmla="*/ 0 w 42293"/>
                  <a:gd name="T45" fmla="*/ 287107 h 325122"/>
                  <a:gd name="T46" fmla="*/ 804 w 42293"/>
                  <a:gd name="T47" fmla="*/ 247823 h 325122"/>
                  <a:gd name="T48" fmla="*/ 2279 w 42293"/>
                  <a:gd name="T49" fmla="*/ 207007 h 325122"/>
                  <a:gd name="T50" fmla="*/ 8709 w 42293"/>
                  <a:gd name="T51" fmla="*/ 124613 h 325122"/>
                  <a:gd name="T52" fmla="*/ 19562 w 42293"/>
                  <a:gd name="T53" fmla="*/ 42983 h 325122"/>
                  <a:gd name="T54" fmla="*/ 27334 w 42293"/>
                  <a:gd name="T55" fmla="*/ 3700 h 325122"/>
                  <a:gd name="T56" fmla="*/ 29745 w 42293"/>
                  <a:gd name="T57" fmla="*/ 640 h 325122"/>
                  <a:gd name="T58" fmla="*/ 34436 w 42293"/>
                  <a:gd name="T59" fmla="*/ 0 h 32512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2293"/>
                  <a:gd name="T91" fmla="*/ 0 h 325122"/>
                  <a:gd name="T92" fmla="*/ 42293 w 42293"/>
                  <a:gd name="T93" fmla="*/ 325122 h 32512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2293" h="325122">
                    <a:moveTo>
                      <a:pt x="42292" y="0"/>
                    </a:moveTo>
                    <a:lnTo>
                      <a:pt x="37085" y="5080"/>
                    </a:lnTo>
                    <a:lnTo>
                      <a:pt x="29718" y="14097"/>
                    </a:lnTo>
                    <a:lnTo>
                      <a:pt x="28956" y="17653"/>
                    </a:lnTo>
                    <a:lnTo>
                      <a:pt x="29718" y="21337"/>
                    </a:lnTo>
                    <a:lnTo>
                      <a:pt x="33401" y="25781"/>
                    </a:lnTo>
                    <a:lnTo>
                      <a:pt x="28194" y="30227"/>
                    </a:lnTo>
                    <a:lnTo>
                      <a:pt x="25909" y="35434"/>
                    </a:lnTo>
                    <a:lnTo>
                      <a:pt x="23115" y="59055"/>
                    </a:lnTo>
                    <a:lnTo>
                      <a:pt x="18542" y="71628"/>
                    </a:lnTo>
                    <a:lnTo>
                      <a:pt x="20067" y="75312"/>
                    </a:lnTo>
                    <a:lnTo>
                      <a:pt x="23115" y="78995"/>
                    </a:lnTo>
                    <a:lnTo>
                      <a:pt x="25274" y="79756"/>
                    </a:lnTo>
                    <a:lnTo>
                      <a:pt x="29718" y="78995"/>
                    </a:lnTo>
                    <a:lnTo>
                      <a:pt x="31878" y="75312"/>
                    </a:lnTo>
                    <a:lnTo>
                      <a:pt x="34799" y="72390"/>
                    </a:lnTo>
                    <a:lnTo>
                      <a:pt x="37085" y="70867"/>
                    </a:lnTo>
                    <a:lnTo>
                      <a:pt x="42292" y="73152"/>
                    </a:lnTo>
                    <a:lnTo>
                      <a:pt x="25909" y="132208"/>
                    </a:lnTo>
                    <a:lnTo>
                      <a:pt x="15622" y="195834"/>
                    </a:lnTo>
                    <a:lnTo>
                      <a:pt x="7367" y="260096"/>
                    </a:lnTo>
                    <a:lnTo>
                      <a:pt x="2160" y="325121"/>
                    </a:lnTo>
                    <a:lnTo>
                      <a:pt x="0" y="285877"/>
                    </a:lnTo>
                    <a:lnTo>
                      <a:pt x="762" y="246762"/>
                    </a:lnTo>
                    <a:lnTo>
                      <a:pt x="2160" y="206121"/>
                    </a:lnTo>
                    <a:lnTo>
                      <a:pt x="8255" y="124080"/>
                    </a:lnTo>
                    <a:lnTo>
                      <a:pt x="18542" y="42799"/>
                    </a:lnTo>
                    <a:lnTo>
                      <a:pt x="25909" y="3684"/>
                    </a:lnTo>
                    <a:lnTo>
                      <a:pt x="28194" y="636"/>
                    </a:lnTo>
                    <a:lnTo>
                      <a:pt x="32640" y="0"/>
                    </a:lnTo>
                    <a:close/>
                  </a:path>
                </a:pathLst>
              </a:custGeom>
              <a:solidFill>
                <a:srgbClr val="FFB870"/>
              </a:solidFill>
              <a:ln w="0" algn="ctr">
                <a:solidFill>
                  <a:srgbClr val="FFB87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1" name="Полилиния 115"/>
              <p:cNvSpPr>
                <a:spLocks noChangeArrowheads="1"/>
              </p:cNvSpPr>
              <p:nvPr/>
            </p:nvSpPr>
            <p:spPr bwMode="auto">
              <a:xfrm>
                <a:off x="5483226" y="2814714"/>
                <a:ext cx="136525" cy="479474"/>
              </a:xfrm>
              <a:custGeom>
                <a:avLst/>
                <a:gdLst>
                  <a:gd name="T0" fmla="*/ 129253 w 135892"/>
                  <a:gd name="T1" fmla="*/ 80979 h 478790"/>
                  <a:gd name="T2" fmla="*/ 87722 w 135892"/>
                  <a:gd name="T3" fmla="*/ 136795 h 478790"/>
                  <a:gd name="T4" fmla="*/ 96003 w 135892"/>
                  <a:gd name="T5" fmla="*/ 170898 h 478790"/>
                  <a:gd name="T6" fmla="*/ 96780 w 135892"/>
                  <a:gd name="T7" fmla="*/ 199892 h 478790"/>
                  <a:gd name="T8" fmla="*/ 71160 w 135892"/>
                  <a:gd name="T9" fmla="*/ 231185 h 478790"/>
                  <a:gd name="T10" fmla="*/ 78665 w 135892"/>
                  <a:gd name="T11" fmla="*/ 243065 h 478790"/>
                  <a:gd name="T12" fmla="*/ 89274 w 135892"/>
                  <a:gd name="T13" fmla="*/ 235530 h 478790"/>
                  <a:gd name="T14" fmla="*/ 101307 w 135892"/>
                  <a:gd name="T15" fmla="*/ 227354 h 478790"/>
                  <a:gd name="T16" fmla="*/ 110364 w 135892"/>
                  <a:gd name="T17" fmla="*/ 226716 h 478790"/>
                  <a:gd name="T18" fmla="*/ 119422 w 135892"/>
                  <a:gd name="T19" fmla="*/ 224416 h 478790"/>
                  <a:gd name="T20" fmla="*/ 132360 w 135892"/>
                  <a:gd name="T21" fmla="*/ 222885 h 478790"/>
                  <a:gd name="T22" fmla="*/ 128477 w 135892"/>
                  <a:gd name="T23" fmla="*/ 254177 h 478790"/>
                  <a:gd name="T24" fmla="*/ 81771 w 135892"/>
                  <a:gd name="T25" fmla="*/ 391612 h 478790"/>
                  <a:gd name="T26" fmla="*/ 60551 w 135892"/>
                  <a:gd name="T27" fmla="*/ 448065 h 478790"/>
                  <a:gd name="T28" fmla="*/ 42438 w 135892"/>
                  <a:gd name="T29" fmla="*/ 454836 h 478790"/>
                  <a:gd name="T30" fmla="*/ 36357 w 135892"/>
                  <a:gd name="T31" fmla="*/ 462245 h 478790"/>
                  <a:gd name="T32" fmla="*/ 37781 w 135892"/>
                  <a:gd name="T33" fmla="*/ 481531 h 478790"/>
                  <a:gd name="T34" fmla="*/ 15915 w 135892"/>
                  <a:gd name="T35" fmla="*/ 417668 h 478790"/>
                  <a:gd name="T36" fmla="*/ 11387 w 135892"/>
                  <a:gd name="T37" fmla="*/ 354444 h 478790"/>
                  <a:gd name="T38" fmla="*/ 21219 w 135892"/>
                  <a:gd name="T39" fmla="*/ 224416 h 478790"/>
                  <a:gd name="T40" fmla="*/ 30275 w 135892"/>
                  <a:gd name="T41" fmla="*/ 179840 h 478790"/>
                  <a:gd name="T42" fmla="*/ 38557 w 135892"/>
                  <a:gd name="T43" fmla="*/ 183543 h 478790"/>
                  <a:gd name="T44" fmla="*/ 42438 w 135892"/>
                  <a:gd name="T45" fmla="*/ 190952 h 478790"/>
                  <a:gd name="T46" fmla="*/ 46968 w 135892"/>
                  <a:gd name="T47" fmla="*/ 273465 h 478790"/>
                  <a:gd name="T48" fmla="*/ 34029 w 135892"/>
                  <a:gd name="T49" fmla="*/ 279339 h 478790"/>
                  <a:gd name="T50" fmla="*/ 32476 w 135892"/>
                  <a:gd name="T51" fmla="*/ 311398 h 478790"/>
                  <a:gd name="T52" fmla="*/ 40109 w 135892"/>
                  <a:gd name="T53" fmla="*/ 322511 h 478790"/>
                  <a:gd name="T54" fmla="*/ 53694 w 135892"/>
                  <a:gd name="T55" fmla="*/ 324043 h 478790"/>
                  <a:gd name="T56" fmla="*/ 65727 w 135892"/>
                  <a:gd name="T57" fmla="*/ 304758 h 478790"/>
                  <a:gd name="T58" fmla="*/ 57447 w 135892"/>
                  <a:gd name="T59" fmla="*/ 187248 h 478790"/>
                  <a:gd name="T60" fmla="*/ 65727 w 135892"/>
                  <a:gd name="T61" fmla="*/ 71400 h 478790"/>
                  <a:gd name="T62" fmla="*/ 62104 w 135892"/>
                  <a:gd name="T63" fmla="*/ 62459 h 478790"/>
                  <a:gd name="T64" fmla="*/ 68057 w 135892"/>
                  <a:gd name="T65" fmla="*/ 40106 h 478790"/>
                  <a:gd name="T66" fmla="*/ 68833 w 135892"/>
                  <a:gd name="T67" fmla="*/ 31164 h 478790"/>
                  <a:gd name="T68" fmla="*/ 62104 w 135892"/>
                  <a:gd name="T69" fmla="*/ 12517 h 478790"/>
                  <a:gd name="T70" fmla="*/ 52142 w 135892"/>
                  <a:gd name="T71" fmla="*/ 17880 h 478790"/>
                  <a:gd name="T72" fmla="*/ 60551 w 135892"/>
                  <a:gd name="T73" fmla="*/ 2171 h 478790"/>
                  <a:gd name="T74" fmla="*/ 68057 w 135892"/>
                  <a:gd name="T75" fmla="*/ 0 h 4787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5892"/>
                  <a:gd name="T115" fmla="*/ 0 h 478790"/>
                  <a:gd name="T116" fmla="*/ 135892 w 135892"/>
                  <a:gd name="T117" fmla="*/ 478790 h 47879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5892" h="478790">
                    <a:moveTo>
                      <a:pt x="135891" y="73151"/>
                    </a:moveTo>
                    <a:lnTo>
                      <a:pt x="126873" y="80518"/>
                    </a:lnTo>
                    <a:lnTo>
                      <a:pt x="94235" y="115188"/>
                    </a:lnTo>
                    <a:lnTo>
                      <a:pt x="86106" y="136016"/>
                    </a:lnTo>
                    <a:lnTo>
                      <a:pt x="86868" y="153035"/>
                    </a:lnTo>
                    <a:lnTo>
                      <a:pt x="94235" y="169925"/>
                    </a:lnTo>
                    <a:lnTo>
                      <a:pt x="108331" y="189865"/>
                    </a:lnTo>
                    <a:lnTo>
                      <a:pt x="94997" y="198754"/>
                    </a:lnTo>
                    <a:lnTo>
                      <a:pt x="76454" y="215772"/>
                    </a:lnTo>
                    <a:lnTo>
                      <a:pt x="69850" y="229869"/>
                    </a:lnTo>
                    <a:lnTo>
                      <a:pt x="69850" y="239394"/>
                    </a:lnTo>
                    <a:lnTo>
                      <a:pt x="77216" y="241681"/>
                    </a:lnTo>
                    <a:lnTo>
                      <a:pt x="84710" y="237997"/>
                    </a:lnTo>
                    <a:lnTo>
                      <a:pt x="87630" y="234188"/>
                    </a:lnTo>
                    <a:lnTo>
                      <a:pt x="94997" y="227584"/>
                    </a:lnTo>
                    <a:lnTo>
                      <a:pt x="99441" y="226060"/>
                    </a:lnTo>
                    <a:lnTo>
                      <a:pt x="104014" y="225425"/>
                    </a:lnTo>
                    <a:lnTo>
                      <a:pt x="108331" y="225425"/>
                    </a:lnTo>
                    <a:lnTo>
                      <a:pt x="112777" y="223900"/>
                    </a:lnTo>
                    <a:lnTo>
                      <a:pt x="117222" y="223138"/>
                    </a:lnTo>
                    <a:lnTo>
                      <a:pt x="121031" y="221615"/>
                    </a:lnTo>
                    <a:lnTo>
                      <a:pt x="129922" y="221615"/>
                    </a:lnTo>
                    <a:lnTo>
                      <a:pt x="134366" y="224663"/>
                    </a:lnTo>
                    <a:lnTo>
                      <a:pt x="126111" y="252729"/>
                    </a:lnTo>
                    <a:lnTo>
                      <a:pt x="107570" y="308101"/>
                    </a:lnTo>
                    <a:lnTo>
                      <a:pt x="80265" y="389382"/>
                    </a:lnTo>
                    <a:lnTo>
                      <a:pt x="64516" y="445515"/>
                    </a:lnTo>
                    <a:lnTo>
                      <a:pt x="59436" y="445515"/>
                    </a:lnTo>
                    <a:lnTo>
                      <a:pt x="50547" y="447039"/>
                    </a:lnTo>
                    <a:lnTo>
                      <a:pt x="41656" y="452246"/>
                    </a:lnTo>
                    <a:lnTo>
                      <a:pt x="37847" y="455929"/>
                    </a:lnTo>
                    <a:lnTo>
                      <a:pt x="35687" y="459613"/>
                    </a:lnTo>
                    <a:lnTo>
                      <a:pt x="34925" y="465454"/>
                    </a:lnTo>
                    <a:lnTo>
                      <a:pt x="37085" y="478789"/>
                    </a:lnTo>
                    <a:lnTo>
                      <a:pt x="27433" y="478789"/>
                    </a:lnTo>
                    <a:lnTo>
                      <a:pt x="15622" y="415290"/>
                    </a:lnTo>
                    <a:lnTo>
                      <a:pt x="0" y="352425"/>
                    </a:lnTo>
                    <a:lnTo>
                      <a:pt x="11177" y="352425"/>
                    </a:lnTo>
                    <a:lnTo>
                      <a:pt x="19304" y="309625"/>
                    </a:lnTo>
                    <a:lnTo>
                      <a:pt x="20829" y="223138"/>
                    </a:lnTo>
                    <a:lnTo>
                      <a:pt x="27433" y="178816"/>
                    </a:lnTo>
                    <a:lnTo>
                      <a:pt x="29718" y="178816"/>
                    </a:lnTo>
                    <a:lnTo>
                      <a:pt x="34164" y="181737"/>
                    </a:lnTo>
                    <a:lnTo>
                      <a:pt x="37847" y="182498"/>
                    </a:lnTo>
                    <a:lnTo>
                      <a:pt x="42291" y="178816"/>
                    </a:lnTo>
                    <a:lnTo>
                      <a:pt x="41656" y="189865"/>
                    </a:lnTo>
                    <a:lnTo>
                      <a:pt x="41656" y="249047"/>
                    </a:lnTo>
                    <a:lnTo>
                      <a:pt x="46102" y="271907"/>
                    </a:lnTo>
                    <a:lnTo>
                      <a:pt x="40133" y="271907"/>
                    </a:lnTo>
                    <a:lnTo>
                      <a:pt x="33402" y="277748"/>
                    </a:lnTo>
                    <a:lnTo>
                      <a:pt x="30480" y="287400"/>
                    </a:lnTo>
                    <a:lnTo>
                      <a:pt x="31878" y="309625"/>
                    </a:lnTo>
                    <a:lnTo>
                      <a:pt x="34925" y="316229"/>
                    </a:lnTo>
                    <a:lnTo>
                      <a:pt x="39371" y="320675"/>
                    </a:lnTo>
                    <a:lnTo>
                      <a:pt x="46102" y="325119"/>
                    </a:lnTo>
                    <a:lnTo>
                      <a:pt x="52705" y="322198"/>
                    </a:lnTo>
                    <a:lnTo>
                      <a:pt x="58674" y="316991"/>
                    </a:lnTo>
                    <a:lnTo>
                      <a:pt x="64516" y="303022"/>
                    </a:lnTo>
                    <a:lnTo>
                      <a:pt x="57912" y="243078"/>
                    </a:lnTo>
                    <a:lnTo>
                      <a:pt x="56389" y="186182"/>
                    </a:lnTo>
                    <a:lnTo>
                      <a:pt x="57912" y="129285"/>
                    </a:lnTo>
                    <a:lnTo>
                      <a:pt x="64516" y="70993"/>
                    </a:lnTo>
                    <a:lnTo>
                      <a:pt x="61596" y="66547"/>
                    </a:lnTo>
                    <a:lnTo>
                      <a:pt x="60960" y="62103"/>
                    </a:lnTo>
                    <a:lnTo>
                      <a:pt x="67565" y="44322"/>
                    </a:lnTo>
                    <a:lnTo>
                      <a:pt x="66803" y="39878"/>
                    </a:lnTo>
                    <a:lnTo>
                      <a:pt x="64516" y="36194"/>
                    </a:lnTo>
                    <a:lnTo>
                      <a:pt x="67565" y="30988"/>
                    </a:lnTo>
                    <a:lnTo>
                      <a:pt x="66803" y="25145"/>
                    </a:lnTo>
                    <a:lnTo>
                      <a:pt x="60960" y="12445"/>
                    </a:lnTo>
                    <a:lnTo>
                      <a:pt x="54991" y="14097"/>
                    </a:lnTo>
                    <a:lnTo>
                      <a:pt x="51181" y="17779"/>
                    </a:lnTo>
                    <a:lnTo>
                      <a:pt x="52705" y="10287"/>
                    </a:lnTo>
                    <a:lnTo>
                      <a:pt x="59436" y="2159"/>
                    </a:lnTo>
                    <a:lnTo>
                      <a:pt x="63120" y="762"/>
                    </a:lnTo>
                    <a:lnTo>
                      <a:pt x="66803" y="0"/>
                    </a:lnTo>
                    <a:lnTo>
                      <a:pt x="72010" y="1523"/>
                    </a:lnTo>
                    <a:close/>
                  </a:path>
                </a:pathLst>
              </a:custGeom>
              <a:solidFill>
                <a:srgbClr val="FFC282"/>
              </a:solidFill>
              <a:ln w="0" algn="ctr">
                <a:solidFill>
                  <a:srgbClr val="FFC282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2" name="Полилиния 116"/>
              <p:cNvSpPr>
                <a:spLocks noChangeArrowheads="1"/>
              </p:cNvSpPr>
              <p:nvPr/>
            </p:nvSpPr>
            <p:spPr bwMode="auto">
              <a:xfrm>
                <a:off x="5665788" y="2827415"/>
                <a:ext cx="101600" cy="201632"/>
              </a:xfrm>
              <a:custGeom>
                <a:avLst/>
                <a:gdLst>
                  <a:gd name="T0" fmla="*/ 103917 w 100839"/>
                  <a:gd name="T1" fmla="*/ 7561 h 201169"/>
                  <a:gd name="T2" fmla="*/ 95410 w 100839"/>
                  <a:gd name="T3" fmla="*/ 8331 h 201169"/>
                  <a:gd name="T4" fmla="*/ 81799 w 100839"/>
                  <a:gd name="T5" fmla="*/ 14995 h 201169"/>
                  <a:gd name="T6" fmla="*/ 50388 w 100839"/>
                  <a:gd name="T7" fmla="*/ 56012 h 201169"/>
                  <a:gd name="T8" fmla="*/ 46591 w 100839"/>
                  <a:gd name="T9" fmla="*/ 69470 h 201169"/>
                  <a:gd name="T10" fmla="*/ 45807 w 100839"/>
                  <a:gd name="T11" fmla="*/ 108947 h 201169"/>
                  <a:gd name="T12" fmla="*/ 53397 w 100839"/>
                  <a:gd name="T13" fmla="*/ 114972 h 201169"/>
                  <a:gd name="T14" fmla="*/ 58763 w 100839"/>
                  <a:gd name="T15" fmla="*/ 123176 h 201169"/>
                  <a:gd name="T16" fmla="*/ 64129 w 100839"/>
                  <a:gd name="T17" fmla="*/ 142529 h 201169"/>
                  <a:gd name="T18" fmla="*/ 64129 w 100839"/>
                  <a:gd name="T19" fmla="*/ 152271 h 201169"/>
                  <a:gd name="T20" fmla="*/ 60334 w 100839"/>
                  <a:gd name="T21" fmla="*/ 182776 h 201169"/>
                  <a:gd name="T22" fmla="*/ 47246 w 100839"/>
                  <a:gd name="T23" fmla="*/ 194056 h 201169"/>
                  <a:gd name="T24" fmla="*/ 31934 w 100839"/>
                  <a:gd name="T25" fmla="*/ 200721 h 201169"/>
                  <a:gd name="T26" fmla="*/ 15968 w 100839"/>
                  <a:gd name="T27" fmla="*/ 203026 h 201169"/>
                  <a:gd name="T28" fmla="*/ 0 w 100839"/>
                  <a:gd name="T29" fmla="*/ 201490 h 201169"/>
                  <a:gd name="T30" fmla="*/ 18977 w 100839"/>
                  <a:gd name="T31" fmla="*/ 165730 h 201169"/>
                  <a:gd name="T32" fmla="*/ 31934 w 100839"/>
                  <a:gd name="T33" fmla="*/ 125354 h 201169"/>
                  <a:gd name="T34" fmla="*/ 26699 w 100839"/>
                  <a:gd name="T35" fmla="*/ 107411 h 201169"/>
                  <a:gd name="T36" fmla="*/ 26699 w 100839"/>
                  <a:gd name="T37" fmla="*/ 77673 h 201169"/>
                  <a:gd name="T38" fmla="*/ 35861 w 100839"/>
                  <a:gd name="T39" fmla="*/ 73957 h 201169"/>
                  <a:gd name="T40" fmla="*/ 90828 w 100839"/>
                  <a:gd name="T41" fmla="*/ 0 h 20116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0839"/>
                  <a:gd name="T64" fmla="*/ 0 h 201169"/>
                  <a:gd name="T65" fmla="*/ 100839 w 100839"/>
                  <a:gd name="T66" fmla="*/ 201169 h 20116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0839" h="201169">
                    <a:moveTo>
                      <a:pt x="100838" y="7493"/>
                    </a:moveTo>
                    <a:lnTo>
                      <a:pt x="92583" y="8255"/>
                    </a:lnTo>
                    <a:lnTo>
                      <a:pt x="79375" y="14859"/>
                    </a:lnTo>
                    <a:lnTo>
                      <a:pt x="48895" y="55499"/>
                    </a:lnTo>
                    <a:lnTo>
                      <a:pt x="45211" y="68834"/>
                    </a:lnTo>
                    <a:lnTo>
                      <a:pt x="44450" y="107950"/>
                    </a:lnTo>
                    <a:lnTo>
                      <a:pt x="51815" y="113920"/>
                    </a:lnTo>
                    <a:lnTo>
                      <a:pt x="57022" y="122048"/>
                    </a:lnTo>
                    <a:lnTo>
                      <a:pt x="62229" y="141224"/>
                    </a:lnTo>
                    <a:lnTo>
                      <a:pt x="62229" y="150877"/>
                    </a:lnTo>
                    <a:lnTo>
                      <a:pt x="58546" y="181102"/>
                    </a:lnTo>
                    <a:lnTo>
                      <a:pt x="45846" y="192278"/>
                    </a:lnTo>
                    <a:lnTo>
                      <a:pt x="30988" y="198883"/>
                    </a:lnTo>
                    <a:lnTo>
                      <a:pt x="15494" y="201168"/>
                    </a:lnTo>
                    <a:lnTo>
                      <a:pt x="0" y="199645"/>
                    </a:lnTo>
                    <a:lnTo>
                      <a:pt x="18415" y="164212"/>
                    </a:lnTo>
                    <a:lnTo>
                      <a:pt x="30988" y="124206"/>
                    </a:lnTo>
                    <a:lnTo>
                      <a:pt x="25908" y="106427"/>
                    </a:lnTo>
                    <a:lnTo>
                      <a:pt x="25908" y="76962"/>
                    </a:lnTo>
                    <a:lnTo>
                      <a:pt x="34797" y="73280"/>
                    </a:lnTo>
                    <a:lnTo>
                      <a:pt x="88138" y="0"/>
                    </a:lnTo>
                    <a:close/>
                  </a:path>
                </a:pathLst>
              </a:custGeom>
              <a:solidFill>
                <a:srgbClr val="E682FF"/>
              </a:solidFill>
              <a:ln w="0" algn="ctr">
                <a:solidFill>
                  <a:srgbClr val="E682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3" name="Полилиния 117"/>
              <p:cNvSpPr>
                <a:spLocks noChangeArrowheads="1"/>
              </p:cNvSpPr>
              <p:nvPr/>
            </p:nvSpPr>
            <p:spPr bwMode="auto">
              <a:xfrm>
                <a:off x="4411662" y="2838528"/>
                <a:ext cx="325438" cy="547744"/>
              </a:xfrm>
              <a:custGeom>
                <a:avLst/>
                <a:gdLst>
                  <a:gd name="T0" fmla="*/ 307364 w 324994"/>
                  <a:gd name="T1" fmla="*/ 21355 h 547625"/>
                  <a:gd name="T2" fmla="*/ 303533 w 324994"/>
                  <a:gd name="T3" fmla="*/ 90884 h 547625"/>
                  <a:gd name="T4" fmla="*/ 291656 w 324994"/>
                  <a:gd name="T5" fmla="*/ 196768 h 547625"/>
                  <a:gd name="T6" fmla="*/ 288720 w 324994"/>
                  <a:gd name="T7" fmla="*/ 272905 h 547625"/>
                  <a:gd name="T8" fmla="*/ 273780 w 324994"/>
                  <a:gd name="T9" fmla="*/ 252188 h 547625"/>
                  <a:gd name="T10" fmla="*/ 282719 w 324994"/>
                  <a:gd name="T11" fmla="*/ 160413 h 547625"/>
                  <a:gd name="T12" fmla="*/ 287954 w 324994"/>
                  <a:gd name="T13" fmla="*/ 113129 h 547625"/>
                  <a:gd name="T14" fmla="*/ 186435 w 324994"/>
                  <a:gd name="T15" fmla="*/ 318029 h 547625"/>
                  <a:gd name="T16" fmla="*/ 214146 w 324994"/>
                  <a:gd name="T17" fmla="*/ 196006 h 547625"/>
                  <a:gd name="T18" fmla="*/ 271481 w 324994"/>
                  <a:gd name="T19" fmla="*/ 82113 h 547625"/>
                  <a:gd name="T20" fmla="*/ 226788 w 324994"/>
                  <a:gd name="T21" fmla="*/ 145031 h 547625"/>
                  <a:gd name="T22" fmla="*/ 199205 w 324994"/>
                  <a:gd name="T23" fmla="*/ 213035 h 547625"/>
                  <a:gd name="T24" fmla="*/ 180562 w 324994"/>
                  <a:gd name="T25" fmla="*/ 284092 h 547625"/>
                  <a:gd name="T26" fmla="*/ 173028 w 324994"/>
                  <a:gd name="T27" fmla="*/ 358706 h 547625"/>
                  <a:gd name="T28" fmla="*/ 188733 w 324994"/>
                  <a:gd name="T29" fmla="*/ 335064 h 547625"/>
                  <a:gd name="T30" fmla="*/ 237897 w 324994"/>
                  <a:gd name="T31" fmla="*/ 230069 h 547625"/>
                  <a:gd name="T32" fmla="*/ 262542 w 324994"/>
                  <a:gd name="T33" fmla="*/ 213671 h 547625"/>
                  <a:gd name="T34" fmla="*/ 237131 w 324994"/>
                  <a:gd name="T35" fmla="*/ 367604 h 547625"/>
                  <a:gd name="T36" fmla="*/ 208145 w 324994"/>
                  <a:gd name="T37" fmla="*/ 406117 h 547625"/>
                  <a:gd name="T38" fmla="*/ 203675 w 324994"/>
                  <a:gd name="T39" fmla="*/ 420099 h 547625"/>
                  <a:gd name="T40" fmla="*/ 199971 w 324994"/>
                  <a:gd name="T41" fmla="*/ 427472 h 547625"/>
                  <a:gd name="T42" fmla="*/ 205079 w 324994"/>
                  <a:gd name="T43" fmla="*/ 434969 h 547625"/>
                  <a:gd name="T44" fmla="*/ 219254 w 324994"/>
                  <a:gd name="T45" fmla="*/ 426072 h 547625"/>
                  <a:gd name="T46" fmla="*/ 229725 w 324994"/>
                  <a:gd name="T47" fmla="*/ 419337 h 547625"/>
                  <a:gd name="T48" fmla="*/ 239429 w 324994"/>
                  <a:gd name="T49" fmla="*/ 411200 h 547625"/>
                  <a:gd name="T50" fmla="*/ 272247 w 324994"/>
                  <a:gd name="T51" fmla="*/ 392769 h 547625"/>
                  <a:gd name="T52" fmla="*/ 252838 w 324994"/>
                  <a:gd name="T53" fmla="*/ 495605 h 547625"/>
                  <a:gd name="T54" fmla="*/ 288720 w 324994"/>
                  <a:gd name="T55" fmla="*/ 427472 h 547625"/>
                  <a:gd name="T56" fmla="*/ 301361 w 324994"/>
                  <a:gd name="T57" fmla="*/ 415015 h 547625"/>
                  <a:gd name="T58" fmla="*/ 289486 w 324994"/>
                  <a:gd name="T59" fmla="*/ 460774 h 547625"/>
                  <a:gd name="T60" fmla="*/ 278120 w 324994"/>
                  <a:gd name="T61" fmla="*/ 511745 h 547625"/>
                  <a:gd name="T62" fmla="*/ 277484 w 324994"/>
                  <a:gd name="T63" fmla="*/ 522168 h 547625"/>
                  <a:gd name="T64" fmla="*/ 280421 w 324994"/>
                  <a:gd name="T65" fmla="*/ 530303 h 547625"/>
                  <a:gd name="T66" fmla="*/ 294594 w 324994"/>
                  <a:gd name="T67" fmla="*/ 518482 h 547625"/>
                  <a:gd name="T68" fmla="*/ 308002 w 324994"/>
                  <a:gd name="T69" fmla="*/ 440056 h 547625"/>
                  <a:gd name="T70" fmla="*/ 309535 w 324994"/>
                  <a:gd name="T71" fmla="*/ 378660 h 547625"/>
                  <a:gd name="T72" fmla="*/ 278120 w 324994"/>
                  <a:gd name="T73" fmla="*/ 426072 h 547625"/>
                  <a:gd name="T74" fmla="*/ 289486 w 324994"/>
                  <a:gd name="T75" fmla="*/ 359468 h 547625"/>
                  <a:gd name="T76" fmla="*/ 326773 w 324994"/>
                  <a:gd name="T77" fmla="*/ 442216 h 547625"/>
                  <a:gd name="T78" fmla="*/ 314769 w 324994"/>
                  <a:gd name="T79" fmla="*/ 506662 h 547625"/>
                  <a:gd name="T80" fmla="*/ 304299 w 324994"/>
                  <a:gd name="T81" fmla="*/ 548100 h 547625"/>
                  <a:gd name="T82" fmla="*/ 290890 w 324994"/>
                  <a:gd name="T83" fmla="*/ 545813 h 547625"/>
                  <a:gd name="T84" fmla="*/ 258074 w 324994"/>
                  <a:gd name="T85" fmla="*/ 526617 h 547625"/>
                  <a:gd name="T86" fmla="*/ 173028 w 324994"/>
                  <a:gd name="T87" fmla="*/ 471196 h 547625"/>
                  <a:gd name="T88" fmla="*/ 79044 w 324994"/>
                  <a:gd name="T89" fmla="*/ 440820 h 547625"/>
                  <a:gd name="T90" fmla="*/ 0 w 324994"/>
                  <a:gd name="T91" fmla="*/ 446030 h 547625"/>
                  <a:gd name="T92" fmla="*/ 99220 w 324994"/>
                  <a:gd name="T93" fmla="*/ 256637 h 547625"/>
                  <a:gd name="T94" fmla="*/ 208145 w 324994"/>
                  <a:gd name="T95" fmla="*/ 53261 h 547625"/>
                  <a:gd name="T96" fmla="*/ 260372 w 324994"/>
                  <a:gd name="T97" fmla="*/ 8898 h 547625"/>
                  <a:gd name="T98" fmla="*/ 293062 w 324994"/>
                  <a:gd name="T99" fmla="*/ 0 h 54762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24994"/>
                  <a:gd name="T151" fmla="*/ 0 h 547625"/>
                  <a:gd name="T152" fmla="*/ 324994 w 324994"/>
                  <a:gd name="T153" fmla="*/ 547625 h 54762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24994" h="547625">
                    <a:moveTo>
                      <a:pt x="310135" y="1523"/>
                    </a:moveTo>
                    <a:lnTo>
                      <a:pt x="305690" y="21335"/>
                    </a:lnTo>
                    <a:lnTo>
                      <a:pt x="304166" y="43560"/>
                    </a:lnTo>
                    <a:lnTo>
                      <a:pt x="301880" y="90804"/>
                    </a:lnTo>
                    <a:lnTo>
                      <a:pt x="298959" y="138175"/>
                    </a:lnTo>
                    <a:lnTo>
                      <a:pt x="290068" y="196596"/>
                    </a:lnTo>
                    <a:lnTo>
                      <a:pt x="290830" y="243204"/>
                    </a:lnTo>
                    <a:lnTo>
                      <a:pt x="287148" y="272669"/>
                    </a:lnTo>
                    <a:lnTo>
                      <a:pt x="275210" y="297815"/>
                    </a:lnTo>
                    <a:lnTo>
                      <a:pt x="272288" y="251968"/>
                    </a:lnTo>
                    <a:lnTo>
                      <a:pt x="274448" y="206247"/>
                    </a:lnTo>
                    <a:lnTo>
                      <a:pt x="281179" y="160273"/>
                    </a:lnTo>
                    <a:lnTo>
                      <a:pt x="291466" y="116840"/>
                    </a:lnTo>
                    <a:lnTo>
                      <a:pt x="286386" y="113029"/>
                    </a:lnTo>
                    <a:lnTo>
                      <a:pt x="264034" y="136778"/>
                    </a:lnTo>
                    <a:lnTo>
                      <a:pt x="185420" y="317753"/>
                    </a:lnTo>
                    <a:lnTo>
                      <a:pt x="195073" y="255778"/>
                    </a:lnTo>
                    <a:lnTo>
                      <a:pt x="212980" y="195834"/>
                    </a:lnTo>
                    <a:lnTo>
                      <a:pt x="237363" y="136778"/>
                    </a:lnTo>
                    <a:lnTo>
                      <a:pt x="270003" y="82041"/>
                    </a:lnTo>
                    <a:lnTo>
                      <a:pt x="264034" y="82041"/>
                    </a:lnTo>
                    <a:lnTo>
                      <a:pt x="225553" y="144906"/>
                    </a:lnTo>
                    <a:lnTo>
                      <a:pt x="209931" y="178053"/>
                    </a:lnTo>
                    <a:lnTo>
                      <a:pt x="198120" y="212851"/>
                    </a:lnTo>
                    <a:lnTo>
                      <a:pt x="186944" y="247522"/>
                    </a:lnTo>
                    <a:lnTo>
                      <a:pt x="179579" y="283844"/>
                    </a:lnTo>
                    <a:lnTo>
                      <a:pt x="174372" y="320801"/>
                    </a:lnTo>
                    <a:lnTo>
                      <a:pt x="172086" y="358394"/>
                    </a:lnTo>
                    <a:lnTo>
                      <a:pt x="175768" y="361315"/>
                    </a:lnTo>
                    <a:lnTo>
                      <a:pt x="187706" y="334772"/>
                    </a:lnTo>
                    <a:lnTo>
                      <a:pt x="212980" y="282321"/>
                    </a:lnTo>
                    <a:lnTo>
                      <a:pt x="236601" y="229869"/>
                    </a:lnTo>
                    <a:lnTo>
                      <a:pt x="271526" y="151510"/>
                    </a:lnTo>
                    <a:lnTo>
                      <a:pt x="261112" y="213487"/>
                    </a:lnTo>
                    <a:lnTo>
                      <a:pt x="260350" y="326644"/>
                    </a:lnTo>
                    <a:lnTo>
                      <a:pt x="235840" y="367284"/>
                    </a:lnTo>
                    <a:lnTo>
                      <a:pt x="227711" y="376173"/>
                    </a:lnTo>
                    <a:lnTo>
                      <a:pt x="207011" y="405765"/>
                    </a:lnTo>
                    <a:lnTo>
                      <a:pt x="207011" y="412369"/>
                    </a:lnTo>
                    <a:lnTo>
                      <a:pt x="202566" y="419735"/>
                    </a:lnTo>
                    <a:lnTo>
                      <a:pt x="199518" y="422655"/>
                    </a:lnTo>
                    <a:lnTo>
                      <a:pt x="198882" y="427100"/>
                    </a:lnTo>
                    <a:lnTo>
                      <a:pt x="199518" y="430149"/>
                    </a:lnTo>
                    <a:lnTo>
                      <a:pt x="203962" y="434593"/>
                    </a:lnTo>
                    <a:lnTo>
                      <a:pt x="207773" y="431546"/>
                    </a:lnTo>
                    <a:lnTo>
                      <a:pt x="218060" y="425704"/>
                    </a:lnTo>
                    <a:lnTo>
                      <a:pt x="224029" y="423417"/>
                    </a:lnTo>
                    <a:lnTo>
                      <a:pt x="228474" y="418973"/>
                    </a:lnTo>
                    <a:lnTo>
                      <a:pt x="233680" y="415290"/>
                    </a:lnTo>
                    <a:lnTo>
                      <a:pt x="238125" y="410844"/>
                    </a:lnTo>
                    <a:lnTo>
                      <a:pt x="275210" y="359918"/>
                    </a:lnTo>
                    <a:lnTo>
                      <a:pt x="270765" y="392429"/>
                    </a:lnTo>
                    <a:lnTo>
                      <a:pt x="259588" y="443356"/>
                    </a:lnTo>
                    <a:lnTo>
                      <a:pt x="251461" y="495173"/>
                    </a:lnTo>
                    <a:lnTo>
                      <a:pt x="256668" y="502538"/>
                    </a:lnTo>
                    <a:lnTo>
                      <a:pt x="287148" y="427100"/>
                    </a:lnTo>
                    <a:lnTo>
                      <a:pt x="298959" y="403478"/>
                    </a:lnTo>
                    <a:lnTo>
                      <a:pt x="299720" y="414655"/>
                    </a:lnTo>
                    <a:lnTo>
                      <a:pt x="298197" y="426338"/>
                    </a:lnTo>
                    <a:lnTo>
                      <a:pt x="287910" y="460374"/>
                    </a:lnTo>
                    <a:lnTo>
                      <a:pt x="279655" y="501015"/>
                    </a:lnTo>
                    <a:lnTo>
                      <a:pt x="276606" y="511301"/>
                    </a:lnTo>
                    <a:lnTo>
                      <a:pt x="276606" y="517271"/>
                    </a:lnTo>
                    <a:lnTo>
                      <a:pt x="275972" y="521716"/>
                    </a:lnTo>
                    <a:lnTo>
                      <a:pt x="276606" y="526161"/>
                    </a:lnTo>
                    <a:lnTo>
                      <a:pt x="278893" y="529843"/>
                    </a:lnTo>
                    <a:lnTo>
                      <a:pt x="284099" y="533526"/>
                    </a:lnTo>
                    <a:lnTo>
                      <a:pt x="292990" y="518032"/>
                    </a:lnTo>
                    <a:lnTo>
                      <a:pt x="298959" y="502538"/>
                    </a:lnTo>
                    <a:lnTo>
                      <a:pt x="306324" y="439674"/>
                    </a:lnTo>
                    <a:lnTo>
                      <a:pt x="311659" y="407162"/>
                    </a:lnTo>
                    <a:lnTo>
                      <a:pt x="307849" y="378332"/>
                    </a:lnTo>
                    <a:lnTo>
                      <a:pt x="301244" y="378332"/>
                    </a:lnTo>
                    <a:lnTo>
                      <a:pt x="276606" y="425704"/>
                    </a:lnTo>
                    <a:lnTo>
                      <a:pt x="278257" y="411606"/>
                    </a:lnTo>
                    <a:lnTo>
                      <a:pt x="287910" y="359156"/>
                    </a:lnTo>
                    <a:lnTo>
                      <a:pt x="301244" y="321437"/>
                    </a:lnTo>
                    <a:lnTo>
                      <a:pt x="324993" y="441832"/>
                    </a:lnTo>
                    <a:lnTo>
                      <a:pt x="320549" y="453771"/>
                    </a:lnTo>
                    <a:lnTo>
                      <a:pt x="313055" y="506222"/>
                    </a:lnTo>
                    <a:lnTo>
                      <a:pt x="311659" y="546099"/>
                    </a:lnTo>
                    <a:lnTo>
                      <a:pt x="302642" y="547624"/>
                    </a:lnTo>
                    <a:lnTo>
                      <a:pt x="295911" y="547624"/>
                    </a:lnTo>
                    <a:lnTo>
                      <a:pt x="289306" y="545337"/>
                    </a:lnTo>
                    <a:lnTo>
                      <a:pt x="263399" y="529081"/>
                    </a:lnTo>
                    <a:lnTo>
                      <a:pt x="256668" y="526161"/>
                    </a:lnTo>
                    <a:lnTo>
                      <a:pt x="229236" y="505460"/>
                    </a:lnTo>
                    <a:lnTo>
                      <a:pt x="172086" y="470788"/>
                    </a:lnTo>
                    <a:lnTo>
                      <a:pt x="110491" y="446278"/>
                    </a:lnTo>
                    <a:lnTo>
                      <a:pt x="78613" y="440436"/>
                    </a:lnTo>
                    <a:lnTo>
                      <a:pt x="11049" y="441832"/>
                    </a:lnTo>
                    <a:lnTo>
                      <a:pt x="0" y="445642"/>
                    </a:lnTo>
                    <a:lnTo>
                      <a:pt x="49023" y="349503"/>
                    </a:lnTo>
                    <a:lnTo>
                      <a:pt x="98680" y="256413"/>
                    </a:lnTo>
                    <a:lnTo>
                      <a:pt x="196597" y="67182"/>
                    </a:lnTo>
                    <a:lnTo>
                      <a:pt x="207011" y="53213"/>
                    </a:lnTo>
                    <a:lnTo>
                      <a:pt x="230760" y="28066"/>
                    </a:lnTo>
                    <a:lnTo>
                      <a:pt x="258954" y="8890"/>
                    </a:lnTo>
                    <a:lnTo>
                      <a:pt x="274448" y="3047"/>
                    </a:lnTo>
                    <a:lnTo>
                      <a:pt x="291466" y="0"/>
                    </a:lnTo>
                    <a:close/>
                  </a:path>
                </a:pathLst>
              </a:custGeom>
              <a:solidFill>
                <a:srgbClr val="FFC282"/>
              </a:solidFill>
              <a:ln w="0" algn="ctr">
                <a:solidFill>
                  <a:srgbClr val="FFC282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4" name="Полилиния 118"/>
              <p:cNvSpPr>
                <a:spLocks noChangeArrowheads="1"/>
              </p:cNvSpPr>
              <p:nvPr/>
            </p:nvSpPr>
            <p:spPr bwMode="auto">
              <a:xfrm>
                <a:off x="5600701" y="2873457"/>
                <a:ext cx="79375" cy="109549"/>
              </a:xfrm>
              <a:custGeom>
                <a:avLst/>
                <a:gdLst>
                  <a:gd name="T0" fmla="*/ 76395 w 80138"/>
                  <a:gd name="T1" fmla="*/ 12736 h 109474"/>
                  <a:gd name="T2" fmla="*/ 71505 w 80138"/>
                  <a:gd name="T3" fmla="*/ 15664 h 109474"/>
                  <a:gd name="T4" fmla="*/ 63683 w 80138"/>
                  <a:gd name="T5" fmla="*/ 24578 h 109474"/>
                  <a:gd name="T6" fmla="*/ 61483 w 80138"/>
                  <a:gd name="T7" fmla="*/ 30436 h 109474"/>
                  <a:gd name="T8" fmla="*/ 49992 w 80138"/>
                  <a:gd name="T9" fmla="*/ 51194 h 109474"/>
                  <a:gd name="T10" fmla="*/ 50726 w 80138"/>
                  <a:gd name="T11" fmla="*/ 57051 h 109474"/>
                  <a:gd name="T12" fmla="*/ 47914 w 80138"/>
                  <a:gd name="T13" fmla="*/ 62274 h 109474"/>
                  <a:gd name="T14" fmla="*/ 37157 w 80138"/>
                  <a:gd name="T15" fmla="*/ 69787 h 109474"/>
                  <a:gd name="T16" fmla="*/ 39969 w 80138"/>
                  <a:gd name="T17" fmla="*/ 74880 h 109474"/>
                  <a:gd name="T18" fmla="*/ 40826 w 80138"/>
                  <a:gd name="T19" fmla="*/ 82393 h 109474"/>
                  <a:gd name="T20" fmla="*/ 34347 w 80138"/>
                  <a:gd name="T21" fmla="*/ 85195 h 109474"/>
                  <a:gd name="T22" fmla="*/ 28602 w 80138"/>
                  <a:gd name="T23" fmla="*/ 83032 h 109474"/>
                  <a:gd name="T24" fmla="*/ 22245 w 80138"/>
                  <a:gd name="T25" fmla="*/ 78574 h 109474"/>
                  <a:gd name="T26" fmla="*/ 16500 w 80138"/>
                  <a:gd name="T27" fmla="*/ 78574 h 109474"/>
                  <a:gd name="T28" fmla="*/ 13567 w 80138"/>
                  <a:gd name="T29" fmla="*/ 83032 h 109474"/>
                  <a:gd name="T30" fmla="*/ 15033 w 80138"/>
                  <a:gd name="T31" fmla="*/ 88250 h 109474"/>
                  <a:gd name="T32" fmla="*/ 26524 w 80138"/>
                  <a:gd name="T33" fmla="*/ 99332 h 109474"/>
                  <a:gd name="T34" fmla="*/ 27869 w 80138"/>
                  <a:gd name="T35" fmla="*/ 103023 h 109474"/>
                  <a:gd name="T36" fmla="*/ 25667 w 80138"/>
                  <a:gd name="T37" fmla="*/ 106082 h 109474"/>
                  <a:gd name="T38" fmla="*/ 20045 w 80138"/>
                  <a:gd name="T39" fmla="*/ 109773 h 109474"/>
                  <a:gd name="T40" fmla="*/ 15033 w 80138"/>
                  <a:gd name="T41" fmla="*/ 106718 h 109474"/>
                  <a:gd name="T42" fmla="*/ 12223 w 80138"/>
                  <a:gd name="T43" fmla="*/ 103023 h 109474"/>
                  <a:gd name="T44" fmla="*/ 0 w 80138"/>
                  <a:gd name="T45" fmla="*/ 73479 h 109474"/>
                  <a:gd name="T46" fmla="*/ 734 w 80138"/>
                  <a:gd name="T47" fmla="*/ 68260 h 109474"/>
                  <a:gd name="T48" fmla="*/ 4277 w 80138"/>
                  <a:gd name="T49" fmla="*/ 65965 h 109474"/>
                  <a:gd name="T50" fmla="*/ 7945 w 80138"/>
                  <a:gd name="T51" fmla="*/ 64565 h 109474"/>
                  <a:gd name="T52" fmla="*/ 12223 w 80138"/>
                  <a:gd name="T53" fmla="*/ 64565 h 109474"/>
                  <a:gd name="T54" fmla="*/ 18578 w 80138"/>
                  <a:gd name="T55" fmla="*/ 62274 h 109474"/>
                  <a:gd name="T56" fmla="*/ 20045 w 80138"/>
                  <a:gd name="T57" fmla="*/ 59346 h 109474"/>
                  <a:gd name="T58" fmla="*/ 20045 w 80138"/>
                  <a:gd name="T59" fmla="*/ 54887 h 109474"/>
                  <a:gd name="T60" fmla="*/ 20777 w 80138"/>
                  <a:gd name="T61" fmla="*/ 51194 h 109474"/>
                  <a:gd name="T62" fmla="*/ 22857 w 80138"/>
                  <a:gd name="T63" fmla="*/ 50430 h 109474"/>
                  <a:gd name="T64" fmla="*/ 25056 w 80138"/>
                  <a:gd name="T65" fmla="*/ 50430 h 109474"/>
                  <a:gd name="T66" fmla="*/ 27136 w 80138"/>
                  <a:gd name="T67" fmla="*/ 51959 h 109474"/>
                  <a:gd name="T68" fmla="*/ 31412 w 80138"/>
                  <a:gd name="T69" fmla="*/ 52595 h 109474"/>
                  <a:gd name="T70" fmla="*/ 35691 w 80138"/>
                  <a:gd name="T71" fmla="*/ 49665 h 109474"/>
                  <a:gd name="T72" fmla="*/ 33614 w 80138"/>
                  <a:gd name="T73" fmla="*/ 43680 h 109474"/>
                  <a:gd name="T74" fmla="*/ 33614 w 80138"/>
                  <a:gd name="T75" fmla="*/ 38584 h 109474"/>
                  <a:gd name="T76" fmla="*/ 35691 w 80138"/>
                  <a:gd name="T77" fmla="*/ 33493 h 109474"/>
                  <a:gd name="T78" fmla="*/ 40826 w 80138"/>
                  <a:gd name="T79" fmla="*/ 31198 h 109474"/>
                  <a:gd name="T80" fmla="*/ 42904 w 80138"/>
                  <a:gd name="T81" fmla="*/ 31198 h 109474"/>
                  <a:gd name="T82" fmla="*/ 40826 w 80138"/>
                  <a:gd name="T83" fmla="*/ 25341 h 109474"/>
                  <a:gd name="T84" fmla="*/ 41436 w 80138"/>
                  <a:gd name="T85" fmla="*/ 20883 h 109474"/>
                  <a:gd name="T86" fmla="*/ 43636 w 80138"/>
                  <a:gd name="T87" fmla="*/ 16426 h 109474"/>
                  <a:gd name="T88" fmla="*/ 47914 w 80138"/>
                  <a:gd name="T89" fmla="*/ 14137 h 109474"/>
                  <a:gd name="T90" fmla="*/ 63683 w 80138"/>
                  <a:gd name="T91" fmla="*/ 0 h 109474"/>
                  <a:gd name="T92" fmla="*/ 67105 w 80138"/>
                  <a:gd name="T93" fmla="*/ 2293 h 109474"/>
                  <a:gd name="T94" fmla="*/ 73583 w 80138"/>
                  <a:gd name="T95" fmla="*/ 3822 h 109474"/>
                  <a:gd name="T96" fmla="*/ 75051 w 80138"/>
                  <a:gd name="T97" fmla="*/ 4457 h 109474"/>
                  <a:gd name="T98" fmla="*/ 77128 w 80138"/>
                  <a:gd name="T99" fmla="*/ 5985 h 109474"/>
                  <a:gd name="T100" fmla="*/ 77128 w 80138"/>
                  <a:gd name="T101" fmla="*/ 8278 h 10947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0138"/>
                  <a:gd name="T154" fmla="*/ 0 h 109474"/>
                  <a:gd name="T155" fmla="*/ 80138 w 80138"/>
                  <a:gd name="T156" fmla="*/ 109474 h 10947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0138" h="109474">
                    <a:moveTo>
                      <a:pt x="79375" y="12700"/>
                    </a:moveTo>
                    <a:lnTo>
                      <a:pt x="74294" y="15620"/>
                    </a:lnTo>
                    <a:lnTo>
                      <a:pt x="66167" y="24510"/>
                    </a:lnTo>
                    <a:lnTo>
                      <a:pt x="63881" y="30352"/>
                    </a:lnTo>
                    <a:lnTo>
                      <a:pt x="51943" y="51054"/>
                    </a:lnTo>
                    <a:lnTo>
                      <a:pt x="52705" y="56895"/>
                    </a:lnTo>
                    <a:lnTo>
                      <a:pt x="49783" y="62102"/>
                    </a:lnTo>
                    <a:lnTo>
                      <a:pt x="38607" y="69595"/>
                    </a:lnTo>
                    <a:lnTo>
                      <a:pt x="41528" y="74676"/>
                    </a:lnTo>
                    <a:lnTo>
                      <a:pt x="42418" y="82169"/>
                    </a:lnTo>
                    <a:lnTo>
                      <a:pt x="35687" y="84963"/>
                    </a:lnTo>
                    <a:lnTo>
                      <a:pt x="29718" y="82804"/>
                    </a:lnTo>
                    <a:lnTo>
                      <a:pt x="23113" y="78358"/>
                    </a:lnTo>
                    <a:lnTo>
                      <a:pt x="17144" y="78358"/>
                    </a:lnTo>
                    <a:lnTo>
                      <a:pt x="14096" y="82804"/>
                    </a:lnTo>
                    <a:lnTo>
                      <a:pt x="15620" y="88010"/>
                    </a:lnTo>
                    <a:lnTo>
                      <a:pt x="27558" y="99060"/>
                    </a:lnTo>
                    <a:lnTo>
                      <a:pt x="28956" y="102742"/>
                    </a:lnTo>
                    <a:lnTo>
                      <a:pt x="26669" y="105791"/>
                    </a:lnTo>
                    <a:lnTo>
                      <a:pt x="20827" y="109473"/>
                    </a:lnTo>
                    <a:lnTo>
                      <a:pt x="15620" y="106426"/>
                    </a:lnTo>
                    <a:lnTo>
                      <a:pt x="12700" y="102742"/>
                    </a:lnTo>
                    <a:lnTo>
                      <a:pt x="0" y="73279"/>
                    </a:lnTo>
                    <a:lnTo>
                      <a:pt x="762" y="68072"/>
                    </a:lnTo>
                    <a:lnTo>
                      <a:pt x="4444" y="65785"/>
                    </a:lnTo>
                    <a:lnTo>
                      <a:pt x="8255" y="64389"/>
                    </a:lnTo>
                    <a:lnTo>
                      <a:pt x="12700" y="64389"/>
                    </a:lnTo>
                    <a:lnTo>
                      <a:pt x="19303" y="62102"/>
                    </a:lnTo>
                    <a:lnTo>
                      <a:pt x="20827" y="59182"/>
                    </a:lnTo>
                    <a:lnTo>
                      <a:pt x="20827" y="54736"/>
                    </a:lnTo>
                    <a:lnTo>
                      <a:pt x="21589" y="51054"/>
                    </a:lnTo>
                    <a:lnTo>
                      <a:pt x="23749" y="50292"/>
                    </a:lnTo>
                    <a:lnTo>
                      <a:pt x="26034" y="50292"/>
                    </a:lnTo>
                    <a:lnTo>
                      <a:pt x="28194" y="51816"/>
                    </a:lnTo>
                    <a:lnTo>
                      <a:pt x="32638" y="52451"/>
                    </a:lnTo>
                    <a:lnTo>
                      <a:pt x="37083" y="49529"/>
                    </a:lnTo>
                    <a:lnTo>
                      <a:pt x="34925" y="43560"/>
                    </a:lnTo>
                    <a:lnTo>
                      <a:pt x="34925" y="38480"/>
                    </a:lnTo>
                    <a:lnTo>
                      <a:pt x="37083" y="33401"/>
                    </a:lnTo>
                    <a:lnTo>
                      <a:pt x="42418" y="31114"/>
                    </a:lnTo>
                    <a:lnTo>
                      <a:pt x="44576" y="31114"/>
                    </a:lnTo>
                    <a:lnTo>
                      <a:pt x="42418" y="25273"/>
                    </a:lnTo>
                    <a:lnTo>
                      <a:pt x="43052" y="20827"/>
                    </a:lnTo>
                    <a:lnTo>
                      <a:pt x="45338" y="16382"/>
                    </a:lnTo>
                    <a:lnTo>
                      <a:pt x="49783" y="14097"/>
                    </a:lnTo>
                    <a:lnTo>
                      <a:pt x="66167" y="0"/>
                    </a:lnTo>
                    <a:lnTo>
                      <a:pt x="69723" y="2285"/>
                    </a:lnTo>
                    <a:lnTo>
                      <a:pt x="76453" y="3810"/>
                    </a:lnTo>
                    <a:lnTo>
                      <a:pt x="77977" y="4445"/>
                    </a:lnTo>
                    <a:lnTo>
                      <a:pt x="80137" y="5969"/>
                    </a:lnTo>
                    <a:lnTo>
                      <a:pt x="80137" y="8254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5" name="Полилиния 119"/>
              <p:cNvSpPr>
                <a:spLocks noChangeArrowheads="1"/>
              </p:cNvSpPr>
              <p:nvPr/>
            </p:nvSpPr>
            <p:spPr bwMode="auto">
              <a:xfrm>
                <a:off x="5640388" y="3009995"/>
                <a:ext cx="141288" cy="144478"/>
              </a:xfrm>
              <a:custGeom>
                <a:avLst/>
                <a:gdLst>
                  <a:gd name="T0" fmla="*/ 142245 w 140970"/>
                  <a:gd name="T1" fmla="*/ 78063 h 144907"/>
                  <a:gd name="T2" fmla="*/ 118281 w 140970"/>
                  <a:gd name="T3" fmla="*/ 73669 h 144907"/>
                  <a:gd name="T4" fmla="*/ 98803 w 140970"/>
                  <a:gd name="T5" fmla="*/ 78063 h 144907"/>
                  <a:gd name="T6" fmla="*/ 81631 w 140970"/>
                  <a:gd name="T7" fmla="*/ 87601 h 144907"/>
                  <a:gd name="T8" fmla="*/ 35881 w 140970"/>
                  <a:gd name="T9" fmla="*/ 128513 h 144907"/>
                  <a:gd name="T10" fmla="*/ 18710 w 140970"/>
                  <a:gd name="T11" fmla="*/ 137926 h 144907"/>
                  <a:gd name="T12" fmla="*/ 0 w 140970"/>
                  <a:gd name="T13" fmla="*/ 143198 h 144907"/>
                  <a:gd name="T14" fmla="*/ 12686 w 140970"/>
                  <a:gd name="T15" fmla="*/ 103663 h 144907"/>
                  <a:gd name="T16" fmla="*/ 16404 w 140970"/>
                  <a:gd name="T17" fmla="*/ 97139 h 144907"/>
                  <a:gd name="T18" fmla="*/ 21658 w 140970"/>
                  <a:gd name="T19" fmla="*/ 90487 h 144907"/>
                  <a:gd name="T20" fmla="*/ 29089 w 140970"/>
                  <a:gd name="T21" fmla="*/ 86848 h 144907"/>
                  <a:gd name="T22" fmla="*/ 28321 w 140970"/>
                  <a:gd name="T23" fmla="*/ 82454 h 144907"/>
                  <a:gd name="T24" fmla="*/ 26910 w 140970"/>
                  <a:gd name="T25" fmla="*/ 80321 h 144907"/>
                  <a:gd name="T26" fmla="*/ 23195 w 140970"/>
                  <a:gd name="T27" fmla="*/ 77435 h 144907"/>
                  <a:gd name="T28" fmla="*/ 20118 w 140970"/>
                  <a:gd name="T29" fmla="*/ 75930 h 144907"/>
                  <a:gd name="T30" fmla="*/ 7433 w 140970"/>
                  <a:gd name="T31" fmla="*/ 75930 h 144907"/>
                  <a:gd name="T32" fmla="*/ 10508 w 140970"/>
                  <a:gd name="T33" fmla="*/ 69276 h 144907"/>
                  <a:gd name="T34" fmla="*/ 12686 w 140970"/>
                  <a:gd name="T35" fmla="*/ 53966 h 144907"/>
                  <a:gd name="T36" fmla="*/ 14864 w 140970"/>
                  <a:gd name="T37" fmla="*/ 47440 h 144907"/>
                  <a:gd name="T38" fmla="*/ 17940 w 140970"/>
                  <a:gd name="T39" fmla="*/ 49573 h 144907"/>
                  <a:gd name="T40" fmla="*/ 21015 w 140970"/>
                  <a:gd name="T41" fmla="*/ 54844 h 144907"/>
                  <a:gd name="T42" fmla="*/ 29858 w 140970"/>
                  <a:gd name="T43" fmla="*/ 79569 h 144907"/>
                  <a:gd name="T44" fmla="*/ 33703 w 140970"/>
                  <a:gd name="T45" fmla="*/ 85467 h 144907"/>
                  <a:gd name="T46" fmla="*/ 38829 w 140970"/>
                  <a:gd name="T47" fmla="*/ 90487 h 144907"/>
                  <a:gd name="T48" fmla="*/ 46390 w 140970"/>
                  <a:gd name="T49" fmla="*/ 89106 h 144907"/>
                  <a:gd name="T50" fmla="*/ 52284 w 140970"/>
                  <a:gd name="T51" fmla="*/ 84714 h 144907"/>
                  <a:gd name="T52" fmla="*/ 59076 w 140970"/>
                  <a:gd name="T53" fmla="*/ 72288 h 144907"/>
                  <a:gd name="T54" fmla="*/ 56770 w 140970"/>
                  <a:gd name="T55" fmla="*/ 66516 h 144907"/>
                  <a:gd name="T56" fmla="*/ 56128 w 140970"/>
                  <a:gd name="T57" fmla="*/ 62124 h 144907"/>
                  <a:gd name="T58" fmla="*/ 55360 w 140970"/>
                  <a:gd name="T59" fmla="*/ 51832 h 144907"/>
                  <a:gd name="T60" fmla="*/ 51644 w 140970"/>
                  <a:gd name="T61" fmla="*/ 34387 h 144907"/>
                  <a:gd name="T62" fmla="*/ 56770 w 140970"/>
                  <a:gd name="T63" fmla="*/ 30623 h 144907"/>
                  <a:gd name="T64" fmla="*/ 77786 w 140970"/>
                  <a:gd name="T65" fmla="*/ 21210 h 144907"/>
                  <a:gd name="T66" fmla="*/ 89832 w 140970"/>
                  <a:gd name="T67" fmla="*/ 11670 h 144907"/>
                  <a:gd name="T68" fmla="*/ 98035 w 140970"/>
                  <a:gd name="T69" fmla="*/ 0 h 144907"/>
                  <a:gd name="T70" fmla="*/ 111489 w 140970"/>
                  <a:gd name="T71" fmla="*/ 17445 h 14490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40970"/>
                  <a:gd name="T109" fmla="*/ 0 h 144907"/>
                  <a:gd name="T110" fmla="*/ 140970 w 140970"/>
                  <a:gd name="T111" fmla="*/ 144907 h 14490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40970" h="144907">
                    <a:moveTo>
                      <a:pt x="140969" y="78994"/>
                    </a:moveTo>
                    <a:lnTo>
                      <a:pt x="117220" y="74548"/>
                    </a:lnTo>
                    <a:lnTo>
                      <a:pt x="97917" y="78994"/>
                    </a:lnTo>
                    <a:lnTo>
                      <a:pt x="80899" y="88646"/>
                    </a:lnTo>
                    <a:lnTo>
                      <a:pt x="35559" y="130047"/>
                    </a:lnTo>
                    <a:lnTo>
                      <a:pt x="18542" y="139572"/>
                    </a:lnTo>
                    <a:lnTo>
                      <a:pt x="0" y="144906"/>
                    </a:lnTo>
                    <a:lnTo>
                      <a:pt x="12573" y="104901"/>
                    </a:lnTo>
                    <a:lnTo>
                      <a:pt x="16256" y="98297"/>
                    </a:lnTo>
                    <a:lnTo>
                      <a:pt x="21463" y="91566"/>
                    </a:lnTo>
                    <a:lnTo>
                      <a:pt x="28829" y="87884"/>
                    </a:lnTo>
                    <a:lnTo>
                      <a:pt x="28067" y="83438"/>
                    </a:lnTo>
                    <a:lnTo>
                      <a:pt x="26669" y="81279"/>
                    </a:lnTo>
                    <a:lnTo>
                      <a:pt x="22987" y="78359"/>
                    </a:lnTo>
                    <a:lnTo>
                      <a:pt x="19938" y="76835"/>
                    </a:lnTo>
                    <a:lnTo>
                      <a:pt x="7365" y="76835"/>
                    </a:lnTo>
                    <a:lnTo>
                      <a:pt x="10413" y="70103"/>
                    </a:lnTo>
                    <a:lnTo>
                      <a:pt x="12573" y="54610"/>
                    </a:lnTo>
                    <a:lnTo>
                      <a:pt x="14732" y="48006"/>
                    </a:lnTo>
                    <a:lnTo>
                      <a:pt x="17780" y="50165"/>
                    </a:lnTo>
                    <a:lnTo>
                      <a:pt x="20827" y="55498"/>
                    </a:lnTo>
                    <a:lnTo>
                      <a:pt x="29590" y="80518"/>
                    </a:lnTo>
                    <a:lnTo>
                      <a:pt x="33400" y="86487"/>
                    </a:lnTo>
                    <a:lnTo>
                      <a:pt x="38481" y="91566"/>
                    </a:lnTo>
                    <a:lnTo>
                      <a:pt x="45974" y="90169"/>
                    </a:lnTo>
                    <a:lnTo>
                      <a:pt x="51815" y="85725"/>
                    </a:lnTo>
                    <a:lnTo>
                      <a:pt x="58546" y="73151"/>
                    </a:lnTo>
                    <a:lnTo>
                      <a:pt x="56261" y="67310"/>
                    </a:lnTo>
                    <a:lnTo>
                      <a:pt x="55625" y="62865"/>
                    </a:lnTo>
                    <a:lnTo>
                      <a:pt x="54863" y="52450"/>
                    </a:lnTo>
                    <a:lnTo>
                      <a:pt x="51181" y="34797"/>
                    </a:lnTo>
                    <a:lnTo>
                      <a:pt x="56261" y="30988"/>
                    </a:lnTo>
                    <a:lnTo>
                      <a:pt x="77088" y="21463"/>
                    </a:lnTo>
                    <a:lnTo>
                      <a:pt x="89026" y="11810"/>
                    </a:lnTo>
                    <a:lnTo>
                      <a:pt x="97155" y="0"/>
                    </a:lnTo>
                    <a:lnTo>
                      <a:pt x="110489" y="17653"/>
                    </a:lnTo>
                    <a:close/>
                  </a:path>
                </a:pathLst>
              </a:custGeom>
              <a:solidFill>
                <a:srgbClr val="FFC282"/>
              </a:solidFill>
              <a:ln w="0" algn="ctr">
                <a:solidFill>
                  <a:srgbClr val="FFC282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6" name="Полилиния 120"/>
              <p:cNvSpPr>
                <a:spLocks noChangeArrowheads="1"/>
              </p:cNvSpPr>
              <p:nvPr/>
            </p:nvSpPr>
            <p:spPr bwMode="auto">
              <a:xfrm>
                <a:off x="5578476" y="3019521"/>
                <a:ext cx="28575" cy="12701"/>
              </a:xfrm>
              <a:custGeom>
                <a:avLst/>
                <a:gdLst>
                  <a:gd name="T0" fmla="*/ 32293 w 27433"/>
                  <a:gd name="T1" fmla="*/ 3856 h 12447"/>
                  <a:gd name="T2" fmla="*/ 0 w 27433"/>
                  <a:gd name="T3" fmla="*/ 13493 h 12447"/>
                  <a:gd name="T4" fmla="*/ 1794 w 27433"/>
                  <a:gd name="T5" fmla="*/ 8675 h 12447"/>
                  <a:gd name="T6" fmla="*/ 7027 w 27433"/>
                  <a:gd name="T7" fmla="*/ 4820 h 12447"/>
                  <a:gd name="T8" fmla="*/ 13904 w 27433"/>
                  <a:gd name="T9" fmla="*/ 1515 h 12447"/>
                  <a:gd name="T10" fmla="*/ 20930 w 27433"/>
                  <a:gd name="T11" fmla="*/ 0 h 12447"/>
                  <a:gd name="T12" fmla="*/ 27060 w 27433"/>
                  <a:gd name="T13" fmla="*/ 0 h 124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433"/>
                  <a:gd name="T22" fmla="*/ 0 h 12447"/>
                  <a:gd name="T23" fmla="*/ 27433 w 27433"/>
                  <a:gd name="T24" fmla="*/ 12447 h 124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433" h="12447">
                    <a:moveTo>
                      <a:pt x="27432" y="3556"/>
                    </a:moveTo>
                    <a:lnTo>
                      <a:pt x="0" y="12446"/>
                    </a:lnTo>
                    <a:lnTo>
                      <a:pt x="1524" y="8002"/>
                    </a:lnTo>
                    <a:lnTo>
                      <a:pt x="5969" y="4446"/>
                    </a:lnTo>
                    <a:lnTo>
                      <a:pt x="11811" y="1397"/>
                    </a:lnTo>
                    <a:lnTo>
                      <a:pt x="17780" y="0"/>
                    </a:lnTo>
                    <a:lnTo>
                      <a:pt x="22987" y="0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7" name="Полилиния 121"/>
              <p:cNvSpPr>
                <a:spLocks noChangeArrowheads="1"/>
              </p:cNvSpPr>
              <p:nvPr/>
            </p:nvSpPr>
            <p:spPr bwMode="auto">
              <a:xfrm>
                <a:off x="5629276" y="3035398"/>
                <a:ext cx="17462" cy="47630"/>
              </a:xfrm>
              <a:custGeom>
                <a:avLst/>
                <a:gdLst>
                  <a:gd name="T0" fmla="*/ 6931 w 16257"/>
                  <a:gd name="T1" fmla="*/ 48802 h 47245"/>
                  <a:gd name="T2" fmla="*/ 0 w 16257"/>
                  <a:gd name="T3" fmla="*/ 0 h 47245"/>
                  <a:gd name="T4" fmla="*/ 21638 w 16257"/>
                  <a:gd name="T5" fmla="*/ 5248 h 47245"/>
                  <a:gd name="T6" fmla="*/ 0 60000 65536"/>
                  <a:gd name="T7" fmla="*/ 0 60000 65536"/>
                  <a:gd name="T8" fmla="*/ 0 60000 65536"/>
                  <a:gd name="T9" fmla="*/ 0 w 16257"/>
                  <a:gd name="T10" fmla="*/ 0 h 47245"/>
                  <a:gd name="T11" fmla="*/ 16257 w 16257"/>
                  <a:gd name="T12" fmla="*/ 47245 h 472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257" h="47245">
                    <a:moveTo>
                      <a:pt x="5207" y="47244"/>
                    </a:moveTo>
                    <a:lnTo>
                      <a:pt x="0" y="0"/>
                    </a:lnTo>
                    <a:lnTo>
                      <a:pt x="16256" y="5081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8" name="Полилиния 122"/>
              <p:cNvSpPr>
                <a:spLocks noChangeArrowheads="1"/>
              </p:cNvSpPr>
              <p:nvPr/>
            </p:nvSpPr>
            <p:spPr bwMode="auto">
              <a:xfrm>
                <a:off x="5661026" y="3040162"/>
                <a:ext cx="25400" cy="47630"/>
              </a:xfrm>
              <a:custGeom>
                <a:avLst/>
                <a:gdLst>
                  <a:gd name="T0" fmla="*/ 18913 w 25275"/>
                  <a:gd name="T1" fmla="*/ 5377 h 47245"/>
                  <a:gd name="T2" fmla="*/ 16709 w 25275"/>
                  <a:gd name="T3" fmla="*/ 10627 h 47245"/>
                  <a:gd name="T4" fmla="*/ 17487 w 25275"/>
                  <a:gd name="T5" fmla="*/ 16004 h 47245"/>
                  <a:gd name="T6" fmla="*/ 22798 w 25275"/>
                  <a:gd name="T7" fmla="*/ 26762 h 47245"/>
                  <a:gd name="T8" fmla="*/ 25778 w 25275"/>
                  <a:gd name="T9" fmla="*/ 37388 h 47245"/>
                  <a:gd name="T10" fmla="*/ 25000 w 25275"/>
                  <a:gd name="T11" fmla="*/ 42768 h 47245"/>
                  <a:gd name="T12" fmla="*/ 22798 w 25275"/>
                  <a:gd name="T13" fmla="*/ 48802 h 47245"/>
                  <a:gd name="T14" fmla="*/ 18913 w 25275"/>
                  <a:gd name="T15" fmla="*/ 42768 h 47245"/>
                  <a:gd name="T16" fmla="*/ 8291 w 25275"/>
                  <a:gd name="T17" fmla="*/ 9840 h 47245"/>
                  <a:gd name="T18" fmla="*/ 4533 w 25275"/>
                  <a:gd name="T19" fmla="*/ 3673 h 47245"/>
                  <a:gd name="T20" fmla="*/ 0 w 25275"/>
                  <a:gd name="T21" fmla="*/ 0 h 472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275"/>
                  <a:gd name="T34" fmla="*/ 0 h 47245"/>
                  <a:gd name="T35" fmla="*/ 25275 w 25275"/>
                  <a:gd name="T36" fmla="*/ 47245 h 472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275" h="47245">
                    <a:moveTo>
                      <a:pt x="18543" y="5206"/>
                    </a:moveTo>
                    <a:lnTo>
                      <a:pt x="16383" y="10287"/>
                    </a:lnTo>
                    <a:lnTo>
                      <a:pt x="17145" y="15494"/>
                    </a:lnTo>
                    <a:lnTo>
                      <a:pt x="22352" y="25907"/>
                    </a:lnTo>
                    <a:lnTo>
                      <a:pt x="25274" y="36194"/>
                    </a:lnTo>
                    <a:lnTo>
                      <a:pt x="24512" y="41402"/>
                    </a:lnTo>
                    <a:lnTo>
                      <a:pt x="22352" y="47244"/>
                    </a:lnTo>
                    <a:lnTo>
                      <a:pt x="18543" y="41402"/>
                    </a:lnTo>
                    <a:lnTo>
                      <a:pt x="8129" y="9525"/>
                    </a:lnTo>
                    <a:lnTo>
                      <a:pt x="4445" y="35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9" name="Полилиния 123"/>
              <p:cNvSpPr>
                <a:spLocks noChangeArrowheads="1"/>
              </p:cNvSpPr>
              <p:nvPr/>
            </p:nvSpPr>
            <p:spPr bwMode="auto">
              <a:xfrm>
                <a:off x="5556251" y="3070327"/>
                <a:ext cx="69850" cy="209571"/>
              </a:xfrm>
              <a:custGeom>
                <a:avLst/>
                <a:gdLst>
                  <a:gd name="T0" fmla="*/ 70231 w 69723"/>
                  <a:gd name="T1" fmla="*/ 19852 h 209805"/>
                  <a:gd name="T2" fmla="*/ 60509 w 69723"/>
                  <a:gd name="T3" fmla="*/ 42734 h 209805"/>
                  <a:gd name="T4" fmla="*/ 43367 w 69723"/>
                  <a:gd name="T5" fmla="*/ 89769 h 209805"/>
                  <a:gd name="T6" fmla="*/ 5246 w 69723"/>
                  <a:gd name="T7" fmla="*/ 208870 h 209805"/>
                  <a:gd name="T8" fmla="*/ 0 w 69723"/>
                  <a:gd name="T9" fmla="*/ 203813 h 209805"/>
                  <a:gd name="T10" fmla="*/ 13430 w 69723"/>
                  <a:gd name="T11" fmla="*/ 151595 h 209805"/>
                  <a:gd name="T12" fmla="*/ 38761 w 69723"/>
                  <a:gd name="T13" fmla="*/ 76493 h 209805"/>
                  <a:gd name="T14" fmla="*/ 64987 w 69723"/>
                  <a:gd name="T15" fmla="*/ 0 h 2098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9723"/>
                  <a:gd name="T25" fmla="*/ 0 h 209805"/>
                  <a:gd name="T26" fmla="*/ 69723 w 69723"/>
                  <a:gd name="T27" fmla="*/ 209805 h 20980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9723" h="209805">
                    <a:moveTo>
                      <a:pt x="69722" y="19940"/>
                    </a:moveTo>
                    <a:lnTo>
                      <a:pt x="60070" y="42926"/>
                    </a:lnTo>
                    <a:lnTo>
                      <a:pt x="43052" y="90170"/>
                    </a:lnTo>
                    <a:lnTo>
                      <a:pt x="5207" y="209804"/>
                    </a:lnTo>
                    <a:lnTo>
                      <a:pt x="0" y="204725"/>
                    </a:lnTo>
                    <a:lnTo>
                      <a:pt x="13334" y="152273"/>
                    </a:lnTo>
                    <a:lnTo>
                      <a:pt x="38481" y="76835"/>
                    </a:lnTo>
                    <a:lnTo>
                      <a:pt x="64515" y="0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0" name="Полилиния 124"/>
              <p:cNvSpPr>
                <a:spLocks noChangeArrowheads="1"/>
              </p:cNvSpPr>
              <p:nvPr/>
            </p:nvSpPr>
            <p:spPr bwMode="auto">
              <a:xfrm>
                <a:off x="5170487" y="3073502"/>
                <a:ext cx="19050" cy="60331"/>
              </a:xfrm>
              <a:custGeom>
                <a:avLst/>
                <a:gdLst>
                  <a:gd name="T0" fmla="*/ 20658 w 18542"/>
                  <a:gd name="T1" fmla="*/ 16601 h 60707"/>
                  <a:gd name="T2" fmla="*/ 16554 w 18542"/>
                  <a:gd name="T3" fmla="*/ 20317 h 60707"/>
                  <a:gd name="T4" fmla="*/ 11602 w 18542"/>
                  <a:gd name="T5" fmla="*/ 30351 h 60707"/>
                  <a:gd name="T6" fmla="*/ 9055 w 18542"/>
                  <a:gd name="T7" fmla="*/ 59216 h 60707"/>
                  <a:gd name="T8" fmla="*/ 3254 w 18542"/>
                  <a:gd name="T9" fmla="*/ 54136 h 60707"/>
                  <a:gd name="T10" fmla="*/ 849 w 18542"/>
                  <a:gd name="T11" fmla="*/ 49056 h 60707"/>
                  <a:gd name="T12" fmla="*/ 0 w 18542"/>
                  <a:gd name="T13" fmla="*/ 42491 h 60707"/>
                  <a:gd name="T14" fmla="*/ 4104 w 18542"/>
                  <a:gd name="T15" fmla="*/ 21679 h 60707"/>
                  <a:gd name="T16" fmla="*/ 2404 w 18542"/>
                  <a:gd name="T17" fmla="*/ 5822 h 60707"/>
                  <a:gd name="T18" fmla="*/ 5803 w 18542"/>
                  <a:gd name="T19" fmla="*/ 1487 h 60707"/>
                  <a:gd name="T20" fmla="*/ 9055 w 18542"/>
                  <a:gd name="T21" fmla="*/ 0 h 60707"/>
                  <a:gd name="T22" fmla="*/ 11602 w 18542"/>
                  <a:gd name="T23" fmla="*/ 742 h 60707"/>
                  <a:gd name="T24" fmla="*/ 14856 w 18542"/>
                  <a:gd name="T25" fmla="*/ 3717 h 607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542"/>
                  <a:gd name="T40" fmla="*/ 0 h 60707"/>
                  <a:gd name="T41" fmla="*/ 18542 w 18542"/>
                  <a:gd name="T42" fmla="*/ 60707 h 6070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542" h="60707">
                    <a:moveTo>
                      <a:pt x="18541" y="17018"/>
                    </a:moveTo>
                    <a:lnTo>
                      <a:pt x="14858" y="20828"/>
                    </a:lnTo>
                    <a:lnTo>
                      <a:pt x="10414" y="31115"/>
                    </a:lnTo>
                    <a:lnTo>
                      <a:pt x="8127" y="60706"/>
                    </a:lnTo>
                    <a:lnTo>
                      <a:pt x="2921" y="55498"/>
                    </a:lnTo>
                    <a:lnTo>
                      <a:pt x="762" y="50291"/>
                    </a:lnTo>
                    <a:lnTo>
                      <a:pt x="0" y="43560"/>
                    </a:lnTo>
                    <a:lnTo>
                      <a:pt x="3683" y="22225"/>
                    </a:lnTo>
                    <a:lnTo>
                      <a:pt x="2158" y="5969"/>
                    </a:lnTo>
                    <a:lnTo>
                      <a:pt x="5207" y="1523"/>
                    </a:lnTo>
                    <a:lnTo>
                      <a:pt x="8127" y="0"/>
                    </a:lnTo>
                    <a:lnTo>
                      <a:pt x="10414" y="762"/>
                    </a:lnTo>
                    <a:lnTo>
                      <a:pt x="13334" y="3810"/>
                    </a:lnTo>
                    <a:close/>
                  </a:path>
                </a:pathLst>
              </a:custGeom>
              <a:solidFill>
                <a:srgbClr val="9900FF"/>
              </a:solidFill>
              <a:ln w="0" algn="ctr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1" name="Полилиния 125"/>
              <p:cNvSpPr>
                <a:spLocks noChangeArrowheads="1"/>
              </p:cNvSpPr>
              <p:nvPr/>
            </p:nvSpPr>
            <p:spPr bwMode="auto">
              <a:xfrm>
                <a:off x="5626101" y="3098905"/>
                <a:ext cx="19050" cy="53980"/>
              </a:xfrm>
              <a:custGeom>
                <a:avLst/>
                <a:gdLst>
                  <a:gd name="T0" fmla="*/ 0 w 18543"/>
                  <a:gd name="T1" fmla="*/ 56340 h 53215"/>
                  <a:gd name="T2" fmla="*/ 707 w 18543"/>
                  <a:gd name="T3" fmla="*/ 35228 h 53215"/>
                  <a:gd name="T4" fmla="*/ 4103 w 18543"/>
                  <a:gd name="T5" fmla="*/ 18690 h 53215"/>
                  <a:gd name="T6" fmla="*/ 13157 w 18543"/>
                  <a:gd name="T7" fmla="*/ 3900 h 53215"/>
                  <a:gd name="T8" fmla="*/ 20655 w 18543"/>
                  <a:gd name="T9" fmla="*/ 0 h 53215"/>
                  <a:gd name="T10" fmla="*/ 14006 w 18543"/>
                  <a:gd name="T11" fmla="*/ 27296 h 532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43"/>
                  <a:gd name="T19" fmla="*/ 0 h 53215"/>
                  <a:gd name="T20" fmla="*/ 18543 w 18543"/>
                  <a:gd name="T21" fmla="*/ 53215 h 532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43" h="53215">
                    <a:moveTo>
                      <a:pt x="0" y="53214"/>
                    </a:moveTo>
                    <a:lnTo>
                      <a:pt x="635" y="33274"/>
                    </a:lnTo>
                    <a:lnTo>
                      <a:pt x="3684" y="17653"/>
                    </a:lnTo>
                    <a:lnTo>
                      <a:pt x="11811" y="3684"/>
                    </a:lnTo>
                    <a:lnTo>
                      <a:pt x="18542" y="0"/>
                    </a:lnTo>
                    <a:lnTo>
                      <a:pt x="12573" y="25781"/>
                    </a:lnTo>
                    <a:close/>
                  </a:path>
                </a:pathLst>
              </a:custGeom>
              <a:solidFill>
                <a:srgbClr val="33CC66"/>
              </a:solidFill>
              <a:ln w="0" algn="ctr">
                <a:solidFill>
                  <a:srgbClr val="33CC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2" name="Полилиния 126"/>
              <p:cNvSpPr>
                <a:spLocks noChangeArrowheads="1"/>
              </p:cNvSpPr>
              <p:nvPr/>
            </p:nvSpPr>
            <p:spPr bwMode="auto">
              <a:xfrm>
                <a:off x="5688013" y="3098905"/>
                <a:ext cx="115888" cy="47630"/>
              </a:xfrm>
              <a:custGeom>
                <a:avLst/>
                <a:gdLst>
                  <a:gd name="T0" fmla="*/ 116076 w 115825"/>
                  <a:gd name="T1" fmla="*/ 10644 h 47371"/>
                  <a:gd name="T2" fmla="*/ 104241 w 115825"/>
                  <a:gd name="T3" fmla="*/ 24272 h 47371"/>
                  <a:gd name="T4" fmla="*/ 90747 w 115825"/>
                  <a:gd name="T5" fmla="*/ 34785 h 47371"/>
                  <a:gd name="T6" fmla="*/ 76623 w 115825"/>
                  <a:gd name="T7" fmla="*/ 41535 h 47371"/>
                  <a:gd name="T8" fmla="*/ 61731 w 115825"/>
                  <a:gd name="T9" fmla="*/ 46080 h 47371"/>
                  <a:gd name="T10" fmla="*/ 45439 w 115825"/>
                  <a:gd name="T11" fmla="*/ 48414 h 47371"/>
                  <a:gd name="T12" fmla="*/ 0 w 115825"/>
                  <a:gd name="T13" fmla="*/ 47636 h 47371"/>
                  <a:gd name="T14" fmla="*/ 30548 w 115825"/>
                  <a:gd name="T15" fmla="*/ 18820 h 47371"/>
                  <a:gd name="T16" fmla="*/ 53584 w 115825"/>
                  <a:gd name="T17" fmla="*/ 3762 h 47371"/>
                  <a:gd name="T18" fmla="*/ 66947 w 115825"/>
                  <a:gd name="T19" fmla="*/ 0 h 47371"/>
                  <a:gd name="T20" fmla="*/ 80313 w 115825"/>
                  <a:gd name="T21" fmla="*/ 777 h 47371"/>
                  <a:gd name="T22" fmla="*/ 95967 w 115825"/>
                  <a:gd name="T23" fmla="*/ 6878 h 47371"/>
                  <a:gd name="T24" fmla="*/ 98896 w 115825"/>
                  <a:gd name="T25" fmla="*/ 10644 h 47371"/>
                  <a:gd name="T26" fmla="*/ 104241 w 115825"/>
                  <a:gd name="T27" fmla="*/ 12071 h 47371"/>
                  <a:gd name="T28" fmla="*/ 110095 w 115825"/>
                  <a:gd name="T29" fmla="*/ 10644 h 4737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5825"/>
                  <a:gd name="T46" fmla="*/ 0 h 47371"/>
                  <a:gd name="T47" fmla="*/ 115825 w 115825"/>
                  <a:gd name="T48" fmla="*/ 47371 h 4737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5825" h="47371">
                    <a:moveTo>
                      <a:pt x="115824" y="10414"/>
                    </a:moveTo>
                    <a:lnTo>
                      <a:pt x="104013" y="23748"/>
                    </a:lnTo>
                    <a:lnTo>
                      <a:pt x="90551" y="34035"/>
                    </a:lnTo>
                    <a:lnTo>
                      <a:pt x="76455" y="40639"/>
                    </a:lnTo>
                    <a:lnTo>
                      <a:pt x="61595" y="45085"/>
                    </a:lnTo>
                    <a:lnTo>
                      <a:pt x="45339" y="47370"/>
                    </a:lnTo>
                    <a:lnTo>
                      <a:pt x="0" y="46608"/>
                    </a:lnTo>
                    <a:lnTo>
                      <a:pt x="30480" y="18414"/>
                    </a:lnTo>
                    <a:lnTo>
                      <a:pt x="53468" y="3682"/>
                    </a:lnTo>
                    <a:lnTo>
                      <a:pt x="66803" y="0"/>
                    </a:lnTo>
                    <a:lnTo>
                      <a:pt x="80137" y="761"/>
                    </a:lnTo>
                    <a:lnTo>
                      <a:pt x="95759" y="6730"/>
                    </a:lnTo>
                    <a:lnTo>
                      <a:pt x="98680" y="10414"/>
                    </a:lnTo>
                    <a:lnTo>
                      <a:pt x="104013" y="11810"/>
                    </a:lnTo>
                    <a:lnTo>
                      <a:pt x="109855" y="10414"/>
                    </a:lnTo>
                    <a:close/>
                  </a:path>
                </a:pathLst>
              </a:custGeom>
              <a:solidFill>
                <a:srgbClr val="33CC66"/>
              </a:solidFill>
              <a:ln w="0" algn="ctr">
                <a:solidFill>
                  <a:srgbClr val="33CC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3" name="Полилиния 127"/>
              <p:cNvSpPr>
                <a:spLocks noChangeArrowheads="1"/>
              </p:cNvSpPr>
              <p:nvPr/>
            </p:nvSpPr>
            <p:spPr bwMode="auto">
              <a:xfrm>
                <a:off x="5189537" y="3106843"/>
                <a:ext cx="69850" cy="206396"/>
              </a:xfrm>
              <a:custGeom>
                <a:avLst/>
                <a:gdLst>
                  <a:gd name="T0" fmla="*/ 70225 w 69725"/>
                  <a:gd name="T1" fmla="*/ 135912 h 207012"/>
                  <a:gd name="T2" fmla="*/ 69457 w 69725"/>
                  <a:gd name="T3" fmla="*/ 153355 h 207012"/>
                  <a:gd name="T4" fmla="*/ 63573 w 69725"/>
                  <a:gd name="T5" fmla="*/ 171551 h 207012"/>
                  <a:gd name="T6" fmla="*/ 41059 w 69725"/>
                  <a:gd name="T7" fmla="*/ 204558 h 207012"/>
                  <a:gd name="T8" fmla="*/ 46305 w 69725"/>
                  <a:gd name="T9" fmla="*/ 183976 h 207012"/>
                  <a:gd name="T10" fmla="*/ 47072 w 69725"/>
                  <a:gd name="T11" fmla="*/ 165027 h 207012"/>
                  <a:gd name="T12" fmla="*/ 43363 w 69725"/>
                  <a:gd name="T13" fmla="*/ 146829 h 207012"/>
                  <a:gd name="T14" fmla="*/ 26096 w 69725"/>
                  <a:gd name="T15" fmla="*/ 111692 h 207012"/>
                  <a:gd name="T16" fmla="*/ 0 w 69725"/>
                  <a:gd name="T17" fmla="*/ 59862 h 207012"/>
                  <a:gd name="T18" fmla="*/ 6013 w 69725"/>
                  <a:gd name="T19" fmla="*/ 2259 h 207012"/>
                  <a:gd name="T20" fmla="*/ 20978 w 69725"/>
                  <a:gd name="T21" fmla="*/ 0 h 207012"/>
                  <a:gd name="T22" fmla="*/ 18674 w 69725"/>
                  <a:gd name="T23" fmla="*/ 19829 h 207012"/>
                  <a:gd name="T24" fmla="*/ 26863 w 69725"/>
                  <a:gd name="T25" fmla="*/ 54717 h 207012"/>
                  <a:gd name="T26" fmla="*/ 35049 w 69725"/>
                  <a:gd name="T27" fmla="*/ 71659 h 2070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9725"/>
                  <a:gd name="T43" fmla="*/ 0 h 207012"/>
                  <a:gd name="T44" fmla="*/ 69725 w 69725"/>
                  <a:gd name="T45" fmla="*/ 207012 h 2070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9725" h="207012">
                    <a:moveTo>
                      <a:pt x="69724" y="137542"/>
                    </a:moveTo>
                    <a:lnTo>
                      <a:pt x="68961" y="155194"/>
                    </a:lnTo>
                    <a:lnTo>
                      <a:pt x="63119" y="173609"/>
                    </a:lnTo>
                    <a:lnTo>
                      <a:pt x="40767" y="207011"/>
                    </a:lnTo>
                    <a:lnTo>
                      <a:pt x="45974" y="186182"/>
                    </a:lnTo>
                    <a:lnTo>
                      <a:pt x="46736" y="167006"/>
                    </a:lnTo>
                    <a:lnTo>
                      <a:pt x="43054" y="148590"/>
                    </a:lnTo>
                    <a:lnTo>
                      <a:pt x="25909" y="113030"/>
                    </a:lnTo>
                    <a:lnTo>
                      <a:pt x="0" y="60580"/>
                    </a:lnTo>
                    <a:lnTo>
                      <a:pt x="5969" y="2287"/>
                    </a:lnTo>
                    <a:lnTo>
                      <a:pt x="20829" y="0"/>
                    </a:lnTo>
                    <a:lnTo>
                      <a:pt x="18542" y="20067"/>
                    </a:lnTo>
                    <a:lnTo>
                      <a:pt x="26671" y="55373"/>
                    </a:lnTo>
                    <a:lnTo>
                      <a:pt x="34799" y="72518"/>
                    </a:lnTo>
                    <a:close/>
                  </a:path>
                </a:pathLst>
              </a:custGeom>
              <a:solidFill>
                <a:srgbClr val="E682FF"/>
              </a:solidFill>
              <a:ln w="0" algn="ctr">
                <a:solidFill>
                  <a:srgbClr val="E682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4" name="Полилиния 128"/>
              <p:cNvSpPr>
                <a:spLocks noChangeArrowheads="1"/>
              </p:cNvSpPr>
              <p:nvPr/>
            </p:nvSpPr>
            <p:spPr bwMode="auto">
              <a:xfrm>
                <a:off x="5118100" y="3111606"/>
                <a:ext cx="101600" cy="212747"/>
              </a:xfrm>
              <a:custGeom>
                <a:avLst/>
                <a:gdLst>
                  <a:gd name="T0" fmla="*/ 71980 w 102363"/>
                  <a:gd name="T1" fmla="*/ 87712 h 212852"/>
                  <a:gd name="T2" fmla="*/ 82089 w 102363"/>
                  <a:gd name="T3" fmla="*/ 99626 h 212852"/>
                  <a:gd name="T4" fmla="*/ 95769 w 102363"/>
                  <a:gd name="T5" fmla="*/ 129029 h 212852"/>
                  <a:gd name="T6" fmla="*/ 99344 w 102363"/>
                  <a:gd name="T7" fmla="*/ 145254 h 212852"/>
                  <a:gd name="T8" fmla="*/ 98727 w 102363"/>
                  <a:gd name="T9" fmla="*/ 178464 h 212852"/>
                  <a:gd name="T10" fmla="*/ 90099 w 102363"/>
                  <a:gd name="T11" fmla="*/ 210277 h 212852"/>
                  <a:gd name="T12" fmla="*/ 69884 w 102363"/>
                  <a:gd name="T13" fmla="*/ 212431 h 212852"/>
                  <a:gd name="T14" fmla="*/ 51889 w 102363"/>
                  <a:gd name="T15" fmla="*/ 207994 h 212852"/>
                  <a:gd name="T16" fmla="*/ 20213 w 102363"/>
                  <a:gd name="T17" fmla="*/ 188096 h 212852"/>
                  <a:gd name="T18" fmla="*/ 11586 w 102363"/>
                  <a:gd name="T19" fmla="*/ 178464 h 212852"/>
                  <a:gd name="T20" fmla="*/ 5793 w 102363"/>
                  <a:gd name="T21" fmla="*/ 168069 h 212852"/>
                  <a:gd name="T22" fmla="*/ 2218 w 102363"/>
                  <a:gd name="T23" fmla="*/ 157042 h 212852"/>
                  <a:gd name="T24" fmla="*/ 0 w 102363"/>
                  <a:gd name="T25" fmla="*/ 134986 h 212852"/>
                  <a:gd name="T26" fmla="*/ 4436 w 102363"/>
                  <a:gd name="T27" fmla="*/ 112174 h 212852"/>
                  <a:gd name="T28" fmla="*/ 26624 w 102363"/>
                  <a:gd name="T29" fmla="*/ 64134 h 212852"/>
                  <a:gd name="T30" fmla="*/ 30936 w 102363"/>
                  <a:gd name="T31" fmla="*/ 44234 h 212852"/>
                  <a:gd name="T32" fmla="*/ 30936 w 102363"/>
                  <a:gd name="T33" fmla="*/ 33967 h 212852"/>
                  <a:gd name="T34" fmla="*/ 29581 w 102363"/>
                  <a:gd name="T35" fmla="*/ 24336 h 212852"/>
                  <a:gd name="T36" fmla="*/ 9367 w 102363"/>
                  <a:gd name="T37" fmla="*/ 9505 h 212852"/>
                  <a:gd name="T38" fmla="*/ 11586 w 102363"/>
                  <a:gd name="T39" fmla="*/ 3674 h 212852"/>
                  <a:gd name="T40" fmla="*/ 14420 w 102363"/>
                  <a:gd name="T41" fmla="*/ 635 h 212852"/>
                  <a:gd name="T42" fmla="*/ 17996 w 102363"/>
                  <a:gd name="T43" fmla="*/ 0 h 212852"/>
                  <a:gd name="T44" fmla="*/ 39688 w 102363"/>
                  <a:gd name="T45" fmla="*/ 9505 h 21285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2363"/>
                  <a:gd name="T70" fmla="*/ 0 h 212852"/>
                  <a:gd name="T71" fmla="*/ 102363 w 102363"/>
                  <a:gd name="T72" fmla="*/ 212852 h 21285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2363" h="212852">
                    <a:moveTo>
                      <a:pt x="74168" y="87884"/>
                    </a:moveTo>
                    <a:lnTo>
                      <a:pt x="84582" y="99822"/>
                    </a:lnTo>
                    <a:lnTo>
                      <a:pt x="98679" y="129285"/>
                    </a:lnTo>
                    <a:lnTo>
                      <a:pt x="102362" y="145542"/>
                    </a:lnTo>
                    <a:lnTo>
                      <a:pt x="101726" y="178816"/>
                    </a:lnTo>
                    <a:lnTo>
                      <a:pt x="92837" y="210693"/>
                    </a:lnTo>
                    <a:lnTo>
                      <a:pt x="72008" y="212851"/>
                    </a:lnTo>
                    <a:lnTo>
                      <a:pt x="53467" y="208406"/>
                    </a:lnTo>
                    <a:lnTo>
                      <a:pt x="20827" y="188468"/>
                    </a:lnTo>
                    <a:lnTo>
                      <a:pt x="11938" y="178816"/>
                    </a:lnTo>
                    <a:lnTo>
                      <a:pt x="5969" y="168401"/>
                    </a:lnTo>
                    <a:lnTo>
                      <a:pt x="2286" y="157353"/>
                    </a:lnTo>
                    <a:lnTo>
                      <a:pt x="0" y="135254"/>
                    </a:lnTo>
                    <a:lnTo>
                      <a:pt x="4571" y="112394"/>
                    </a:lnTo>
                    <a:lnTo>
                      <a:pt x="27432" y="64262"/>
                    </a:lnTo>
                    <a:lnTo>
                      <a:pt x="31876" y="44322"/>
                    </a:lnTo>
                    <a:lnTo>
                      <a:pt x="31876" y="34035"/>
                    </a:lnTo>
                    <a:lnTo>
                      <a:pt x="30480" y="24384"/>
                    </a:lnTo>
                    <a:lnTo>
                      <a:pt x="9651" y="9525"/>
                    </a:lnTo>
                    <a:lnTo>
                      <a:pt x="11938" y="3682"/>
                    </a:lnTo>
                    <a:lnTo>
                      <a:pt x="14858" y="635"/>
                    </a:lnTo>
                    <a:lnTo>
                      <a:pt x="18542" y="0"/>
                    </a:lnTo>
                    <a:lnTo>
                      <a:pt x="40894" y="9525"/>
                    </a:lnTo>
                    <a:close/>
                  </a:path>
                </a:pathLst>
              </a:custGeom>
              <a:solidFill>
                <a:srgbClr val="E81FFF"/>
              </a:solidFill>
              <a:ln w="0" algn="ctr">
                <a:solidFill>
                  <a:srgbClr val="E81F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5" name="Полилиния 129"/>
              <p:cNvSpPr>
                <a:spLocks noChangeArrowheads="1"/>
              </p:cNvSpPr>
              <p:nvPr/>
            </p:nvSpPr>
            <p:spPr bwMode="auto">
              <a:xfrm>
                <a:off x="5578476" y="3140184"/>
                <a:ext cx="246062" cy="177818"/>
              </a:xfrm>
              <a:custGeom>
                <a:avLst/>
                <a:gdLst>
                  <a:gd name="T0" fmla="*/ 247782 w 245491"/>
                  <a:gd name="T1" fmla="*/ 130821 h 177294"/>
                  <a:gd name="T2" fmla="*/ 231374 w 245491"/>
                  <a:gd name="T3" fmla="*/ 130821 h 177294"/>
                  <a:gd name="T4" fmla="*/ 163180 w 245491"/>
                  <a:gd name="T5" fmla="*/ 137504 h 177294"/>
                  <a:gd name="T6" fmla="*/ 131006 w 245491"/>
                  <a:gd name="T7" fmla="*/ 149584 h 177294"/>
                  <a:gd name="T8" fmla="*/ 86780 w 245491"/>
                  <a:gd name="T9" fmla="*/ 179399 h 177294"/>
                  <a:gd name="T10" fmla="*/ 77936 w 245491"/>
                  <a:gd name="T11" fmla="*/ 169760 h 177294"/>
                  <a:gd name="T12" fmla="*/ 68067 w 245491"/>
                  <a:gd name="T13" fmla="*/ 163720 h 177294"/>
                  <a:gd name="T14" fmla="*/ 9742 w 245491"/>
                  <a:gd name="T15" fmla="*/ 147400 h 177294"/>
                  <a:gd name="T16" fmla="*/ 0 w 245491"/>
                  <a:gd name="T17" fmla="*/ 142001 h 177294"/>
                  <a:gd name="T18" fmla="*/ 12688 w 245491"/>
                  <a:gd name="T19" fmla="*/ 91242 h 177294"/>
                  <a:gd name="T20" fmla="*/ 27688 w 245491"/>
                  <a:gd name="T21" fmla="*/ 59884 h 177294"/>
                  <a:gd name="T22" fmla="*/ 38967 w 245491"/>
                  <a:gd name="T23" fmla="*/ 47034 h 177294"/>
                  <a:gd name="T24" fmla="*/ 52428 w 245491"/>
                  <a:gd name="T25" fmla="*/ 36626 h 177294"/>
                  <a:gd name="T26" fmla="*/ 70373 w 245491"/>
                  <a:gd name="T27" fmla="*/ 31486 h 177294"/>
                  <a:gd name="T28" fmla="*/ 77936 w 245491"/>
                  <a:gd name="T29" fmla="*/ 38938 h 177294"/>
                  <a:gd name="T30" fmla="*/ 99600 w 245491"/>
                  <a:gd name="T31" fmla="*/ 71707 h 177294"/>
                  <a:gd name="T32" fmla="*/ 115238 w 245491"/>
                  <a:gd name="T33" fmla="*/ 91242 h 177294"/>
                  <a:gd name="T34" fmla="*/ 125108 w 245491"/>
                  <a:gd name="T35" fmla="*/ 97925 h 177294"/>
                  <a:gd name="T36" fmla="*/ 138569 w 245491"/>
                  <a:gd name="T37" fmla="*/ 103191 h 177294"/>
                  <a:gd name="T38" fmla="*/ 147541 w 245491"/>
                  <a:gd name="T39" fmla="*/ 101778 h 177294"/>
                  <a:gd name="T40" fmla="*/ 179077 w 245491"/>
                  <a:gd name="T41" fmla="*/ 100108 h 177294"/>
                  <a:gd name="T42" fmla="*/ 196893 w 245491"/>
                  <a:gd name="T43" fmla="*/ 94967 h 177294"/>
                  <a:gd name="T44" fmla="*/ 204454 w 245491"/>
                  <a:gd name="T45" fmla="*/ 88928 h 177294"/>
                  <a:gd name="T46" fmla="*/ 211123 w 245491"/>
                  <a:gd name="T47" fmla="*/ 81603 h 177294"/>
                  <a:gd name="T48" fmla="*/ 200740 w 245491"/>
                  <a:gd name="T49" fmla="*/ 65797 h 177294"/>
                  <a:gd name="T50" fmla="*/ 175230 w 245491"/>
                  <a:gd name="T51" fmla="*/ 44850 h 177294"/>
                  <a:gd name="T52" fmla="*/ 143695 w 245491"/>
                  <a:gd name="T53" fmla="*/ 33670 h 177294"/>
                  <a:gd name="T54" fmla="*/ 94343 w 245491"/>
                  <a:gd name="T55" fmla="*/ 25446 h 177294"/>
                  <a:gd name="T56" fmla="*/ 101780 w 245491"/>
                  <a:gd name="T57" fmla="*/ 20176 h 177294"/>
                  <a:gd name="T58" fmla="*/ 158694 w 245491"/>
                  <a:gd name="T59" fmla="*/ 21718 h 177294"/>
                  <a:gd name="T60" fmla="*/ 187150 w 245491"/>
                  <a:gd name="T61" fmla="*/ 16448 h 177294"/>
                  <a:gd name="T62" fmla="*/ 199843 w 245491"/>
                  <a:gd name="T63" fmla="*/ 9637 h 177294"/>
                  <a:gd name="T64" fmla="*/ 212659 w 245491"/>
                  <a:gd name="T65" fmla="*/ 0 h 177294"/>
                  <a:gd name="T66" fmla="*/ 223811 w 245491"/>
                  <a:gd name="T67" fmla="*/ 30714 h 177294"/>
                  <a:gd name="T68" fmla="*/ 234324 w 245491"/>
                  <a:gd name="T69" fmla="*/ 80703 h 17729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5491"/>
                  <a:gd name="T106" fmla="*/ 0 h 177294"/>
                  <a:gd name="T107" fmla="*/ 245491 w 245491"/>
                  <a:gd name="T108" fmla="*/ 177294 h 17729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5491" h="177294">
                    <a:moveTo>
                      <a:pt x="245490" y="129287"/>
                    </a:moveTo>
                    <a:lnTo>
                      <a:pt x="229234" y="129287"/>
                    </a:lnTo>
                    <a:lnTo>
                      <a:pt x="161670" y="135890"/>
                    </a:lnTo>
                    <a:lnTo>
                      <a:pt x="129794" y="147828"/>
                    </a:lnTo>
                    <a:lnTo>
                      <a:pt x="85978" y="177293"/>
                    </a:lnTo>
                    <a:lnTo>
                      <a:pt x="77215" y="167768"/>
                    </a:lnTo>
                    <a:lnTo>
                      <a:pt x="67437" y="161799"/>
                    </a:lnTo>
                    <a:lnTo>
                      <a:pt x="9651" y="145670"/>
                    </a:lnTo>
                    <a:lnTo>
                      <a:pt x="0" y="140335"/>
                    </a:lnTo>
                    <a:lnTo>
                      <a:pt x="12572" y="90171"/>
                    </a:lnTo>
                    <a:lnTo>
                      <a:pt x="27432" y="59182"/>
                    </a:lnTo>
                    <a:lnTo>
                      <a:pt x="38607" y="46482"/>
                    </a:lnTo>
                    <a:lnTo>
                      <a:pt x="51943" y="36196"/>
                    </a:lnTo>
                    <a:lnTo>
                      <a:pt x="69722" y="31116"/>
                    </a:lnTo>
                    <a:lnTo>
                      <a:pt x="77215" y="38481"/>
                    </a:lnTo>
                    <a:lnTo>
                      <a:pt x="98678" y="70866"/>
                    </a:lnTo>
                    <a:lnTo>
                      <a:pt x="114172" y="90171"/>
                    </a:lnTo>
                    <a:lnTo>
                      <a:pt x="123951" y="96775"/>
                    </a:lnTo>
                    <a:lnTo>
                      <a:pt x="137287" y="101981"/>
                    </a:lnTo>
                    <a:lnTo>
                      <a:pt x="146176" y="100584"/>
                    </a:lnTo>
                    <a:lnTo>
                      <a:pt x="177419" y="98934"/>
                    </a:lnTo>
                    <a:lnTo>
                      <a:pt x="195071" y="93853"/>
                    </a:lnTo>
                    <a:lnTo>
                      <a:pt x="202564" y="87884"/>
                    </a:lnTo>
                    <a:lnTo>
                      <a:pt x="209169" y="80646"/>
                    </a:lnTo>
                    <a:lnTo>
                      <a:pt x="198882" y="65025"/>
                    </a:lnTo>
                    <a:lnTo>
                      <a:pt x="173608" y="44324"/>
                    </a:lnTo>
                    <a:lnTo>
                      <a:pt x="142366" y="33275"/>
                    </a:lnTo>
                    <a:lnTo>
                      <a:pt x="93471" y="25147"/>
                    </a:lnTo>
                    <a:lnTo>
                      <a:pt x="100838" y="19940"/>
                    </a:lnTo>
                    <a:lnTo>
                      <a:pt x="157226" y="21463"/>
                    </a:lnTo>
                    <a:lnTo>
                      <a:pt x="185420" y="16256"/>
                    </a:lnTo>
                    <a:lnTo>
                      <a:pt x="197993" y="9525"/>
                    </a:lnTo>
                    <a:lnTo>
                      <a:pt x="210693" y="0"/>
                    </a:lnTo>
                    <a:lnTo>
                      <a:pt x="221741" y="30353"/>
                    </a:lnTo>
                    <a:lnTo>
                      <a:pt x="232156" y="79756"/>
                    </a:lnTo>
                    <a:close/>
                  </a:path>
                </a:pathLst>
              </a:custGeom>
              <a:solidFill>
                <a:srgbClr val="FFC282"/>
              </a:solidFill>
              <a:ln w="0" algn="ctr">
                <a:solidFill>
                  <a:srgbClr val="FFC282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6" name="Полилиния 130"/>
              <p:cNvSpPr>
                <a:spLocks noChangeArrowheads="1"/>
              </p:cNvSpPr>
              <p:nvPr/>
            </p:nvSpPr>
            <p:spPr bwMode="auto">
              <a:xfrm>
                <a:off x="5675313" y="3183051"/>
                <a:ext cx="95250" cy="44455"/>
              </a:xfrm>
              <a:custGeom>
                <a:avLst/>
                <a:gdLst>
                  <a:gd name="T0" fmla="*/ 96012 w 94997"/>
                  <a:gd name="T1" fmla="*/ 33945 h 45213"/>
                  <a:gd name="T2" fmla="*/ 88438 w 94997"/>
                  <a:gd name="T3" fmla="*/ 38100 h 45213"/>
                  <a:gd name="T4" fmla="*/ 80993 w 94997"/>
                  <a:gd name="T5" fmla="*/ 40831 h 45213"/>
                  <a:gd name="T6" fmla="*/ 72008 w 94997"/>
                  <a:gd name="T7" fmla="*/ 42256 h 45213"/>
                  <a:gd name="T8" fmla="*/ 31575 w 94997"/>
                  <a:gd name="T9" fmla="*/ 40831 h 45213"/>
                  <a:gd name="T10" fmla="*/ 20280 w 94997"/>
                  <a:gd name="T11" fmla="*/ 31928 h 45213"/>
                  <a:gd name="T12" fmla="*/ 7572 w 94997"/>
                  <a:gd name="T13" fmla="*/ 16618 h 45213"/>
                  <a:gd name="T14" fmla="*/ 1539 w 94997"/>
                  <a:gd name="T15" fmla="*/ 5578 h 45213"/>
                  <a:gd name="T16" fmla="*/ 0 w 94997"/>
                  <a:gd name="T17" fmla="*/ 0 h 45213"/>
                  <a:gd name="T18" fmla="*/ 39021 w 94997"/>
                  <a:gd name="T19" fmla="*/ 3559 h 45213"/>
                  <a:gd name="T20" fmla="*/ 64435 w 94997"/>
                  <a:gd name="T21" fmla="*/ 9731 h 45213"/>
                  <a:gd name="T22" fmla="*/ 76501 w 94997"/>
                  <a:gd name="T23" fmla="*/ 15311 h 45213"/>
                  <a:gd name="T24" fmla="*/ 87027 w 94997"/>
                  <a:gd name="T25" fmla="*/ 22789 h 452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4997"/>
                  <a:gd name="T40" fmla="*/ 0 h 45213"/>
                  <a:gd name="T41" fmla="*/ 94997 w 94997"/>
                  <a:gd name="T42" fmla="*/ 45213 h 452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4997" h="45213">
                    <a:moveTo>
                      <a:pt x="94996" y="36321"/>
                    </a:moveTo>
                    <a:lnTo>
                      <a:pt x="87502" y="40766"/>
                    </a:lnTo>
                    <a:lnTo>
                      <a:pt x="80136" y="43687"/>
                    </a:lnTo>
                    <a:lnTo>
                      <a:pt x="71246" y="45212"/>
                    </a:lnTo>
                    <a:lnTo>
                      <a:pt x="31241" y="43687"/>
                    </a:lnTo>
                    <a:lnTo>
                      <a:pt x="20065" y="34162"/>
                    </a:lnTo>
                    <a:lnTo>
                      <a:pt x="7492" y="17780"/>
                    </a:lnTo>
                    <a:lnTo>
                      <a:pt x="1523" y="5968"/>
                    </a:lnTo>
                    <a:lnTo>
                      <a:pt x="0" y="0"/>
                    </a:lnTo>
                    <a:lnTo>
                      <a:pt x="38608" y="3809"/>
                    </a:lnTo>
                    <a:lnTo>
                      <a:pt x="63753" y="10413"/>
                    </a:lnTo>
                    <a:lnTo>
                      <a:pt x="75691" y="16383"/>
                    </a:lnTo>
                    <a:lnTo>
                      <a:pt x="86106" y="24384"/>
                    </a:lnTo>
                    <a:close/>
                  </a:path>
                </a:pathLst>
              </a:custGeom>
              <a:solidFill>
                <a:srgbClr val="33CC66"/>
              </a:solidFill>
              <a:ln w="0" algn="ctr">
                <a:solidFill>
                  <a:srgbClr val="33CC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7" name="Полилиния 131"/>
              <p:cNvSpPr>
                <a:spLocks noChangeArrowheads="1"/>
              </p:cNvSpPr>
              <p:nvPr/>
            </p:nvSpPr>
            <p:spPr bwMode="auto">
              <a:xfrm>
                <a:off x="5137150" y="3186226"/>
                <a:ext cx="69850" cy="123838"/>
              </a:xfrm>
              <a:custGeom>
                <a:avLst/>
                <a:gdLst>
                  <a:gd name="T0" fmla="*/ 38890 w 69723"/>
                  <a:gd name="T1" fmla="*/ 12043 h 123572"/>
                  <a:gd name="T2" fmla="*/ 34412 w 69723"/>
                  <a:gd name="T3" fmla="*/ 14987 h 123572"/>
                  <a:gd name="T4" fmla="*/ 36586 w 69723"/>
                  <a:gd name="T5" fmla="*/ 21008 h 123572"/>
                  <a:gd name="T6" fmla="*/ 38890 w 69723"/>
                  <a:gd name="T7" fmla="*/ 21008 h 123572"/>
                  <a:gd name="T8" fmla="*/ 46309 w 69723"/>
                  <a:gd name="T9" fmla="*/ 22417 h 123572"/>
                  <a:gd name="T10" fmla="*/ 50148 w 69723"/>
                  <a:gd name="T11" fmla="*/ 24595 h 123572"/>
                  <a:gd name="T12" fmla="*/ 44135 w 69723"/>
                  <a:gd name="T13" fmla="*/ 31383 h 123572"/>
                  <a:gd name="T14" fmla="*/ 39658 w 69723"/>
                  <a:gd name="T15" fmla="*/ 33562 h 123572"/>
                  <a:gd name="T16" fmla="*/ 35946 w 69723"/>
                  <a:gd name="T17" fmla="*/ 36636 h 123572"/>
                  <a:gd name="T18" fmla="*/ 30703 w 69723"/>
                  <a:gd name="T19" fmla="*/ 38173 h 123572"/>
                  <a:gd name="T20" fmla="*/ 21747 w 69723"/>
                  <a:gd name="T21" fmla="*/ 42657 h 123572"/>
                  <a:gd name="T22" fmla="*/ 17909 w 69723"/>
                  <a:gd name="T23" fmla="*/ 47141 h 123572"/>
                  <a:gd name="T24" fmla="*/ 21747 w 69723"/>
                  <a:gd name="T25" fmla="*/ 50727 h 123572"/>
                  <a:gd name="T26" fmla="*/ 28400 w 69723"/>
                  <a:gd name="T27" fmla="*/ 54569 h 123572"/>
                  <a:gd name="T28" fmla="*/ 32109 w 69723"/>
                  <a:gd name="T29" fmla="*/ 57387 h 123572"/>
                  <a:gd name="T30" fmla="*/ 31469 w 69723"/>
                  <a:gd name="T31" fmla="*/ 63408 h 123572"/>
                  <a:gd name="T32" fmla="*/ 35946 w 69723"/>
                  <a:gd name="T33" fmla="*/ 61231 h 123572"/>
                  <a:gd name="T34" fmla="*/ 40424 w 69723"/>
                  <a:gd name="T35" fmla="*/ 61231 h 123572"/>
                  <a:gd name="T36" fmla="*/ 44135 w 69723"/>
                  <a:gd name="T37" fmla="*/ 62769 h 123572"/>
                  <a:gd name="T38" fmla="*/ 60637 w 69723"/>
                  <a:gd name="T39" fmla="*/ 78396 h 123572"/>
                  <a:gd name="T40" fmla="*/ 59101 w 69723"/>
                  <a:gd name="T41" fmla="*/ 81342 h 123572"/>
                  <a:gd name="T42" fmla="*/ 59869 w 69723"/>
                  <a:gd name="T43" fmla="*/ 84289 h 123572"/>
                  <a:gd name="T44" fmla="*/ 69593 w 69723"/>
                  <a:gd name="T45" fmla="*/ 89541 h 123572"/>
                  <a:gd name="T46" fmla="*/ 70231 w 69723"/>
                  <a:gd name="T47" fmla="*/ 94663 h 123572"/>
                  <a:gd name="T48" fmla="*/ 50148 w 69723"/>
                  <a:gd name="T49" fmla="*/ 111829 h 123572"/>
                  <a:gd name="T50" fmla="*/ 52322 w 69723"/>
                  <a:gd name="T51" fmla="*/ 111829 h 123572"/>
                  <a:gd name="T52" fmla="*/ 58334 w 69723"/>
                  <a:gd name="T53" fmla="*/ 113366 h 123572"/>
                  <a:gd name="T54" fmla="*/ 62813 w 69723"/>
                  <a:gd name="T55" fmla="*/ 113366 h 123572"/>
                  <a:gd name="T56" fmla="*/ 62813 w 69723"/>
                  <a:gd name="T57" fmla="*/ 118618 h 123572"/>
                  <a:gd name="T58" fmla="*/ 56800 w 69723"/>
                  <a:gd name="T59" fmla="*/ 117080 h 123572"/>
                  <a:gd name="T60" fmla="*/ 44135 w 69723"/>
                  <a:gd name="T61" fmla="*/ 120796 h 123572"/>
                  <a:gd name="T62" fmla="*/ 38890 w 69723"/>
                  <a:gd name="T63" fmla="*/ 123869 h 123572"/>
                  <a:gd name="T64" fmla="*/ 27632 w 69723"/>
                  <a:gd name="T65" fmla="*/ 124639 h 123572"/>
                  <a:gd name="T66" fmla="*/ 24051 w 69723"/>
                  <a:gd name="T67" fmla="*/ 121565 h 123572"/>
                  <a:gd name="T68" fmla="*/ 21747 w 69723"/>
                  <a:gd name="T69" fmla="*/ 117080 h 123572"/>
                  <a:gd name="T70" fmla="*/ 36586 w 69723"/>
                  <a:gd name="T71" fmla="*/ 108114 h 123572"/>
                  <a:gd name="T72" fmla="*/ 30703 w 69723"/>
                  <a:gd name="T73" fmla="*/ 108114 h 123572"/>
                  <a:gd name="T74" fmla="*/ 26225 w 69723"/>
                  <a:gd name="T75" fmla="*/ 107346 h 123572"/>
                  <a:gd name="T76" fmla="*/ 22388 w 69723"/>
                  <a:gd name="T77" fmla="*/ 105168 h 123572"/>
                  <a:gd name="T78" fmla="*/ 14967 w 69723"/>
                  <a:gd name="T79" fmla="*/ 96201 h 123572"/>
                  <a:gd name="T80" fmla="*/ 0 w 69723"/>
                  <a:gd name="T81" fmla="*/ 67252 h 123572"/>
                  <a:gd name="T82" fmla="*/ 0 w 69723"/>
                  <a:gd name="T83" fmla="*/ 63408 h 123572"/>
                  <a:gd name="T84" fmla="*/ 2301 w 69723"/>
                  <a:gd name="T85" fmla="*/ 58926 h 123572"/>
                  <a:gd name="T86" fmla="*/ 7548 w 69723"/>
                  <a:gd name="T87" fmla="*/ 55978 h 123572"/>
                  <a:gd name="T88" fmla="*/ 3071 w 69723"/>
                  <a:gd name="T89" fmla="*/ 51496 h 123572"/>
                  <a:gd name="T90" fmla="*/ 1535 w 69723"/>
                  <a:gd name="T91" fmla="*/ 47141 h 123572"/>
                  <a:gd name="T92" fmla="*/ 1535 w 69723"/>
                  <a:gd name="T93" fmla="*/ 42657 h 123572"/>
                  <a:gd name="T94" fmla="*/ 3071 w 69723"/>
                  <a:gd name="T95" fmla="*/ 40351 h 123572"/>
                  <a:gd name="T96" fmla="*/ 5246 w 69723"/>
                  <a:gd name="T97" fmla="*/ 38173 h 123572"/>
                  <a:gd name="T98" fmla="*/ 8188 w 69723"/>
                  <a:gd name="T99" fmla="*/ 37278 h 123572"/>
                  <a:gd name="T100" fmla="*/ 20213 w 69723"/>
                  <a:gd name="T101" fmla="*/ 30615 h 123572"/>
                  <a:gd name="T102" fmla="*/ 16503 w 69723"/>
                  <a:gd name="T103" fmla="*/ 27669 h 123572"/>
                  <a:gd name="T104" fmla="*/ 13430 w 69723"/>
                  <a:gd name="T105" fmla="*/ 26133 h 123572"/>
                  <a:gd name="T106" fmla="*/ 10490 w 69723"/>
                  <a:gd name="T107" fmla="*/ 23953 h 123572"/>
                  <a:gd name="T108" fmla="*/ 11256 w 69723"/>
                  <a:gd name="T109" fmla="*/ 21008 h 123572"/>
                  <a:gd name="T110" fmla="*/ 10490 w 69723"/>
                  <a:gd name="T111" fmla="*/ 14218 h 123572"/>
                  <a:gd name="T112" fmla="*/ 12664 w 69723"/>
                  <a:gd name="T113" fmla="*/ 8966 h 123572"/>
                  <a:gd name="T114" fmla="*/ 16503 w 69723"/>
                  <a:gd name="T115" fmla="*/ 3843 h 123572"/>
                  <a:gd name="T116" fmla="*/ 26866 w 69723"/>
                  <a:gd name="T117" fmla="*/ 0 h 123572"/>
                  <a:gd name="T118" fmla="*/ 32109 w 69723"/>
                  <a:gd name="T119" fmla="*/ 1536 h 123572"/>
                  <a:gd name="T120" fmla="*/ 35946 w 69723"/>
                  <a:gd name="T121" fmla="*/ 5381 h 12357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9723"/>
                  <a:gd name="T184" fmla="*/ 0 h 123572"/>
                  <a:gd name="T185" fmla="*/ 69723 w 69723"/>
                  <a:gd name="T186" fmla="*/ 123572 h 12357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9723" h="123572">
                    <a:moveTo>
                      <a:pt x="38608" y="11939"/>
                    </a:moveTo>
                    <a:lnTo>
                      <a:pt x="34163" y="14859"/>
                    </a:lnTo>
                    <a:lnTo>
                      <a:pt x="36321" y="20828"/>
                    </a:lnTo>
                    <a:lnTo>
                      <a:pt x="38608" y="20828"/>
                    </a:lnTo>
                    <a:lnTo>
                      <a:pt x="45973" y="22225"/>
                    </a:lnTo>
                    <a:lnTo>
                      <a:pt x="49784" y="24384"/>
                    </a:lnTo>
                    <a:lnTo>
                      <a:pt x="43815" y="31115"/>
                    </a:lnTo>
                    <a:lnTo>
                      <a:pt x="39370" y="33274"/>
                    </a:lnTo>
                    <a:lnTo>
                      <a:pt x="35686" y="36322"/>
                    </a:lnTo>
                    <a:lnTo>
                      <a:pt x="30479" y="37846"/>
                    </a:lnTo>
                    <a:lnTo>
                      <a:pt x="21590" y="42292"/>
                    </a:lnTo>
                    <a:lnTo>
                      <a:pt x="17779" y="46737"/>
                    </a:lnTo>
                    <a:lnTo>
                      <a:pt x="21590" y="50293"/>
                    </a:lnTo>
                    <a:lnTo>
                      <a:pt x="28194" y="54102"/>
                    </a:lnTo>
                    <a:lnTo>
                      <a:pt x="31877" y="56896"/>
                    </a:lnTo>
                    <a:lnTo>
                      <a:pt x="31241" y="62865"/>
                    </a:lnTo>
                    <a:lnTo>
                      <a:pt x="35686" y="60706"/>
                    </a:lnTo>
                    <a:lnTo>
                      <a:pt x="40132" y="60706"/>
                    </a:lnTo>
                    <a:lnTo>
                      <a:pt x="43815" y="62231"/>
                    </a:lnTo>
                    <a:lnTo>
                      <a:pt x="60197" y="77725"/>
                    </a:lnTo>
                    <a:lnTo>
                      <a:pt x="58673" y="80645"/>
                    </a:lnTo>
                    <a:lnTo>
                      <a:pt x="59435" y="83567"/>
                    </a:lnTo>
                    <a:lnTo>
                      <a:pt x="69088" y="88774"/>
                    </a:lnTo>
                    <a:lnTo>
                      <a:pt x="69722" y="93853"/>
                    </a:lnTo>
                    <a:lnTo>
                      <a:pt x="49784" y="110871"/>
                    </a:lnTo>
                    <a:lnTo>
                      <a:pt x="51942" y="110871"/>
                    </a:lnTo>
                    <a:lnTo>
                      <a:pt x="57911" y="112395"/>
                    </a:lnTo>
                    <a:lnTo>
                      <a:pt x="62357" y="112395"/>
                    </a:lnTo>
                    <a:lnTo>
                      <a:pt x="62357" y="117602"/>
                    </a:lnTo>
                    <a:lnTo>
                      <a:pt x="56388" y="116078"/>
                    </a:lnTo>
                    <a:lnTo>
                      <a:pt x="43815" y="119762"/>
                    </a:lnTo>
                    <a:lnTo>
                      <a:pt x="38608" y="122809"/>
                    </a:lnTo>
                    <a:lnTo>
                      <a:pt x="27432" y="123571"/>
                    </a:lnTo>
                    <a:lnTo>
                      <a:pt x="23876" y="120524"/>
                    </a:lnTo>
                    <a:lnTo>
                      <a:pt x="21590" y="116078"/>
                    </a:lnTo>
                    <a:lnTo>
                      <a:pt x="36321" y="107188"/>
                    </a:lnTo>
                    <a:lnTo>
                      <a:pt x="30479" y="107188"/>
                    </a:lnTo>
                    <a:lnTo>
                      <a:pt x="26034" y="106426"/>
                    </a:lnTo>
                    <a:lnTo>
                      <a:pt x="22225" y="104268"/>
                    </a:lnTo>
                    <a:lnTo>
                      <a:pt x="14859" y="95377"/>
                    </a:lnTo>
                    <a:lnTo>
                      <a:pt x="0" y="66676"/>
                    </a:lnTo>
                    <a:lnTo>
                      <a:pt x="0" y="62865"/>
                    </a:lnTo>
                    <a:lnTo>
                      <a:pt x="2285" y="58421"/>
                    </a:lnTo>
                    <a:lnTo>
                      <a:pt x="7492" y="55499"/>
                    </a:lnTo>
                    <a:lnTo>
                      <a:pt x="3047" y="51055"/>
                    </a:lnTo>
                    <a:lnTo>
                      <a:pt x="1523" y="46737"/>
                    </a:lnTo>
                    <a:lnTo>
                      <a:pt x="1523" y="42292"/>
                    </a:lnTo>
                    <a:lnTo>
                      <a:pt x="3047" y="40006"/>
                    </a:lnTo>
                    <a:lnTo>
                      <a:pt x="5207" y="37846"/>
                    </a:lnTo>
                    <a:lnTo>
                      <a:pt x="8128" y="36958"/>
                    </a:lnTo>
                    <a:lnTo>
                      <a:pt x="20065" y="30353"/>
                    </a:lnTo>
                    <a:lnTo>
                      <a:pt x="16383" y="27433"/>
                    </a:lnTo>
                    <a:lnTo>
                      <a:pt x="13334" y="25909"/>
                    </a:lnTo>
                    <a:lnTo>
                      <a:pt x="10414" y="23749"/>
                    </a:lnTo>
                    <a:lnTo>
                      <a:pt x="11176" y="20828"/>
                    </a:lnTo>
                    <a:lnTo>
                      <a:pt x="10414" y="14097"/>
                    </a:lnTo>
                    <a:lnTo>
                      <a:pt x="12572" y="8890"/>
                    </a:lnTo>
                    <a:lnTo>
                      <a:pt x="16383" y="3811"/>
                    </a:lnTo>
                    <a:lnTo>
                      <a:pt x="26670" y="0"/>
                    </a:lnTo>
                    <a:lnTo>
                      <a:pt x="31877" y="1524"/>
                    </a:lnTo>
                    <a:lnTo>
                      <a:pt x="35686" y="5334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8" name="Полилиния 132"/>
              <p:cNvSpPr>
                <a:spLocks noChangeArrowheads="1"/>
              </p:cNvSpPr>
              <p:nvPr/>
            </p:nvSpPr>
            <p:spPr bwMode="auto">
              <a:xfrm>
                <a:off x="5233987" y="3202103"/>
                <a:ext cx="141288" cy="327058"/>
              </a:xfrm>
              <a:custGeom>
                <a:avLst/>
                <a:gdLst>
                  <a:gd name="T0" fmla="*/ 120899 w 141733"/>
                  <a:gd name="T1" fmla="*/ 60322 h 327407"/>
                  <a:gd name="T2" fmla="*/ 137830 w 141733"/>
                  <a:gd name="T3" fmla="*/ 180204 h 327407"/>
                  <a:gd name="T4" fmla="*/ 139960 w 141733"/>
                  <a:gd name="T5" fmla="*/ 234709 h 327407"/>
                  <a:gd name="T6" fmla="*/ 123907 w 141733"/>
                  <a:gd name="T7" fmla="*/ 220673 h 327407"/>
                  <a:gd name="T8" fmla="*/ 120899 w 141733"/>
                  <a:gd name="T9" fmla="*/ 212578 h 327407"/>
                  <a:gd name="T10" fmla="*/ 117261 w 141733"/>
                  <a:gd name="T11" fmla="*/ 144922 h 327407"/>
                  <a:gd name="T12" fmla="*/ 83524 w 141733"/>
                  <a:gd name="T13" fmla="*/ 91177 h 327407"/>
                  <a:gd name="T14" fmla="*/ 74746 w 141733"/>
                  <a:gd name="T15" fmla="*/ 95604 h 327407"/>
                  <a:gd name="T16" fmla="*/ 73367 w 141733"/>
                  <a:gd name="T17" fmla="*/ 113308 h 327407"/>
                  <a:gd name="T18" fmla="*/ 70357 w 141733"/>
                  <a:gd name="T19" fmla="*/ 122159 h 327407"/>
                  <a:gd name="T20" fmla="*/ 56436 w 141733"/>
                  <a:gd name="T21" fmla="*/ 147073 h 327407"/>
                  <a:gd name="T22" fmla="*/ 54304 w 141733"/>
                  <a:gd name="T23" fmla="*/ 184632 h 327407"/>
                  <a:gd name="T24" fmla="*/ 60951 w 141733"/>
                  <a:gd name="T25" fmla="*/ 207520 h 327407"/>
                  <a:gd name="T26" fmla="*/ 82146 w 141733"/>
                  <a:gd name="T27" fmla="*/ 222948 h 327407"/>
                  <a:gd name="T28" fmla="*/ 120271 w 141733"/>
                  <a:gd name="T29" fmla="*/ 236986 h 327407"/>
                  <a:gd name="T30" fmla="*/ 137830 w 141733"/>
                  <a:gd name="T31" fmla="*/ 260507 h 327407"/>
                  <a:gd name="T32" fmla="*/ 116510 w 141733"/>
                  <a:gd name="T33" fmla="*/ 242803 h 327407"/>
                  <a:gd name="T34" fmla="*/ 52047 w 141733"/>
                  <a:gd name="T35" fmla="*/ 224465 h 327407"/>
                  <a:gd name="T36" fmla="*/ 37374 w 141733"/>
                  <a:gd name="T37" fmla="*/ 215614 h 327407"/>
                  <a:gd name="T38" fmla="*/ 44020 w 141733"/>
                  <a:gd name="T39" fmla="*/ 233318 h 327407"/>
                  <a:gd name="T40" fmla="*/ 73367 w 141733"/>
                  <a:gd name="T41" fmla="*/ 289972 h 327407"/>
                  <a:gd name="T42" fmla="*/ 118013 w 141733"/>
                  <a:gd name="T43" fmla="*/ 312735 h 327407"/>
                  <a:gd name="T44" fmla="*/ 93057 w 141733"/>
                  <a:gd name="T45" fmla="*/ 317793 h 327407"/>
                  <a:gd name="T46" fmla="*/ 65968 w 141733"/>
                  <a:gd name="T47" fmla="*/ 325127 h 327407"/>
                  <a:gd name="T48" fmla="*/ 50667 w 141733"/>
                  <a:gd name="T49" fmla="*/ 322346 h 327407"/>
                  <a:gd name="T50" fmla="*/ 41888 w 141733"/>
                  <a:gd name="T51" fmla="*/ 326012 h 327407"/>
                  <a:gd name="T52" fmla="*/ 17683 w 141733"/>
                  <a:gd name="T53" fmla="*/ 217004 h 327407"/>
                  <a:gd name="T54" fmla="*/ 754 w 141733"/>
                  <a:gd name="T55" fmla="*/ 150107 h 327407"/>
                  <a:gd name="T56" fmla="*/ 5143 w 141733"/>
                  <a:gd name="T57" fmla="*/ 147959 h 327407"/>
                  <a:gd name="T58" fmla="*/ 19816 w 141733"/>
                  <a:gd name="T59" fmla="*/ 150867 h 327407"/>
                  <a:gd name="T60" fmla="*/ 29347 w 141733"/>
                  <a:gd name="T61" fmla="*/ 158202 h 327407"/>
                  <a:gd name="T62" fmla="*/ 37374 w 141733"/>
                  <a:gd name="T63" fmla="*/ 153017 h 327407"/>
                  <a:gd name="T64" fmla="*/ 41888 w 141733"/>
                  <a:gd name="T65" fmla="*/ 139864 h 327407"/>
                  <a:gd name="T66" fmla="*/ 19816 w 141733"/>
                  <a:gd name="T67" fmla="*/ 103697 h 327407"/>
                  <a:gd name="T68" fmla="*/ 37374 w 141733"/>
                  <a:gd name="T69" fmla="*/ 52985 h 327407"/>
                  <a:gd name="T70" fmla="*/ 35994 w 141733"/>
                  <a:gd name="T71" fmla="*/ 34524 h 327407"/>
                  <a:gd name="T72" fmla="*/ 87914 w 141733"/>
                  <a:gd name="T73" fmla="*/ 7334 h 32740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1733"/>
                  <a:gd name="T112" fmla="*/ 0 h 327407"/>
                  <a:gd name="T113" fmla="*/ 141733 w 141733"/>
                  <a:gd name="T114" fmla="*/ 327407 h 32740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1733" h="327407">
                    <a:moveTo>
                      <a:pt x="117349" y="1525"/>
                    </a:moveTo>
                    <a:lnTo>
                      <a:pt x="122429" y="60580"/>
                    </a:lnTo>
                    <a:lnTo>
                      <a:pt x="132080" y="121159"/>
                    </a:lnTo>
                    <a:lnTo>
                      <a:pt x="139574" y="180975"/>
                    </a:lnTo>
                    <a:lnTo>
                      <a:pt x="141098" y="240919"/>
                    </a:lnTo>
                    <a:lnTo>
                      <a:pt x="141732" y="235712"/>
                    </a:lnTo>
                    <a:lnTo>
                      <a:pt x="140336" y="232030"/>
                    </a:lnTo>
                    <a:lnTo>
                      <a:pt x="125476" y="221616"/>
                    </a:lnTo>
                    <a:lnTo>
                      <a:pt x="123191" y="217932"/>
                    </a:lnTo>
                    <a:lnTo>
                      <a:pt x="122429" y="213487"/>
                    </a:lnTo>
                    <a:lnTo>
                      <a:pt x="124715" y="178817"/>
                    </a:lnTo>
                    <a:lnTo>
                      <a:pt x="118746" y="145542"/>
                    </a:lnTo>
                    <a:lnTo>
                      <a:pt x="104649" y="116079"/>
                    </a:lnTo>
                    <a:lnTo>
                      <a:pt x="84582" y="91567"/>
                    </a:lnTo>
                    <a:lnTo>
                      <a:pt x="78741" y="93092"/>
                    </a:lnTo>
                    <a:lnTo>
                      <a:pt x="75692" y="96012"/>
                    </a:lnTo>
                    <a:lnTo>
                      <a:pt x="74296" y="99696"/>
                    </a:lnTo>
                    <a:lnTo>
                      <a:pt x="74296" y="113792"/>
                    </a:lnTo>
                    <a:lnTo>
                      <a:pt x="73534" y="118237"/>
                    </a:lnTo>
                    <a:lnTo>
                      <a:pt x="71248" y="122682"/>
                    </a:lnTo>
                    <a:lnTo>
                      <a:pt x="64643" y="130049"/>
                    </a:lnTo>
                    <a:lnTo>
                      <a:pt x="57150" y="147701"/>
                    </a:lnTo>
                    <a:lnTo>
                      <a:pt x="54230" y="166243"/>
                    </a:lnTo>
                    <a:lnTo>
                      <a:pt x="54992" y="185421"/>
                    </a:lnTo>
                    <a:lnTo>
                      <a:pt x="56388" y="195073"/>
                    </a:lnTo>
                    <a:lnTo>
                      <a:pt x="61723" y="208407"/>
                    </a:lnTo>
                    <a:lnTo>
                      <a:pt x="72010" y="217932"/>
                    </a:lnTo>
                    <a:lnTo>
                      <a:pt x="83186" y="223901"/>
                    </a:lnTo>
                    <a:lnTo>
                      <a:pt x="109093" y="232030"/>
                    </a:lnTo>
                    <a:lnTo>
                      <a:pt x="121793" y="237999"/>
                    </a:lnTo>
                    <a:lnTo>
                      <a:pt x="132080" y="246888"/>
                    </a:lnTo>
                    <a:lnTo>
                      <a:pt x="139574" y="261621"/>
                    </a:lnTo>
                    <a:lnTo>
                      <a:pt x="129160" y="250444"/>
                    </a:lnTo>
                    <a:lnTo>
                      <a:pt x="117984" y="243841"/>
                    </a:lnTo>
                    <a:lnTo>
                      <a:pt x="65405" y="231267"/>
                    </a:lnTo>
                    <a:lnTo>
                      <a:pt x="52705" y="225425"/>
                    </a:lnTo>
                    <a:lnTo>
                      <a:pt x="42418" y="217171"/>
                    </a:lnTo>
                    <a:lnTo>
                      <a:pt x="37847" y="216536"/>
                    </a:lnTo>
                    <a:lnTo>
                      <a:pt x="36449" y="219456"/>
                    </a:lnTo>
                    <a:lnTo>
                      <a:pt x="44578" y="234316"/>
                    </a:lnTo>
                    <a:lnTo>
                      <a:pt x="62357" y="281560"/>
                    </a:lnTo>
                    <a:lnTo>
                      <a:pt x="74296" y="291211"/>
                    </a:lnTo>
                    <a:lnTo>
                      <a:pt x="94997" y="305181"/>
                    </a:lnTo>
                    <a:lnTo>
                      <a:pt x="119507" y="314072"/>
                    </a:lnTo>
                    <a:lnTo>
                      <a:pt x="111380" y="314072"/>
                    </a:lnTo>
                    <a:lnTo>
                      <a:pt x="94235" y="319151"/>
                    </a:lnTo>
                    <a:lnTo>
                      <a:pt x="85472" y="322961"/>
                    </a:lnTo>
                    <a:lnTo>
                      <a:pt x="66803" y="326517"/>
                    </a:lnTo>
                    <a:lnTo>
                      <a:pt x="58674" y="325882"/>
                    </a:lnTo>
                    <a:lnTo>
                      <a:pt x="51309" y="323724"/>
                    </a:lnTo>
                    <a:lnTo>
                      <a:pt x="47499" y="326517"/>
                    </a:lnTo>
                    <a:lnTo>
                      <a:pt x="42418" y="327406"/>
                    </a:lnTo>
                    <a:lnTo>
                      <a:pt x="32640" y="282956"/>
                    </a:lnTo>
                    <a:lnTo>
                      <a:pt x="17907" y="217932"/>
                    </a:lnTo>
                    <a:lnTo>
                      <a:pt x="0" y="155194"/>
                    </a:lnTo>
                    <a:lnTo>
                      <a:pt x="762" y="150749"/>
                    </a:lnTo>
                    <a:lnTo>
                      <a:pt x="3049" y="149225"/>
                    </a:lnTo>
                    <a:lnTo>
                      <a:pt x="5207" y="148591"/>
                    </a:lnTo>
                    <a:lnTo>
                      <a:pt x="8255" y="148591"/>
                    </a:lnTo>
                    <a:lnTo>
                      <a:pt x="20067" y="151511"/>
                    </a:lnTo>
                    <a:lnTo>
                      <a:pt x="26036" y="157480"/>
                    </a:lnTo>
                    <a:lnTo>
                      <a:pt x="29718" y="158878"/>
                    </a:lnTo>
                    <a:lnTo>
                      <a:pt x="34925" y="158878"/>
                    </a:lnTo>
                    <a:lnTo>
                      <a:pt x="37847" y="153671"/>
                    </a:lnTo>
                    <a:lnTo>
                      <a:pt x="41656" y="144907"/>
                    </a:lnTo>
                    <a:lnTo>
                      <a:pt x="42418" y="140462"/>
                    </a:lnTo>
                    <a:lnTo>
                      <a:pt x="38609" y="122682"/>
                    </a:lnTo>
                    <a:lnTo>
                      <a:pt x="20067" y="104141"/>
                    </a:lnTo>
                    <a:lnTo>
                      <a:pt x="34925" y="71629"/>
                    </a:lnTo>
                    <a:lnTo>
                      <a:pt x="37847" y="53213"/>
                    </a:lnTo>
                    <a:lnTo>
                      <a:pt x="37847" y="43562"/>
                    </a:lnTo>
                    <a:lnTo>
                      <a:pt x="36449" y="34672"/>
                    </a:lnTo>
                    <a:lnTo>
                      <a:pt x="27560" y="16256"/>
                    </a:lnTo>
                    <a:lnTo>
                      <a:pt x="89028" y="7366"/>
                    </a:lnTo>
                    <a:lnTo>
                      <a:pt x="108331" y="0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9" name="Полилиния 133"/>
              <p:cNvSpPr>
                <a:spLocks noChangeArrowheads="1"/>
              </p:cNvSpPr>
              <p:nvPr/>
            </p:nvSpPr>
            <p:spPr bwMode="auto">
              <a:xfrm>
                <a:off x="4956175" y="3235443"/>
                <a:ext cx="280987" cy="293718"/>
              </a:xfrm>
              <a:custGeom>
                <a:avLst/>
                <a:gdLst>
                  <a:gd name="T0" fmla="*/ 150066 w 281307"/>
                  <a:gd name="T1" fmla="*/ 1389 h 294132"/>
                  <a:gd name="T2" fmla="*/ 147788 w 281307"/>
                  <a:gd name="T3" fmla="*/ 10231 h 294132"/>
                  <a:gd name="T4" fmla="*/ 147030 w 281307"/>
                  <a:gd name="T5" fmla="*/ 27910 h 294132"/>
                  <a:gd name="T6" fmla="*/ 150697 w 281307"/>
                  <a:gd name="T7" fmla="*/ 44705 h 294132"/>
                  <a:gd name="T8" fmla="*/ 159547 w 281307"/>
                  <a:gd name="T9" fmla="*/ 60239 h 294132"/>
                  <a:gd name="T10" fmla="*/ 166247 w 281307"/>
                  <a:gd name="T11" fmla="*/ 66805 h 294132"/>
                  <a:gd name="T12" fmla="*/ 170671 w 281307"/>
                  <a:gd name="T13" fmla="*/ 73497 h 294132"/>
                  <a:gd name="T14" fmla="*/ 203920 w 281307"/>
                  <a:gd name="T15" fmla="*/ 91052 h 294132"/>
                  <a:gd name="T16" fmla="*/ 208345 w 281307"/>
                  <a:gd name="T17" fmla="*/ 97746 h 294132"/>
                  <a:gd name="T18" fmla="*/ 207588 w 281307"/>
                  <a:gd name="T19" fmla="*/ 105827 h 294132"/>
                  <a:gd name="T20" fmla="*/ 201014 w 281307"/>
                  <a:gd name="T21" fmla="*/ 117572 h 294132"/>
                  <a:gd name="T22" fmla="*/ 201014 w 281307"/>
                  <a:gd name="T23" fmla="*/ 121234 h 294132"/>
                  <a:gd name="T24" fmla="*/ 202403 w 281307"/>
                  <a:gd name="T25" fmla="*/ 129191 h 294132"/>
                  <a:gd name="T26" fmla="*/ 204679 w 281307"/>
                  <a:gd name="T27" fmla="*/ 133611 h 294132"/>
                  <a:gd name="T28" fmla="*/ 209862 w 281307"/>
                  <a:gd name="T29" fmla="*/ 140304 h 294132"/>
                  <a:gd name="T30" fmla="*/ 212771 w 281307"/>
                  <a:gd name="T31" fmla="*/ 142450 h 294132"/>
                  <a:gd name="T32" fmla="*/ 217954 w 281307"/>
                  <a:gd name="T33" fmla="*/ 144724 h 294132"/>
                  <a:gd name="T34" fmla="*/ 222379 w 281307"/>
                  <a:gd name="T35" fmla="*/ 144724 h 294132"/>
                  <a:gd name="T36" fmla="*/ 226045 w 281307"/>
                  <a:gd name="T37" fmla="*/ 143334 h 294132"/>
                  <a:gd name="T38" fmla="*/ 227562 w 281307"/>
                  <a:gd name="T39" fmla="*/ 139546 h 294132"/>
                  <a:gd name="T40" fmla="*/ 229711 w 281307"/>
                  <a:gd name="T41" fmla="*/ 136641 h 294132"/>
                  <a:gd name="T42" fmla="*/ 230469 w 281307"/>
                  <a:gd name="T43" fmla="*/ 132221 h 294132"/>
                  <a:gd name="T44" fmla="*/ 232745 w 281307"/>
                  <a:gd name="T45" fmla="*/ 129191 h 294132"/>
                  <a:gd name="T46" fmla="*/ 235654 w 281307"/>
                  <a:gd name="T47" fmla="*/ 127802 h 294132"/>
                  <a:gd name="T48" fmla="*/ 241596 w 281307"/>
                  <a:gd name="T49" fmla="*/ 128560 h 294132"/>
                  <a:gd name="T50" fmla="*/ 251835 w 281307"/>
                  <a:gd name="T51" fmla="*/ 168213 h 294132"/>
                  <a:gd name="T52" fmla="*/ 265994 w 281307"/>
                  <a:gd name="T53" fmla="*/ 228452 h 294132"/>
                  <a:gd name="T54" fmla="*/ 280028 w 281307"/>
                  <a:gd name="T55" fmla="*/ 290206 h 294132"/>
                  <a:gd name="T56" fmla="*/ 266627 w 281307"/>
                  <a:gd name="T57" fmla="*/ 292479 h 294132"/>
                  <a:gd name="T58" fmla="*/ 231986 w 281307"/>
                  <a:gd name="T59" fmla="*/ 285785 h 294132"/>
                  <a:gd name="T60" fmla="*/ 166247 w 281307"/>
                  <a:gd name="T61" fmla="*/ 290206 h 294132"/>
                  <a:gd name="T62" fmla="*/ 163340 w 281307"/>
                  <a:gd name="T63" fmla="*/ 285028 h 294132"/>
                  <a:gd name="T64" fmla="*/ 152972 w 281307"/>
                  <a:gd name="T65" fmla="*/ 281492 h 294132"/>
                  <a:gd name="T66" fmla="*/ 150066 w 281307"/>
                  <a:gd name="T67" fmla="*/ 279219 h 294132"/>
                  <a:gd name="T68" fmla="*/ 102783 w 281307"/>
                  <a:gd name="T69" fmla="*/ 220369 h 294132"/>
                  <a:gd name="T70" fmla="*/ 90267 w 281307"/>
                  <a:gd name="T71" fmla="*/ 199153 h 294132"/>
                  <a:gd name="T72" fmla="*/ 96081 w 281307"/>
                  <a:gd name="T73" fmla="*/ 196879 h 294132"/>
                  <a:gd name="T74" fmla="*/ 102783 w 281307"/>
                  <a:gd name="T75" fmla="*/ 192461 h 294132"/>
                  <a:gd name="T76" fmla="*/ 111633 w 281307"/>
                  <a:gd name="T77" fmla="*/ 179199 h 294132"/>
                  <a:gd name="T78" fmla="*/ 110115 w 281307"/>
                  <a:gd name="T79" fmla="*/ 172634 h 294132"/>
                  <a:gd name="T80" fmla="*/ 102024 w 281307"/>
                  <a:gd name="T81" fmla="*/ 164550 h 294132"/>
                  <a:gd name="T82" fmla="*/ 96840 w 281307"/>
                  <a:gd name="T83" fmla="*/ 160889 h 294132"/>
                  <a:gd name="T84" fmla="*/ 83567 w 281307"/>
                  <a:gd name="T85" fmla="*/ 156469 h 294132"/>
                  <a:gd name="T86" fmla="*/ 53224 w 281307"/>
                  <a:gd name="T87" fmla="*/ 127043 h 294132"/>
                  <a:gd name="T88" fmla="*/ 49558 w 281307"/>
                  <a:gd name="T89" fmla="*/ 117572 h 294132"/>
                  <a:gd name="T90" fmla="*/ 39949 w 281307"/>
                  <a:gd name="T91" fmla="*/ 99892 h 294132"/>
                  <a:gd name="T92" fmla="*/ 27436 w 281307"/>
                  <a:gd name="T93" fmla="*/ 84485 h 294132"/>
                  <a:gd name="T94" fmla="*/ 11882 w 281307"/>
                  <a:gd name="T95" fmla="*/ 71983 h 294132"/>
                  <a:gd name="T96" fmla="*/ 3795 w 281307"/>
                  <a:gd name="T97" fmla="*/ 68320 h 294132"/>
                  <a:gd name="T98" fmla="*/ 0 w 281307"/>
                  <a:gd name="T99" fmla="*/ 13889 h 294132"/>
                  <a:gd name="T100" fmla="*/ 34892 w 281307"/>
                  <a:gd name="T101" fmla="*/ 5809 h 294132"/>
                  <a:gd name="T102" fmla="*/ 90267 w 281307"/>
                  <a:gd name="T103" fmla="*/ 0 h 294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81307"/>
                  <a:gd name="T157" fmla="*/ 0 h 294132"/>
                  <a:gd name="T158" fmla="*/ 281307 w 281307"/>
                  <a:gd name="T159" fmla="*/ 294132 h 2941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81307" h="294132">
                    <a:moveTo>
                      <a:pt x="150750" y="1397"/>
                    </a:moveTo>
                    <a:lnTo>
                      <a:pt x="148463" y="10287"/>
                    </a:lnTo>
                    <a:lnTo>
                      <a:pt x="147701" y="28067"/>
                    </a:lnTo>
                    <a:lnTo>
                      <a:pt x="151385" y="44957"/>
                    </a:lnTo>
                    <a:lnTo>
                      <a:pt x="160275" y="60579"/>
                    </a:lnTo>
                    <a:lnTo>
                      <a:pt x="167006" y="67182"/>
                    </a:lnTo>
                    <a:lnTo>
                      <a:pt x="171450" y="73913"/>
                    </a:lnTo>
                    <a:lnTo>
                      <a:pt x="204851" y="91567"/>
                    </a:lnTo>
                    <a:lnTo>
                      <a:pt x="209296" y="98298"/>
                    </a:lnTo>
                    <a:lnTo>
                      <a:pt x="208535" y="106425"/>
                    </a:lnTo>
                    <a:lnTo>
                      <a:pt x="201931" y="118236"/>
                    </a:lnTo>
                    <a:lnTo>
                      <a:pt x="201931" y="121919"/>
                    </a:lnTo>
                    <a:lnTo>
                      <a:pt x="203327" y="129921"/>
                    </a:lnTo>
                    <a:lnTo>
                      <a:pt x="205613" y="134366"/>
                    </a:lnTo>
                    <a:lnTo>
                      <a:pt x="210820" y="141097"/>
                    </a:lnTo>
                    <a:lnTo>
                      <a:pt x="213742" y="143255"/>
                    </a:lnTo>
                    <a:lnTo>
                      <a:pt x="218949" y="145542"/>
                    </a:lnTo>
                    <a:lnTo>
                      <a:pt x="223394" y="145542"/>
                    </a:lnTo>
                    <a:lnTo>
                      <a:pt x="227076" y="144144"/>
                    </a:lnTo>
                    <a:lnTo>
                      <a:pt x="228600" y="140335"/>
                    </a:lnTo>
                    <a:lnTo>
                      <a:pt x="230760" y="137413"/>
                    </a:lnTo>
                    <a:lnTo>
                      <a:pt x="231521" y="132968"/>
                    </a:lnTo>
                    <a:lnTo>
                      <a:pt x="233807" y="129921"/>
                    </a:lnTo>
                    <a:lnTo>
                      <a:pt x="236729" y="128524"/>
                    </a:lnTo>
                    <a:lnTo>
                      <a:pt x="242698" y="129286"/>
                    </a:lnTo>
                    <a:lnTo>
                      <a:pt x="252985" y="169163"/>
                    </a:lnTo>
                    <a:lnTo>
                      <a:pt x="267208" y="229742"/>
                    </a:lnTo>
                    <a:lnTo>
                      <a:pt x="281306" y="291846"/>
                    </a:lnTo>
                    <a:lnTo>
                      <a:pt x="267844" y="294131"/>
                    </a:lnTo>
                    <a:lnTo>
                      <a:pt x="233045" y="287400"/>
                    </a:lnTo>
                    <a:lnTo>
                      <a:pt x="167006" y="291846"/>
                    </a:lnTo>
                    <a:lnTo>
                      <a:pt x="164085" y="286638"/>
                    </a:lnTo>
                    <a:lnTo>
                      <a:pt x="153670" y="283082"/>
                    </a:lnTo>
                    <a:lnTo>
                      <a:pt x="150750" y="280797"/>
                    </a:lnTo>
                    <a:lnTo>
                      <a:pt x="103251" y="221615"/>
                    </a:lnTo>
                    <a:lnTo>
                      <a:pt x="90679" y="200279"/>
                    </a:lnTo>
                    <a:lnTo>
                      <a:pt x="96520" y="197992"/>
                    </a:lnTo>
                    <a:lnTo>
                      <a:pt x="103251" y="193548"/>
                    </a:lnTo>
                    <a:lnTo>
                      <a:pt x="112142" y="180212"/>
                    </a:lnTo>
                    <a:lnTo>
                      <a:pt x="110618" y="173609"/>
                    </a:lnTo>
                    <a:lnTo>
                      <a:pt x="102489" y="165480"/>
                    </a:lnTo>
                    <a:lnTo>
                      <a:pt x="97282" y="161798"/>
                    </a:lnTo>
                    <a:lnTo>
                      <a:pt x="83948" y="157353"/>
                    </a:lnTo>
                    <a:lnTo>
                      <a:pt x="53468" y="127761"/>
                    </a:lnTo>
                    <a:lnTo>
                      <a:pt x="49785" y="118236"/>
                    </a:lnTo>
                    <a:lnTo>
                      <a:pt x="40132" y="100456"/>
                    </a:lnTo>
                    <a:lnTo>
                      <a:pt x="27560" y="84962"/>
                    </a:lnTo>
                    <a:lnTo>
                      <a:pt x="11938" y="72390"/>
                    </a:lnTo>
                    <a:lnTo>
                      <a:pt x="3811" y="68706"/>
                    </a:lnTo>
                    <a:lnTo>
                      <a:pt x="0" y="13969"/>
                    </a:lnTo>
                    <a:lnTo>
                      <a:pt x="35052" y="5841"/>
                    </a:lnTo>
                    <a:lnTo>
                      <a:pt x="90679" y="0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0" name="Полилиния 134"/>
              <p:cNvSpPr>
                <a:spLocks noChangeArrowheads="1"/>
              </p:cNvSpPr>
              <p:nvPr/>
            </p:nvSpPr>
            <p:spPr bwMode="auto">
              <a:xfrm>
                <a:off x="5532438" y="3276723"/>
                <a:ext cx="127000" cy="73032"/>
              </a:xfrm>
              <a:custGeom>
                <a:avLst/>
                <a:gdLst>
                  <a:gd name="T0" fmla="*/ 113223 w 126874"/>
                  <a:gd name="T1" fmla="*/ 39728 h 72392"/>
                  <a:gd name="T2" fmla="*/ 114628 w 126874"/>
                  <a:gd name="T3" fmla="*/ 46570 h 72392"/>
                  <a:gd name="T4" fmla="*/ 118451 w 126874"/>
                  <a:gd name="T5" fmla="*/ 53542 h 72392"/>
                  <a:gd name="T6" fmla="*/ 122915 w 126874"/>
                  <a:gd name="T7" fmla="*/ 58935 h 72392"/>
                  <a:gd name="T8" fmla="*/ 127377 w 126874"/>
                  <a:gd name="T9" fmla="*/ 66564 h 72392"/>
                  <a:gd name="T10" fmla="*/ 120620 w 126874"/>
                  <a:gd name="T11" fmla="*/ 67354 h 72392"/>
                  <a:gd name="T12" fmla="*/ 99837 w 126874"/>
                  <a:gd name="T13" fmla="*/ 74985 h 72392"/>
                  <a:gd name="T14" fmla="*/ 87850 w 126874"/>
                  <a:gd name="T15" fmla="*/ 74195 h 72392"/>
                  <a:gd name="T16" fmla="*/ 84151 w 126874"/>
                  <a:gd name="T17" fmla="*/ 68802 h 72392"/>
                  <a:gd name="T18" fmla="*/ 83388 w 126874"/>
                  <a:gd name="T19" fmla="*/ 60381 h 72392"/>
                  <a:gd name="T20" fmla="*/ 32004 w 126874"/>
                  <a:gd name="T21" fmla="*/ 47491 h 72392"/>
                  <a:gd name="T22" fmla="*/ 32004 w 126874"/>
                  <a:gd name="T23" fmla="*/ 35915 h 72392"/>
                  <a:gd name="T24" fmla="*/ 26011 w 126874"/>
                  <a:gd name="T25" fmla="*/ 34466 h 72392"/>
                  <a:gd name="T26" fmla="*/ 20911 w 126874"/>
                  <a:gd name="T27" fmla="*/ 37361 h 72392"/>
                  <a:gd name="T28" fmla="*/ 15553 w 126874"/>
                  <a:gd name="T29" fmla="*/ 38938 h 72392"/>
                  <a:gd name="T30" fmla="*/ 13387 w 126874"/>
                  <a:gd name="T31" fmla="*/ 37361 h 72392"/>
                  <a:gd name="T32" fmla="*/ 11985 w 126874"/>
                  <a:gd name="T33" fmla="*/ 34466 h 72392"/>
                  <a:gd name="T34" fmla="*/ 12623 w 126874"/>
                  <a:gd name="T35" fmla="*/ 28284 h 72392"/>
                  <a:gd name="T36" fmla="*/ 11985 w 126874"/>
                  <a:gd name="T37" fmla="*/ 23680 h 72392"/>
                  <a:gd name="T38" fmla="*/ 8925 w 126874"/>
                  <a:gd name="T39" fmla="*/ 19866 h 72392"/>
                  <a:gd name="T40" fmla="*/ 1532 w 126874"/>
                  <a:gd name="T41" fmla="*/ 12893 h 72392"/>
                  <a:gd name="T42" fmla="*/ 0 w 126874"/>
                  <a:gd name="T43" fmla="*/ 9866 h 72392"/>
                  <a:gd name="T44" fmla="*/ 0 w 126874"/>
                  <a:gd name="T45" fmla="*/ 4605 h 72392"/>
                  <a:gd name="T46" fmla="*/ 4460 w 126874"/>
                  <a:gd name="T47" fmla="*/ 0 h 72392"/>
                  <a:gd name="T48" fmla="*/ 28305 w 126874"/>
                  <a:gd name="T49" fmla="*/ 17496 h 7239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874"/>
                  <a:gd name="T76" fmla="*/ 0 h 72392"/>
                  <a:gd name="T77" fmla="*/ 126874 w 126874"/>
                  <a:gd name="T78" fmla="*/ 72392 h 7239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874" h="72392">
                    <a:moveTo>
                      <a:pt x="112775" y="38354"/>
                    </a:moveTo>
                    <a:lnTo>
                      <a:pt x="114173" y="44959"/>
                    </a:lnTo>
                    <a:lnTo>
                      <a:pt x="117982" y="51690"/>
                    </a:lnTo>
                    <a:lnTo>
                      <a:pt x="122427" y="56897"/>
                    </a:lnTo>
                    <a:lnTo>
                      <a:pt x="126873" y="64262"/>
                    </a:lnTo>
                    <a:lnTo>
                      <a:pt x="120142" y="65024"/>
                    </a:lnTo>
                    <a:lnTo>
                      <a:pt x="99441" y="72391"/>
                    </a:lnTo>
                    <a:lnTo>
                      <a:pt x="87502" y="71629"/>
                    </a:lnTo>
                    <a:lnTo>
                      <a:pt x="83819" y="66422"/>
                    </a:lnTo>
                    <a:lnTo>
                      <a:pt x="83057" y="58293"/>
                    </a:lnTo>
                    <a:lnTo>
                      <a:pt x="31876" y="45848"/>
                    </a:lnTo>
                    <a:lnTo>
                      <a:pt x="31876" y="34672"/>
                    </a:lnTo>
                    <a:lnTo>
                      <a:pt x="25907" y="33274"/>
                    </a:lnTo>
                    <a:lnTo>
                      <a:pt x="20827" y="36068"/>
                    </a:lnTo>
                    <a:lnTo>
                      <a:pt x="15493" y="37592"/>
                    </a:lnTo>
                    <a:lnTo>
                      <a:pt x="13335" y="36068"/>
                    </a:lnTo>
                    <a:lnTo>
                      <a:pt x="11937" y="33274"/>
                    </a:lnTo>
                    <a:lnTo>
                      <a:pt x="12573" y="27305"/>
                    </a:lnTo>
                    <a:lnTo>
                      <a:pt x="11937" y="22860"/>
                    </a:lnTo>
                    <a:lnTo>
                      <a:pt x="8889" y="19178"/>
                    </a:lnTo>
                    <a:lnTo>
                      <a:pt x="1524" y="12447"/>
                    </a:lnTo>
                    <a:lnTo>
                      <a:pt x="0" y="9525"/>
                    </a:lnTo>
                    <a:lnTo>
                      <a:pt x="0" y="4446"/>
                    </a:lnTo>
                    <a:lnTo>
                      <a:pt x="4444" y="0"/>
                    </a:lnTo>
                    <a:lnTo>
                      <a:pt x="28193" y="16891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1" name="Полилиния 135"/>
              <p:cNvSpPr>
                <a:spLocks noChangeArrowheads="1"/>
              </p:cNvSpPr>
              <p:nvPr/>
            </p:nvSpPr>
            <p:spPr bwMode="auto">
              <a:xfrm>
                <a:off x="4365625" y="3287837"/>
                <a:ext cx="623887" cy="400091"/>
              </a:xfrm>
              <a:custGeom>
                <a:avLst/>
                <a:gdLst>
                  <a:gd name="T0" fmla="*/ 181661 w 623953"/>
                  <a:gd name="T1" fmla="*/ 85431 h 401322"/>
                  <a:gd name="T2" fmla="*/ 33258 w 623953"/>
                  <a:gd name="T3" fmla="*/ 178139 h 401322"/>
                  <a:gd name="T4" fmla="*/ 15486 w 623953"/>
                  <a:gd name="T5" fmla="*/ 212386 h 401322"/>
                  <a:gd name="T6" fmla="*/ 23737 w 623953"/>
                  <a:gd name="T7" fmla="*/ 207995 h 401322"/>
                  <a:gd name="T8" fmla="*/ 60810 w 623953"/>
                  <a:gd name="T9" fmla="*/ 172242 h 401322"/>
                  <a:gd name="T10" fmla="*/ 100033 w 623953"/>
                  <a:gd name="T11" fmla="*/ 146776 h 401322"/>
                  <a:gd name="T12" fmla="*/ 172776 w 623953"/>
                  <a:gd name="T13" fmla="*/ 119051 h 401322"/>
                  <a:gd name="T14" fmla="*/ 251352 w 623953"/>
                  <a:gd name="T15" fmla="*/ 110272 h 401322"/>
                  <a:gd name="T16" fmla="*/ 368525 w 623953"/>
                  <a:gd name="T17" fmla="*/ 111022 h 401322"/>
                  <a:gd name="T18" fmla="*/ 438982 w 623953"/>
                  <a:gd name="T19" fmla="*/ 66364 h 401322"/>
                  <a:gd name="T20" fmla="*/ 531653 w 623953"/>
                  <a:gd name="T21" fmla="*/ 70754 h 401322"/>
                  <a:gd name="T22" fmla="*/ 576210 w 623953"/>
                  <a:gd name="T23" fmla="*/ 63477 h 401322"/>
                  <a:gd name="T24" fmla="*/ 579892 w 623953"/>
                  <a:gd name="T25" fmla="*/ 59212 h 401322"/>
                  <a:gd name="T26" fmla="*/ 588017 w 623953"/>
                  <a:gd name="T27" fmla="*/ 65736 h 401322"/>
                  <a:gd name="T28" fmla="*/ 605027 w 623953"/>
                  <a:gd name="T29" fmla="*/ 87565 h 401322"/>
                  <a:gd name="T30" fmla="*/ 596140 w 623953"/>
                  <a:gd name="T31" fmla="*/ 92708 h 401322"/>
                  <a:gd name="T32" fmla="*/ 562878 w 623953"/>
                  <a:gd name="T33" fmla="*/ 133603 h 401322"/>
                  <a:gd name="T34" fmla="*/ 566562 w 623953"/>
                  <a:gd name="T35" fmla="*/ 152547 h 401322"/>
                  <a:gd name="T36" fmla="*/ 623688 w 623953"/>
                  <a:gd name="T37" fmla="*/ 232081 h 401322"/>
                  <a:gd name="T38" fmla="*/ 618484 w 623953"/>
                  <a:gd name="T39" fmla="*/ 251777 h 401322"/>
                  <a:gd name="T40" fmla="*/ 610357 w 623953"/>
                  <a:gd name="T41" fmla="*/ 256920 h 401322"/>
                  <a:gd name="T42" fmla="*/ 589541 w 623953"/>
                  <a:gd name="T43" fmla="*/ 258425 h 401322"/>
                  <a:gd name="T44" fmla="*/ 565800 w 623953"/>
                  <a:gd name="T45" fmla="*/ 239482 h 401322"/>
                  <a:gd name="T46" fmla="*/ 539776 w 623953"/>
                  <a:gd name="T47" fmla="*/ 221919 h 401322"/>
                  <a:gd name="T48" fmla="*/ 523528 w 623953"/>
                  <a:gd name="T49" fmla="*/ 227689 h 401322"/>
                  <a:gd name="T50" fmla="*/ 518322 w 623953"/>
                  <a:gd name="T51" fmla="*/ 246006 h 401322"/>
                  <a:gd name="T52" fmla="*/ 513881 w 623953"/>
                  <a:gd name="T53" fmla="*/ 271597 h 401322"/>
                  <a:gd name="T54" fmla="*/ 524290 w 623953"/>
                  <a:gd name="T55" fmla="*/ 286902 h 401322"/>
                  <a:gd name="T56" fmla="*/ 518322 w 623953"/>
                  <a:gd name="T57" fmla="*/ 289035 h 401322"/>
                  <a:gd name="T58" fmla="*/ 504232 w 623953"/>
                  <a:gd name="T59" fmla="*/ 281758 h 401322"/>
                  <a:gd name="T60" fmla="*/ 467164 w 623953"/>
                  <a:gd name="T61" fmla="*/ 257673 h 401322"/>
                  <a:gd name="T62" fmla="*/ 467164 w 623953"/>
                  <a:gd name="T63" fmla="*/ 265701 h 401322"/>
                  <a:gd name="T64" fmla="*/ 484175 w 623953"/>
                  <a:gd name="T65" fmla="*/ 281005 h 401322"/>
                  <a:gd name="T66" fmla="*/ 467923 w 623953"/>
                  <a:gd name="T67" fmla="*/ 281005 h 401322"/>
                  <a:gd name="T68" fmla="*/ 448626 w 623953"/>
                  <a:gd name="T69" fmla="*/ 268588 h 401322"/>
                  <a:gd name="T70" fmla="*/ 439741 w 623953"/>
                  <a:gd name="T71" fmla="*/ 254787 h 401322"/>
                  <a:gd name="T72" fmla="*/ 425651 w 623953"/>
                  <a:gd name="T73" fmla="*/ 239482 h 401322"/>
                  <a:gd name="T74" fmla="*/ 401911 w 623953"/>
                  <a:gd name="T75" fmla="*/ 221919 h 401322"/>
                  <a:gd name="T76" fmla="*/ 395946 w 623953"/>
                  <a:gd name="T77" fmla="*/ 202977 h 401322"/>
                  <a:gd name="T78" fmla="*/ 381094 w 623953"/>
                  <a:gd name="T79" fmla="*/ 213137 h 401322"/>
                  <a:gd name="T80" fmla="*/ 372971 w 623953"/>
                  <a:gd name="T81" fmla="*/ 215273 h 401322"/>
                  <a:gd name="T82" fmla="*/ 372209 w 623953"/>
                  <a:gd name="T83" fmla="*/ 218908 h 401322"/>
                  <a:gd name="T84" fmla="*/ 329933 w 623953"/>
                  <a:gd name="T85" fmla="*/ 227689 h 401322"/>
                  <a:gd name="T86" fmla="*/ 304800 w 623953"/>
                  <a:gd name="T87" fmla="*/ 246006 h 401322"/>
                  <a:gd name="T88" fmla="*/ 280297 w 623953"/>
                  <a:gd name="T89" fmla="*/ 303713 h 401322"/>
                  <a:gd name="T90" fmla="*/ 205398 w 623953"/>
                  <a:gd name="T91" fmla="*/ 373085 h 401322"/>
                  <a:gd name="T92" fmla="*/ 120852 w 623953"/>
                  <a:gd name="T93" fmla="*/ 396420 h 401322"/>
                  <a:gd name="T94" fmla="*/ 84419 w 623953"/>
                  <a:gd name="T95" fmla="*/ 383248 h 401322"/>
                  <a:gd name="T96" fmla="*/ 47478 w 623953"/>
                  <a:gd name="T97" fmla="*/ 350379 h 401322"/>
                  <a:gd name="T98" fmla="*/ 29580 w 623953"/>
                  <a:gd name="T99" fmla="*/ 332817 h 401322"/>
                  <a:gd name="T100" fmla="*/ 13967 w 623953"/>
                  <a:gd name="T101" fmla="*/ 313122 h 401322"/>
                  <a:gd name="T102" fmla="*/ 0 w 623953"/>
                  <a:gd name="T103" fmla="*/ 251777 h 401322"/>
                  <a:gd name="T104" fmla="*/ 5076 w 623953"/>
                  <a:gd name="T105" fmla="*/ 175880 h 401322"/>
                  <a:gd name="T106" fmla="*/ 35544 w 623953"/>
                  <a:gd name="T107" fmla="*/ 99232 h 401322"/>
                  <a:gd name="T108" fmla="*/ 75660 w 623953"/>
                  <a:gd name="T109" fmla="*/ 13926 h 401322"/>
                  <a:gd name="T110" fmla="*/ 109681 w 623953"/>
                  <a:gd name="T111" fmla="*/ 0 h 401322"/>
                  <a:gd name="T112" fmla="*/ 183059 w 623953"/>
                  <a:gd name="T113" fmla="*/ 21076 h 40132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23953"/>
                  <a:gd name="T172" fmla="*/ 0 h 401322"/>
                  <a:gd name="T173" fmla="*/ 623953 w 623953"/>
                  <a:gd name="T174" fmla="*/ 401322 h 40132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23953" h="401322">
                    <a:moveTo>
                      <a:pt x="236602" y="44323"/>
                    </a:moveTo>
                    <a:lnTo>
                      <a:pt x="181737" y="86487"/>
                    </a:lnTo>
                    <a:lnTo>
                      <a:pt x="87504" y="136653"/>
                    </a:lnTo>
                    <a:lnTo>
                      <a:pt x="33274" y="180341"/>
                    </a:lnTo>
                    <a:lnTo>
                      <a:pt x="13335" y="210567"/>
                    </a:lnTo>
                    <a:lnTo>
                      <a:pt x="15494" y="215011"/>
                    </a:lnTo>
                    <a:lnTo>
                      <a:pt x="19940" y="217933"/>
                    </a:lnTo>
                    <a:lnTo>
                      <a:pt x="23749" y="210567"/>
                    </a:lnTo>
                    <a:lnTo>
                      <a:pt x="45974" y="184023"/>
                    </a:lnTo>
                    <a:lnTo>
                      <a:pt x="60834" y="174372"/>
                    </a:lnTo>
                    <a:lnTo>
                      <a:pt x="69597" y="172974"/>
                    </a:lnTo>
                    <a:lnTo>
                      <a:pt x="100077" y="148591"/>
                    </a:lnTo>
                    <a:lnTo>
                      <a:pt x="135764" y="132208"/>
                    </a:lnTo>
                    <a:lnTo>
                      <a:pt x="172848" y="120523"/>
                    </a:lnTo>
                    <a:lnTo>
                      <a:pt x="212091" y="114554"/>
                    </a:lnTo>
                    <a:lnTo>
                      <a:pt x="251460" y="111634"/>
                    </a:lnTo>
                    <a:lnTo>
                      <a:pt x="291592" y="110872"/>
                    </a:lnTo>
                    <a:lnTo>
                      <a:pt x="368681" y="112396"/>
                    </a:lnTo>
                    <a:lnTo>
                      <a:pt x="410210" y="82678"/>
                    </a:lnTo>
                    <a:lnTo>
                      <a:pt x="439167" y="67184"/>
                    </a:lnTo>
                    <a:lnTo>
                      <a:pt x="471043" y="62104"/>
                    </a:lnTo>
                    <a:lnTo>
                      <a:pt x="531877" y="71629"/>
                    </a:lnTo>
                    <a:lnTo>
                      <a:pt x="574167" y="68708"/>
                    </a:lnTo>
                    <a:lnTo>
                      <a:pt x="576454" y="64262"/>
                    </a:lnTo>
                    <a:lnTo>
                      <a:pt x="576454" y="59183"/>
                    </a:lnTo>
                    <a:lnTo>
                      <a:pt x="580136" y="59944"/>
                    </a:lnTo>
                    <a:lnTo>
                      <a:pt x="584581" y="62738"/>
                    </a:lnTo>
                    <a:lnTo>
                      <a:pt x="588265" y="66548"/>
                    </a:lnTo>
                    <a:lnTo>
                      <a:pt x="597154" y="79884"/>
                    </a:lnTo>
                    <a:lnTo>
                      <a:pt x="605283" y="88647"/>
                    </a:lnTo>
                    <a:lnTo>
                      <a:pt x="602361" y="93854"/>
                    </a:lnTo>
                    <a:lnTo>
                      <a:pt x="596392" y="93854"/>
                    </a:lnTo>
                    <a:lnTo>
                      <a:pt x="566040" y="127128"/>
                    </a:lnTo>
                    <a:lnTo>
                      <a:pt x="563118" y="135255"/>
                    </a:lnTo>
                    <a:lnTo>
                      <a:pt x="563118" y="143384"/>
                    </a:lnTo>
                    <a:lnTo>
                      <a:pt x="566802" y="154433"/>
                    </a:lnTo>
                    <a:lnTo>
                      <a:pt x="581660" y="173610"/>
                    </a:lnTo>
                    <a:lnTo>
                      <a:pt x="623952" y="234950"/>
                    </a:lnTo>
                    <a:lnTo>
                      <a:pt x="623190" y="245999"/>
                    </a:lnTo>
                    <a:lnTo>
                      <a:pt x="618744" y="254890"/>
                    </a:lnTo>
                    <a:lnTo>
                      <a:pt x="614173" y="257175"/>
                    </a:lnTo>
                    <a:lnTo>
                      <a:pt x="610617" y="260097"/>
                    </a:lnTo>
                    <a:lnTo>
                      <a:pt x="601599" y="263779"/>
                    </a:lnTo>
                    <a:lnTo>
                      <a:pt x="589789" y="261621"/>
                    </a:lnTo>
                    <a:lnTo>
                      <a:pt x="580898" y="257175"/>
                    </a:lnTo>
                    <a:lnTo>
                      <a:pt x="566040" y="242443"/>
                    </a:lnTo>
                    <a:lnTo>
                      <a:pt x="550418" y="228347"/>
                    </a:lnTo>
                    <a:lnTo>
                      <a:pt x="540004" y="224663"/>
                    </a:lnTo>
                    <a:lnTo>
                      <a:pt x="528193" y="225425"/>
                    </a:lnTo>
                    <a:lnTo>
                      <a:pt x="523748" y="230505"/>
                    </a:lnTo>
                    <a:lnTo>
                      <a:pt x="519304" y="242443"/>
                    </a:lnTo>
                    <a:lnTo>
                      <a:pt x="518542" y="249048"/>
                    </a:lnTo>
                    <a:lnTo>
                      <a:pt x="516383" y="254890"/>
                    </a:lnTo>
                    <a:lnTo>
                      <a:pt x="514097" y="274955"/>
                    </a:lnTo>
                    <a:lnTo>
                      <a:pt x="519304" y="278511"/>
                    </a:lnTo>
                    <a:lnTo>
                      <a:pt x="524510" y="290449"/>
                    </a:lnTo>
                    <a:lnTo>
                      <a:pt x="528193" y="294894"/>
                    </a:lnTo>
                    <a:lnTo>
                      <a:pt x="518542" y="292609"/>
                    </a:lnTo>
                    <a:lnTo>
                      <a:pt x="511048" y="289687"/>
                    </a:lnTo>
                    <a:lnTo>
                      <a:pt x="504444" y="285242"/>
                    </a:lnTo>
                    <a:lnTo>
                      <a:pt x="473329" y="256413"/>
                    </a:lnTo>
                    <a:lnTo>
                      <a:pt x="467360" y="260859"/>
                    </a:lnTo>
                    <a:lnTo>
                      <a:pt x="465836" y="265304"/>
                    </a:lnTo>
                    <a:lnTo>
                      <a:pt x="467360" y="268986"/>
                    </a:lnTo>
                    <a:lnTo>
                      <a:pt x="480696" y="280036"/>
                    </a:lnTo>
                    <a:lnTo>
                      <a:pt x="484379" y="284480"/>
                    </a:lnTo>
                    <a:lnTo>
                      <a:pt x="485903" y="289687"/>
                    </a:lnTo>
                    <a:lnTo>
                      <a:pt x="468123" y="284480"/>
                    </a:lnTo>
                    <a:lnTo>
                      <a:pt x="453264" y="275717"/>
                    </a:lnTo>
                    <a:lnTo>
                      <a:pt x="448818" y="271908"/>
                    </a:lnTo>
                    <a:lnTo>
                      <a:pt x="444373" y="269748"/>
                    </a:lnTo>
                    <a:lnTo>
                      <a:pt x="439929" y="257937"/>
                    </a:lnTo>
                    <a:lnTo>
                      <a:pt x="433960" y="249810"/>
                    </a:lnTo>
                    <a:lnTo>
                      <a:pt x="425831" y="242443"/>
                    </a:lnTo>
                    <a:lnTo>
                      <a:pt x="417704" y="237236"/>
                    </a:lnTo>
                    <a:lnTo>
                      <a:pt x="402083" y="224663"/>
                    </a:lnTo>
                    <a:lnTo>
                      <a:pt x="396875" y="215773"/>
                    </a:lnTo>
                    <a:lnTo>
                      <a:pt x="396114" y="205486"/>
                    </a:lnTo>
                    <a:lnTo>
                      <a:pt x="393192" y="208408"/>
                    </a:lnTo>
                    <a:lnTo>
                      <a:pt x="381254" y="215773"/>
                    </a:lnTo>
                    <a:lnTo>
                      <a:pt x="376810" y="216536"/>
                    </a:lnTo>
                    <a:lnTo>
                      <a:pt x="373127" y="217933"/>
                    </a:lnTo>
                    <a:lnTo>
                      <a:pt x="371603" y="219456"/>
                    </a:lnTo>
                    <a:lnTo>
                      <a:pt x="372365" y="221616"/>
                    </a:lnTo>
                    <a:lnTo>
                      <a:pt x="361950" y="226949"/>
                    </a:lnTo>
                    <a:lnTo>
                      <a:pt x="330073" y="230505"/>
                    </a:lnTo>
                    <a:lnTo>
                      <a:pt x="312293" y="239396"/>
                    </a:lnTo>
                    <a:lnTo>
                      <a:pt x="304928" y="249048"/>
                    </a:lnTo>
                    <a:lnTo>
                      <a:pt x="287021" y="296292"/>
                    </a:lnTo>
                    <a:lnTo>
                      <a:pt x="280417" y="307467"/>
                    </a:lnTo>
                    <a:lnTo>
                      <a:pt x="240285" y="350267"/>
                    </a:lnTo>
                    <a:lnTo>
                      <a:pt x="205486" y="377698"/>
                    </a:lnTo>
                    <a:lnTo>
                      <a:pt x="165354" y="396113"/>
                    </a:lnTo>
                    <a:lnTo>
                      <a:pt x="120904" y="401321"/>
                    </a:lnTo>
                    <a:lnTo>
                      <a:pt x="96393" y="393828"/>
                    </a:lnTo>
                    <a:lnTo>
                      <a:pt x="84455" y="387986"/>
                    </a:lnTo>
                    <a:lnTo>
                      <a:pt x="62992" y="373888"/>
                    </a:lnTo>
                    <a:lnTo>
                      <a:pt x="47498" y="354711"/>
                    </a:lnTo>
                    <a:lnTo>
                      <a:pt x="42292" y="344424"/>
                    </a:lnTo>
                    <a:lnTo>
                      <a:pt x="29592" y="336931"/>
                    </a:lnTo>
                    <a:lnTo>
                      <a:pt x="20702" y="328042"/>
                    </a:lnTo>
                    <a:lnTo>
                      <a:pt x="13971" y="316992"/>
                    </a:lnTo>
                    <a:lnTo>
                      <a:pt x="5842" y="291847"/>
                    </a:lnTo>
                    <a:lnTo>
                      <a:pt x="0" y="254890"/>
                    </a:lnTo>
                    <a:lnTo>
                      <a:pt x="6604" y="225425"/>
                    </a:lnTo>
                    <a:lnTo>
                      <a:pt x="5080" y="178054"/>
                    </a:lnTo>
                    <a:lnTo>
                      <a:pt x="8129" y="147829"/>
                    </a:lnTo>
                    <a:lnTo>
                      <a:pt x="35560" y="100458"/>
                    </a:lnTo>
                    <a:lnTo>
                      <a:pt x="56389" y="46610"/>
                    </a:lnTo>
                    <a:lnTo>
                      <a:pt x="75692" y="14098"/>
                    </a:lnTo>
                    <a:lnTo>
                      <a:pt x="89790" y="762"/>
                    </a:lnTo>
                    <a:lnTo>
                      <a:pt x="109729" y="0"/>
                    </a:lnTo>
                    <a:lnTo>
                      <a:pt x="129794" y="3048"/>
                    </a:lnTo>
                    <a:lnTo>
                      <a:pt x="183135" y="21336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2" name="Полилиния 136"/>
              <p:cNvSpPr>
                <a:spLocks noChangeArrowheads="1"/>
              </p:cNvSpPr>
              <p:nvPr/>
            </p:nvSpPr>
            <p:spPr bwMode="auto">
              <a:xfrm>
                <a:off x="5664201" y="3292599"/>
                <a:ext cx="147637" cy="133364"/>
              </a:xfrm>
              <a:custGeom>
                <a:avLst/>
                <a:gdLst>
                  <a:gd name="T0" fmla="*/ 145486 w 147068"/>
                  <a:gd name="T1" fmla="*/ 42050 h 132336"/>
                  <a:gd name="T2" fmla="*/ 143294 w 147068"/>
                  <a:gd name="T3" fmla="*/ 45847 h 132336"/>
                  <a:gd name="T4" fmla="*/ 143294 w 147068"/>
                  <a:gd name="T5" fmla="*/ 50433 h 132336"/>
                  <a:gd name="T6" fmla="*/ 144712 w 147068"/>
                  <a:gd name="T7" fmla="*/ 54100 h 132336"/>
                  <a:gd name="T8" fmla="*/ 149356 w 147068"/>
                  <a:gd name="T9" fmla="*/ 58684 h 132336"/>
                  <a:gd name="T10" fmla="*/ 139423 w 147068"/>
                  <a:gd name="T11" fmla="*/ 109904 h 132336"/>
                  <a:gd name="T12" fmla="*/ 123689 w 147068"/>
                  <a:gd name="T13" fmla="*/ 103747 h 132336"/>
                  <a:gd name="T14" fmla="*/ 107826 w 147068"/>
                  <a:gd name="T15" fmla="*/ 101390 h 132336"/>
                  <a:gd name="T16" fmla="*/ 91961 w 147068"/>
                  <a:gd name="T17" fmla="*/ 102176 h 132336"/>
                  <a:gd name="T18" fmla="*/ 61780 w 147068"/>
                  <a:gd name="T19" fmla="*/ 110558 h 132336"/>
                  <a:gd name="T20" fmla="*/ 34695 w 147068"/>
                  <a:gd name="T21" fmla="*/ 125752 h 132336"/>
                  <a:gd name="T22" fmla="*/ 22700 w 147068"/>
                  <a:gd name="T23" fmla="*/ 136495 h 132336"/>
                  <a:gd name="T24" fmla="*/ 18960 w 147068"/>
                  <a:gd name="T25" fmla="*/ 126538 h 132336"/>
                  <a:gd name="T26" fmla="*/ 13671 w 147068"/>
                  <a:gd name="T27" fmla="*/ 118943 h 132336"/>
                  <a:gd name="T28" fmla="*/ 6835 w 147068"/>
                  <a:gd name="T29" fmla="*/ 112785 h 132336"/>
                  <a:gd name="T30" fmla="*/ 0 w 147068"/>
                  <a:gd name="T31" fmla="*/ 109904 h 132336"/>
                  <a:gd name="T32" fmla="*/ 15865 w 147068"/>
                  <a:gd name="T33" fmla="*/ 93004 h 132336"/>
                  <a:gd name="T34" fmla="*/ 20380 w 147068"/>
                  <a:gd name="T35" fmla="*/ 82394 h 132336"/>
                  <a:gd name="T36" fmla="*/ 22700 w 147068"/>
                  <a:gd name="T37" fmla="*/ 72439 h 132336"/>
                  <a:gd name="T38" fmla="*/ 7609 w 147068"/>
                  <a:gd name="T39" fmla="*/ 45847 h 132336"/>
                  <a:gd name="T40" fmla="*/ 17413 w 147068"/>
                  <a:gd name="T41" fmla="*/ 34321 h 132336"/>
                  <a:gd name="T42" fmla="*/ 39984 w 147068"/>
                  <a:gd name="T43" fmla="*/ 15326 h 132336"/>
                  <a:gd name="T44" fmla="*/ 65649 w 147068"/>
                  <a:gd name="T45" fmla="*/ 3145 h 132336"/>
                  <a:gd name="T46" fmla="*/ 79967 w 147068"/>
                  <a:gd name="T47" fmla="*/ 0 h 132336"/>
                  <a:gd name="T48" fmla="*/ 110147 w 147068"/>
                  <a:gd name="T49" fmla="*/ 786 h 132336"/>
                  <a:gd name="T50" fmla="*/ 131946 w 147068"/>
                  <a:gd name="T51" fmla="*/ 18339 h 132336"/>
                  <a:gd name="T52" fmla="*/ 140971 w 147068"/>
                  <a:gd name="T53" fmla="*/ 28294 h 132336"/>
                  <a:gd name="T54" fmla="*/ 143939 w 147068"/>
                  <a:gd name="T55" fmla="*/ 34321 h 1323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7068"/>
                  <a:gd name="T85" fmla="*/ 0 h 132336"/>
                  <a:gd name="T86" fmla="*/ 147068 w 147068"/>
                  <a:gd name="T87" fmla="*/ 132336 h 1323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7068" h="132336">
                    <a:moveTo>
                      <a:pt x="143256" y="40768"/>
                    </a:moveTo>
                    <a:lnTo>
                      <a:pt x="141098" y="44450"/>
                    </a:lnTo>
                    <a:lnTo>
                      <a:pt x="141098" y="48895"/>
                    </a:lnTo>
                    <a:lnTo>
                      <a:pt x="142494" y="52451"/>
                    </a:lnTo>
                    <a:lnTo>
                      <a:pt x="147067" y="56896"/>
                    </a:lnTo>
                    <a:lnTo>
                      <a:pt x="137287" y="106554"/>
                    </a:lnTo>
                    <a:lnTo>
                      <a:pt x="121793" y="100585"/>
                    </a:lnTo>
                    <a:lnTo>
                      <a:pt x="106173" y="98299"/>
                    </a:lnTo>
                    <a:lnTo>
                      <a:pt x="90552" y="99061"/>
                    </a:lnTo>
                    <a:lnTo>
                      <a:pt x="60834" y="107188"/>
                    </a:lnTo>
                    <a:lnTo>
                      <a:pt x="34163" y="121920"/>
                    </a:lnTo>
                    <a:lnTo>
                      <a:pt x="22353" y="132335"/>
                    </a:lnTo>
                    <a:lnTo>
                      <a:pt x="18669" y="122682"/>
                    </a:lnTo>
                    <a:lnTo>
                      <a:pt x="13462" y="115317"/>
                    </a:lnTo>
                    <a:lnTo>
                      <a:pt x="6731" y="109348"/>
                    </a:lnTo>
                    <a:lnTo>
                      <a:pt x="0" y="106554"/>
                    </a:lnTo>
                    <a:lnTo>
                      <a:pt x="15622" y="90170"/>
                    </a:lnTo>
                    <a:lnTo>
                      <a:pt x="20067" y="79883"/>
                    </a:lnTo>
                    <a:lnTo>
                      <a:pt x="22353" y="70231"/>
                    </a:lnTo>
                    <a:lnTo>
                      <a:pt x="7493" y="44450"/>
                    </a:lnTo>
                    <a:lnTo>
                      <a:pt x="17146" y="33275"/>
                    </a:lnTo>
                    <a:lnTo>
                      <a:pt x="39371" y="14860"/>
                    </a:lnTo>
                    <a:lnTo>
                      <a:pt x="64643" y="3049"/>
                    </a:lnTo>
                    <a:lnTo>
                      <a:pt x="78741" y="0"/>
                    </a:lnTo>
                    <a:lnTo>
                      <a:pt x="108459" y="762"/>
                    </a:lnTo>
                    <a:lnTo>
                      <a:pt x="129922" y="17781"/>
                    </a:lnTo>
                    <a:lnTo>
                      <a:pt x="138811" y="27432"/>
                    </a:lnTo>
                    <a:lnTo>
                      <a:pt x="141733" y="33275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3" name="Полилиния 137"/>
              <p:cNvSpPr>
                <a:spLocks noChangeArrowheads="1"/>
              </p:cNvSpPr>
              <p:nvPr/>
            </p:nvSpPr>
            <p:spPr bwMode="auto">
              <a:xfrm>
                <a:off x="5459413" y="3308476"/>
                <a:ext cx="66675" cy="123838"/>
              </a:xfrm>
              <a:custGeom>
                <a:avLst/>
                <a:gdLst>
                  <a:gd name="T0" fmla="*/ 68615 w 66040"/>
                  <a:gd name="T1" fmla="*/ 3639 h 124207"/>
                  <a:gd name="T2" fmla="*/ 51726 w 66040"/>
                  <a:gd name="T3" fmla="*/ 67895 h 124207"/>
                  <a:gd name="T4" fmla="*/ 37079 w 66040"/>
                  <a:gd name="T5" fmla="*/ 96381 h 124207"/>
                  <a:gd name="T6" fmla="*/ 15438 w 66040"/>
                  <a:gd name="T7" fmla="*/ 122736 h 124207"/>
                  <a:gd name="T8" fmla="*/ 17023 w 66040"/>
                  <a:gd name="T9" fmla="*/ 116085 h 124207"/>
                  <a:gd name="T10" fmla="*/ 15438 w 66040"/>
                  <a:gd name="T11" fmla="*/ 110188 h 124207"/>
                  <a:gd name="T12" fmla="*/ 0 w 66040"/>
                  <a:gd name="T13" fmla="*/ 83958 h 124207"/>
                  <a:gd name="T14" fmla="*/ 0 w 66040"/>
                  <a:gd name="T15" fmla="*/ 76678 h 124207"/>
                  <a:gd name="T16" fmla="*/ 3958 w 66040"/>
                  <a:gd name="T17" fmla="*/ 68647 h 124207"/>
                  <a:gd name="T18" fmla="*/ 40114 w 66040"/>
                  <a:gd name="T19" fmla="*/ 38777 h 124207"/>
                  <a:gd name="T20" fmla="*/ 64790 w 66040"/>
                  <a:gd name="T21" fmla="*/ 0 h 1242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040"/>
                  <a:gd name="T34" fmla="*/ 0 h 124207"/>
                  <a:gd name="T35" fmla="*/ 66040 w 66040"/>
                  <a:gd name="T36" fmla="*/ 124207 h 12420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040" h="124207">
                    <a:moveTo>
                      <a:pt x="66039" y="3683"/>
                    </a:moveTo>
                    <a:lnTo>
                      <a:pt x="49783" y="68707"/>
                    </a:lnTo>
                    <a:lnTo>
                      <a:pt x="35687" y="97535"/>
                    </a:lnTo>
                    <a:lnTo>
                      <a:pt x="14858" y="124206"/>
                    </a:lnTo>
                    <a:lnTo>
                      <a:pt x="16383" y="117475"/>
                    </a:lnTo>
                    <a:lnTo>
                      <a:pt x="14858" y="111506"/>
                    </a:lnTo>
                    <a:lnTo>
                      <a:pt x="0" y="84963"/>
                    </a:lnTo>
                    <a:lnTo>
                      <a:pt x="0" y="77596"/>
                    </a:lnTo>
                    <a:lnTo>
                      <a:pt x="3809" y="69469"/>
                    </a:lnTo>
                    <a:lnTo>
                      <a:pt x="38608" y="39242"/>
                    </a:lnTo>
                    <a:lnTo>
                      <a:pt x="62357" y="0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4" name="Полилиния 138"/>
              <p:cNvSpPr>
                <a:spLocks noChangeArrowheads="1"/>
              </p:cNvSpPr>
              <p:nvPr/>
            </p:nvSpPr>
            <p:spPr bwMode="auto">
              <a:xfrm>
                <a:off x="4930775" y="3318002"/>
                <a:ext cx="560387" cy="585847"/>
              </a:xfrm>
              <a:custGeom>
                <a:avLst/>
                <a:gdLst>
                  <a:gd name="T0" fmla="*/ 42578 w 559435"/>
                  <a:gd name="T1" fmla="*/ 7480 h 586105"/>
                  <a:gd name="T2" fmla="*/ 50763 w 559435"/>
                  <a:gd name="T3" fmla="*/ 16355 h 586105"/>
                  <a:gd name="T4" fmla="*/ 67257 w 559435"/>
                  <a:gd name="T5" fmla="*/ 50203 h 586105"/>
                  <a:gd name="T6" fmla="*/ 77742 w 559435"/>
                  <a:gd name="T7" fmla="*/ 98125 h 586105"/>
                  <a:gd name="T8" fmla="*/ 175560 w 559435"/>
                  <a:gd name="T9" fmla="*/ 216912 h 586105"/>
                  <a:gd name="T10" fmla="*/ 177095 w 559435"/>
                  <a:gd name="T11" fmla="*/ 239860 h 586105"/>
                  <a:gd name="T12" fmla="*/ 186045 w 559435"/>
                  <a:gd name="T13" fmla="*/ 259004 h 586105"/>
                  <a:gd name="T14" fmla="*/ 199472 w 559435"/>
                  <a:gd name="T15" fmla="*/ 275232 h 586105"/>
                  <a:gd name="T16" fmla="*/ 218141 w 559435"/>
                  <a:gd name="T17" fmla="*/ 290064 h 586105"/>
                  <a:gd name="T18" fmla="*/ 274913 w 559435"/>
                  <a:gd name="T19" fmla="*/ 330505 h 586105"/>
                  <a:gd name="T20" fmla="*/ 289873 w 559435"/>
                  <a:gd name="T21" fmla="*/ 348255 h 586105"/>
                  <a:gd name="T22" fmla="*/ 298057 w 559435"/>
                  <a:gd name="T23" fmla="*/ 351932 h 586105"/>
                  <a:gd name="T24" fmla="*/ 315958 w 559435"/>
                  <a:gd name="T25" fmla="*/ 362961 h 586105"/>
                  <a:gd name="T26" fmla="*/ 342169 w 559435"/>
                  <a:gd name="T27" fmla="*/ 384387 h 586105"/>
                  <a:gd name="T28" fmla="*/ 412369 w 559435"/>
                  <a:gd name="T29" fmla="*/ 440549 h 586105"/>
                  <a:gd name="T30" fmla="*/ 464667 w 559435"/>
                  <a:gd name="T31" fmla="*/ 486947 h 586105"/>
                  <a:gd name="T32" fmla="*/ 513895 w 559435"/>
                  <a:gd name="T33" fmla="*/ 534869 h 586105"/>
                  <a:gd name="T34" fmla="*/ 563252 w 559435"/>
                  <a:gd name="T35" fmla="*/ 585072 h 586105"/>
                  <a:gd name="T36" fmla="*/ 519138 w 559435"/>
                  <a:gd name="T37" fmla="*/ 573283 h 586105"/>
                  <a:gd name="T38" fmla="*/ 497529 w 559435"/>
                  <a:gd name="T39" fmla="*/ 562253 h 586105"/>
                  <a:gd name="T40" fmla="*/ 478092 w 559435"/>
                  <a:gd name="T41" fmla="*/ 546787 h 586105"/>
                  <a:gd name="T42" fmla="*/ 434746 w 559435"/>
                  <a:gd name="T43" fmla="*/ 525994 h 586105"/>
                  <a:gd name="T44" fmla="*/ 374266 w 559435"/>
                  <a:gd name="T45" fmla="*/ 485553 h 586105"/>
                  <a:gd name="T46" fmla="*/ 315958 w 559435"/>
                  <a:gd name="T47" fmla="*/ 444858 h 586105"/>
                  <a:gd name="T48" fmla="*/ 314423 w 559435"/>
                  <a:gd name="T49" fmla="*/ 439027 h 586105"/>
                  <a:gd name="T50" fmla="*/ 310843 w 559435"/>
                  <a:gd name="T51" fmla="*/ 435349 h 586105"/>
                  <a:gd name="T52" fmla="*/ 300997 w 559435"/>
                  <a:gd name="T53" fmla="*/ 430151 h 586105"/>
                  <a:gd name="T54" fmla="*/ 292047 w 559435"/>
                  <a:gd name="T55" fmla="*/ 423431 h 586105"/>
                  <a:gd name="T56" fmla="*/ 290514 w 559435"/>
                  <a:gd name="T57" fmla="*/ 418994 h 586105"/>
                  <a:gd name="T58" fmla="*/ 292047 w 559435"/>
                  <a:gd name="T59" fmla="*/ 413925 h 586105"/>
                  <a:gd name="T60" fmla="*/ 251002 w 559435"/>
                  <a:gd name="T61" fmla="*/ 384387 h 586105"/>
                  <a:gd name="T62" fmla="*/ 198704 w 559435"/>
                  <a:gd name="T63" fmla="*/ 326957 h 586105"/>
                  <a:gd name="T64" fmla="*/ 153183 w 559435"/>
                  <a:gd name="T65" fmla="*/ 266359 h 586105"/>
                  <a:gd name="T66" fmla="*/ 150881 w 559435"/>
                  <a:gd name="T67" fmla="*/ 253171 h 586105"/>
                  <a:gd name="T68" fmla="*/ 144872 w 559435"/>
                  <a:gd name="T69" fmla="*/ 233140 h 586105"/>
                  <a:gd name="T70" fmla="*/ 147174 w 559435"/>
                  <a:gd name="T71" fmla="*/ 223506 h 586105"/>
                  <a:gd name="T72" fmla="*/ 151649 w 559435"/>
                  <a:gd name="T73" fmla="*/ 220719 h 586105"/>
                  <a:gd name="T74" fmla="*/ 134515 w 559435"/>
                  <a:gd name="T75" fmla="*/ 188263 h 586105"/>
                  <a:gd name="T76" fmla="*/ 103827 w 559435"/>
                  <a:gd name="T77" fmla="*/ 140213 h 586105"/>
                  <a:gd name="T78" fmla="*/ 90402 w 559435"/>
                  <a:gd name="T79" fmla="*/ 127665 h 586105"/>
                  <a:gd name="T80" fmla="*/ 74674 w 559435"/>
                  <a:gd name="T81" fmla="*/ 117394 h 586105"/>
                  <a:gd name="T82" fmla="*/ 56772 w 559435"/>
                  <a:gd name="T83" fmla="*/ 111437 h 586105"/>
                  <a:gd name="T84" fmla="*/ 60480 w 559435"/>
                  <a:gd name="T85" fmla="*/ 102562 h 586105"/>
                  <a:gd name="T86" fmla="*/ 62015 w 559435"/>
                  <a:gd name="T87" fmla="*/ 94573 h 586105"/>
                  <a:gd name="T88" fmla="*/ 59712 w 559435"/>
                  <a:gd name="T89" fmla="*/ 76825 h 586105"/>
                  <a:gd name="T90" fmla="*/ 46287 w 559435"/>
                  <a:gd name="T91" fmla="*/ 43612 h 586105"/>
                  <a:gd name="T92" fmla="*/ 29792 w 559435"/>
                  <a:gd name="T93" fmla="*/ 25864 h 586105"/>
                  <a:gd name="T94" fmla="*/ 18669 w 559435"/>
                  <a:gd name="T95" fmla="*/ 16355 h 586105"/>
                  <a:gd name="T96" fmla="*/ 12656 w 559435"/>
                  <a:gd name="T97" fmla="*/ 14072 h 586105"/>
                  <a:gd name="T98" fmla="*/ 6009 w 559435"/>
                  <a:gd name="T99" fmla="*/ 14072 h 586105"/>
                  <a:gd name="T100" fmla="*/ 0 w 559435"/>
                  <a:gd name="T101" fmla="*/ 17747 h 586105"/>
                  <a:gd name="T102" fmla="*/ 12656 w 559435"/>
                  <a:gd name="T103" fmla="*/ 0 h 586105"/>
                  <a:gd name="T104" fmla="*/ 14958 w 559435"/>
                  <a:gd name="T105" fmla="*/ 4437 h 586105"/>
                  <a:gd name="T106" fmla="*/ 17900 w 559435"/>
                  <a:gd name="T107" fmla="*/ 6719 h 586105"/>
                  <a:gd name="T108" fmla="*/ 26211 w 559435"/>
                  <a:gd name="T109" fmla="*/ 5326 h 586105"/>
                  <a:gd name="T110" fmla="*/ 29792 w 559435"/>
                  <a:gd name="T111" fmla="*/ 3043 h 586105"/>
                  <a:gd name="T112" fmla="*/ 34395 w 559435"/>
                  <a:gd name="T113" fmla="*/ 3043 h 586105"/>
                  <a:gd name="T114" fmla="*/ 38104 w 559435"/>
                  <a:gd name="T115" fmla="*/ 3801 h 58610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59435"/>
                  <a:gd name="T175" fmla="*/ 0 h 586105"/>
                  <a:gd name="T176" fmla="*/ 559435 w 559435"/>
                  <a:gd name="T177" fmla="*/ 586105 h 58610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59435" h="586105">
                    <a:moveTo>
                      <a:pt x="42290" y="7492"/>
                    </a:moveTo>
                    <a:lnTo>
                      <a:pt x="50419" y="16383"/>
                    </a:lnTo>
                    <a:lnTo>
                      <a:pt x="66801" y="50291"/>
                    </a:lnTo>
                    <a:lnTo>
                      <a:pt x="77215" y="98297"/>
                    </a:lnTo>
                    <a:lnTo>
                      <a:pt x="174370" y="217296"/>
                    </a:lnTo>
                    <a:lnTo>
                      <a:pt x="175895" y="240284"/>
                    </a:lnTo>
                    <a:lnTo>
                      <a:pt x="184784" y="259460"/>
                    </a:lnTo>
                    <a:lnTo>
                      <a:pt x="198120" y="275716"/>
                    </a:lnTo>
                    <a:lnTo>
                      <a:pt x="216662" y="290576"/>
                    </a:lnTo>
                    <a:lnTo>
                      <a:pt x="273050" y="331089"/>
                    </a:lnTo>
                    <a:lnTo>
                      <a:pt x="287908" y="348869"/>
                    </a:lnTo>
                    <a:lnTo>
                      <a:pt x="296037" y="352552"/>
                    </a:lnTo>
                    <a:lnTo>
                      <a:pt x="313816" y="363601"/>
                    </a:lnTo>
                    <a:lnTo>
                      <a:pt x="339851" y="385064"/>
                    </a:lnTo>
                    <a:lnTo>
                      <a:pt x="409575" y="441325"/>
                    </a:lnTo>
                    <a:lnTo>
                      <a:pt x="461518" y="487807"/>
                    </a:lnTo>
                    <a:lnTo>
                      <a:pt x="510413" y="535813"/>
                    </a:lnTo>
                    <a:lnTo>
                      <a:pt x="559434" y="586104"/>
                    </a:lnTo>
                    <a:lnTo>
                      <a:pt x="515620" y="574294"/>
                    </a:lnTo>
                    <a:lnTo>
                      <a:pt x="494157" y="563245"/>
                    </a:lnTo>
                    <a:lnTo>
                      <a:pt x="474852" y="547751"/>
                    </a:lnTo>
                    <a:lnTo>
                      <a:pt x="431800" y="526922"/>
                    </a:lnTo>
                    <a:lnTo>
                      <a:pt x="371728" y="486409"/>
                    </a:lnTo>
                    <a:lnTo>
                      <a:pt x="313816" y="445642"/>
                    </a:lnTo>
                    <a:lnTo>
                      <a:pt x="312293" y="439801"/>
                    </a:lnTo>
                    <a:lnTo>
                      <a:pt x="308737" y="436117"/>
                    </a:lnTo>
                    <a:lnTo>
                      <a:pt x="298957" y="430910"/>
                    </a:lnTo>
                    <a:lnTo>
                      <a:pt x="290068" y="424179"/>
                    </a:lnTo>
                    <a:lnTo>
                      <a:pt x="288544" y="419734"/>
                    </a:lnTo>
                    <a:lnTo>
                      <a:pt x="290068" y="414654"/>
                    </a:lnTo>
                    <a:lnTo>
                      <a:pt x="249301" y="385064"/>
                    </a:lnTo>
                    <a:lnTo>
                      <a:pt x="197357" y="327533"/>
                    </a:lnTo>
                    <a:lnTo>
                      <a:pt x="152145" y="266827"/>
                    </a:lnTo>
                    <a:lnTo>
                      <a:pt x="149859" y="253619"/>
                    </a:lnTo>
                    <a:lnTo>
                      <a:pt x="143890" y="233552"/>
                    </a:lnTo>
                    <a:lnTo>
                      <a:pt x="146176" y="223901"/>
                    </a:lnTo>
                    <a:lnTo>
                      <a:pt x="150621" y="221107"/>
                    </a:lnTo>
                    <a:lnTo>
                      <a:pt x="133603" y="188595"/>
                    </a:lnTo>
                    <a:lnTo>
                      <a:pt x="103124" y="140461"/>
                    </a:lnTo>
                    <a:lnTo>
                      <a:pt x="89789" y="127889"/>
                    </a:lnTo>
                    <a:lnTo>
                      <a:pt x="74168" y="117602"/>
                    </a:lnTo>
                    <a:lnTo>
                      <a:pt x="56388" y="111633"/>
                    </a:lnTo>
                    <a:lnTo>
                      <a:pt x="60070" y="102742"/>
                    </a:lnTo>
                    <a:lnTo>
                      <a:pt x="61595" y="94741"/>
                    </a:lnTo>
                    <a:lnTo>
                      <a:pt x="59308" y="76961"/>
                    </a:lnTo>
                    <a:lnTo>
                      <a:pt x="45974" y="43688"/>
                    </a:lnTo>
                    <a:lnTo>
                      <a:pt x="29590" y="25908"/>
                    </a:lnTo>
                    <a:lnTo>
                      <a:pt x="18541" y="16383"/>
                    </a:lnTo>
                    <a:lnTo>
                      <a:pt x="12572" y="14096"/>
                    </a:lnTo>
                    <a:lnTo>
                      <a:pt x="5969" y="14096"/>
                    </a:lnTo>
                    <a:lnTo>
                      <a:pt x="0" y="17779"/>
                    </a:lnTo>
                    <a:lnTo>
                      <a:pt x="12572" y="0"/>
                    </a:lnTo>
                    <a:lnTo>
                      <a:pt x="14858" y="4445"/>
                    </a:lnTo>
                    <a:lnTo>
                      <a:pt x="17780" y="6731"/>
                    </a:lnTo>
                    <a:lnTo>
                      <a:pt x="26034" y="5334"/>
                    </a:lnTo>
                    <a:lnTo>
                      <a:pt x="29590" y="3047"/>
                    </a:lnTo>
                    <a:lnTo>
                      <a:pt x="34163" y="3047"/>
                    </a:lnTo>
                    <a:lnTo>
                      <a:pt x="37845" y="3809"/>
                    </a:lnTo>
                    <a:close/>
                  </a:path>
                </a:pathLst>
              </a:custGeom>
              <a:solidFill>
                <a:srgbClr val="99CCCC"/>
              </a:solidFill>
              <a:ln w="0" algn="ctr">
                <a:solidFill>
                  <a:srgbClr val="99CC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5" name="Полилиния 139"/>
              <p:cNvSpPr>
                <a:spLocks noChangeArrowheads="1"/>
              </p:cNvSpPr>
              <p:nvPr/>
            </p:nvSpPr>
            <p:spPr bwMode="auto">
              <a:xfrm>
                <a:off x="5172075" y="3318002"/>
                <a:ext cx="90487" cy="47630"/>
              </a:xfrm>
              <a:custGeom>
                <a:avLst/>
                <a:gdLst>
                  <a:gd name="T0" fmla="*/ 90672 w 90425"/>
                  <a:gd name="T1" fmla="*/ 25827 h 47372"/>
                  <a:gd name="T2" fmla="*/ 82523 w 90425"/>
                  <a:gd name="T3" fmla="*/ 24269 h 47372"/>
                  <a:gd name="T4" fmla="*/ 70677 w 90425"/>
                  <a:gd name="T5" fmla="*/ 18949 h 47372"/>
                  <a:gd name="T6" fmla="*/ 66094 w 90425"/>
                  <a:gd name="T7" fmla="*/ 18169 h 47372"/>
                  <a:gd name="T8" fmla="*/ 61636 w 90425"/>
                  <a:gd name="T9" fmla="*/ 18949 h 47372"/>
                  <a:gd name="T10" fmla="*/ 57945 w 90425"/>
                  <a:gd name="T11" fmla="*/ 21935 h 47372"/>
                  <a:gd name="T12" fmla="*/ 46864 w 90425"/>
                  <a:gd name="T13" fmla="*/ 39327 h 47372"/>
                  <a:gd name="T14" fmla="*/ 31966 w 90425"/>
                  <a:gd name="T15" fmla="*/ 25827 h 47372"/>
                  <a:gd name="T16" fmla="*/ 9681 w 90425"/>
                  <a:gd name="T17" fmla="*/ 35563 h 47372"/>
                  <a:gd name="T18" fmla="*/ 6624 w 90425"/>
                  <a:gd name="T19" fmla="*/ 38677 h 47372"/>
                  <a:gd name="T20" fmla="*/ 4458 w 90425"/>
                  <a:gd name="T21" fmla="*/ 43219 h 47372"/>
                  <a:gd name="T22" fmla="*/ 2930 w 90425"/>
                  <a:gd name="T23" fmla="*/ 48411 h 47372"/>
                  <a:gd name="T24" fmla="*/ 0 w 90425"/>
                  <a:gd name="T25" fmla="*/ 41661 h 47372"/>
                  <a:gd name="T26" fmla="*/ 635 w 90425"/>
                  <a:gd name="T27" fmla="*/ 28034 h 47372"/>
                  <a:gd name="T28" fmla="*/ 4458 w 90425"/>
                  <a:gd name="T29" fmla="*/ 21935 h 47372"/>
                  <a:gd name="T30" fmla="*/ 8915 w 90425"/>
                  <a:gd name="T31" fmla="*/ 18949 h 47372"/>
                  <a:gd name="T32" fmla="*/ 13371 w 90425"/>
                  <a:gd name="T33" fmla="*/ 18169 h 47372"/>
                  <a:gd name="T34" fmla="*/ 24579 w 90425"/>
                  <a:gd name="T35" fmla="*/ 18169 h 47372"/>
                  <a:gd name="T36" fmla="*/ 27509 w 90425"/>
                  <a:gd name="T37" fmla="*/ 23491 h 47372"/>
                  <a:gd name="T38" fmla="*/ 34128 w 90425"/>
                  <a:gd name="T39" fmla="*/ 25827 h 47372"/>
                  <a:gd name="T40" fmla="*/ 46864 w 90425"/>
                  <a:gd name="T41" fmla="*/ 24269 h 47372"/>
                  <a:gd name="T42" fmla="*/ 47503 w 90425"/>
                  <a:gd name="T43" fmla="*/ 18949 h 47372"/>
                  <a:gd name="T44" fmla="*/ 52849 w 90425"/>
                  <a:gd name="T45" fmla="*/ 12979 h 47372"/>
                  <a:gd name="T46" fmla="*/ 56417 w 90425"/>
                  <a:gd name="T47" fmla="*/ 10643 h 47372"/>
                  <a:gd name="T48" fmla="*/ 59474 w 90425"/>
                  <a:gd name="T49" fmla="*/ 7656 h 47372"/>
                  <a:gd name="T50" fmla="*/ 70677 w 90425"/>
                  <a:gd name="T51" fmla="*/ 0 h 47372"/>
                  <a:gd name="T52" fmla="*/ 84052 w 90425"/>
                  <a:gd name="T53" fmla="*/ 9864 h 47372"/>
                  <a:gd name="T54" fmla="*/ 89272 w 90425"/>
                  <a:gd name="T55" fmla="*/ 15834 h 47372"/>
                  <a:gd name="T56" fmla="*/ 90672 w 90425"/>
                  <a:gd name="T57" fmla="*/ 20505 h 4737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0425"/>
                  <a:gd name="T88" fmla="*/ 0 h 47372"/>
                  <a:gd name="T89" fmla="*/ 90425 w 90425"/>
                  <a:gd name="T90" fmla="*/ 47372 h 4737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0425" h="47372">
                    <a:moveTo>
                      <a:pt x="90424" y="25272"/>
                    </a:moveTo>
                    <a:lnTo>
                      <a:pt x="82297" y="23748"/>
                    </a:lnTo>
                    <a:lnTo>
                      <a:pt x="70485" y="18541"/>
                    </a:lnTo>
                    <a:lnTo>
                      <a:pt x="65914" y="17779"/>
                    </a:lnTo>
                    <a:lnTo>
                      <a:pt x="61468" y="18541"/>
                    </a:lnTo>
                    <a:lnTo>
                      <a:pt x="57785" y="21463"/>
                    </a:lnTo>
                    <a:lnTo>
                      <a:pt x="46736" y="38481"/>
                    </a:lnTo>
                    <a:lnTo>
                      <a:pt x="31878" y="25272"/>
                    </a:lnTo>
                    <a:lnTo>
                      <a:pt x="9653" y="34797"/>
                    </a:lnTo>
                    <a:lnTo>
                      <a:pt x="6604" y="37846"/>
                    </a:lnTo>
                    <a:lnTo>
                      <a:pt x="4446" y="42290"/>
                    </a:lnTo>
                    <a:lnTo>
                      <a:pt x="2922" y="47371"/>
                    </a:lnTo>
                    <a:lnTo>
                      <a:pt x="0" y="40766"/>
                    </a:lnTo>
                    <a:lnTo>
                      <a:pt x="635" y="27432"/>
                    </a:lnTo>
                    <a:lnTo>
                      <a:pt x="4446" y="21463"/>
                    </a:lnTo>
                    <a:lnTo>
                      <a:pt x="8891" y="18541"/>
                    </a:lnTo>
                    <a:lnTo>
                      <a:pt x="13335" y="17779"/>
                    </a:lnTo>
                    <a:lnTo>
                      <a:pt x="24511" y="17779"/>
                    </a:lnTo>
                    <a:lnTo>
                      <a:pt x="27433" y="22986"/>
                    </a:lnTo>
                    <a:lnTo>
                      <a:pt x="34036" y="25272"/>
                    </a:lnTo>
                    <a:lnTo>
                      <a:pt x="46736" y="23748"/>
                    </a:lnTo>
                    <a:lnTo>
                      <a:pt x="47372" y="18541"/>
                    </a:lnTo>
                    <a:lnTo>
                      <a:pt x="52705" y="12700"/>
                    </a:lnTo>
                    <a:lnTo>
                      <a:pt x="56261" y="10414"/>
                    </a:lnTo>
                    <a:lnTo>
                      <a:pt x="59310" y="7492"/>
                    </a:lnTo>
                    <a:lnTo>
                      <a:pt x="70485" y="0"/>
                    </a:lnTo>
                    <a:lnTo>
                      <a:pt x="83821" y="9652"/>
                    </a:lnTo>
                    <a:lnTo>
                      <a:pt x="89028" y="15494"/>
                    </a:lnTo>
                    <a:lnTo>
                      <a:pt x="90424" y="20065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6" name="Полилиния 140"/>
              <p:cNvSpPr>
                <a:spLocks noChangeArrowheads="1"/>
              </p:cNvSpPr>
              <p:nvPr/>
            </p:nvSpPr>
            <p:spPr bwMode="auto">
              <a:xfrm>
                <a:off x="5300663" y="3318002"/>
                <a:ext cx="44450" cy="101610"/>
              </a:xfrm>
              <a:custGeom>
                <a:avLst/>
                <a:gdLst>
                  <a:gd name="T0" fmla="*/ 43177 w 43816"/>
                  <a:gd name="T1" fmla="*/ 96870 h 101982"/>
                  <a:gd name="T2" fmla="*/ 44792 w 43816"/>
                  <a:gd name="T3" fmla="*/ 100501 h 101982"/>
                  <a:gd name="T4" fmla="*/ 32281 w 43816"/>
                  <a:gd name="T5" fmla="*/ 99875 h 101982"/>
                  <a:gd name="T6" fmla="*/ 20444 w 43816"/>
                  <a:gd name="T7" fmla="*/ 94744 h 101982"/>
                  <a:gd name="T8" fmla="*/ 4707 w 43816"/>
                  <a:gd name="T9" fmla="*/ 80225 h 101982"/>
                  <a:gd name="T10" fmla="*/ 2287 w 43816"/>
                  <a:gd name="T11" fmla="*/ 75843 h 101982"/>
                  <a:gd name="T12" fmla="*/ 0 w 43816"/>
                  <a:gd name="T13" fmla="*/ 64080 h 101982"/>
                  <a:gd name="T14" fmla="*/ 0 w 43816"/>
                  <a:gd name="T15" fmla="*/ 53942 h 101982"/>
                  <a:gd name="T16" fmla="*/ 7935 w 43816"/>
                  <a:gd name="T17" fmla="*/ 26283 h 101982"/>
                  <a:gd name="T18" fmla="*/ 21252 w 43816"/>
                  <a:gd name="T19" fmla="*/ 0 h 101982"/>
                  <a:gd name="T20" fmla="*/ 34569 w 43816"/>
                  <a:gd name="T21" fmla="*/ 21152 h 101982"/>
                  <a:gd name="T22" fmla="*/ 43984 w 43816"/>
                  <a:gd name="T23" fmla="*/ 45181 h 101982"/>
                  <a:gd name="T24" fmla="*/ 46406 w 43816"/>
                  <a:gd name="T25" fmla="*/ 70712 h 10198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816"/>
                  <a:gd name="T40" fmla="*/ 0 h 101982"/>
                  <a:gd name="T41" fmla="*/ 43816 w 43816"/>
                  <a:gd name="T42" fmla="*/ 101982 h 10198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816" h="101982">
                    <a:moveTo>
                      <a:pt x="40766" y="98297"/>
                    </a:moveTo>
                    <a:lnTo>
                      <a:pt x="42290" y="101981"/>
                    </a:lnTo>
                    <a:lnTo>
                      <a:pt x="30479" y="101346"/>
                    </a:lnTo>
                    <a:lnTo>
                      <a:pt x="19303" y="96139"/>
                    </a:lnTo>
                    <a:lnTo>
                      <a:pt x="4445" y="81407"/>
                    </a:lnTo>
                    <a:lnTo>
                      <a:pt x="2159" y="76961"/>
                    </a:lnTo>
                    <a:lnTo>
                      <a:pt x="0" y="65023"/>
                    </a:lnTo>
                    <a:lnTo>
                      <a:pt x="0" y="54736"/>
                    </a:lnTo>
                    <a:lnTo>
                      <a:pt x="7492" y="26670"/>
                    </a:lnTo>
                    <a:lnTo>
                      <a:pt x="20065" y="0"/>
                    </a:lnTo>
                    <a:lnTo>
                      <a:pt x="32639" y="21463"/>
                    </a:lnTo>
                    <a:lnTo>
                      <a:pt x="41528" y="45846"/>
                    </a:lnTo>
                    <a:lnTo>
                      <a:pt x="43815" y="71754"/>
                    </a:lnTo>
                    <a:close/>
                  </a:path>
                </a:pathLst>
              </a:custGeom>
              <a:solidFill>
                <a:srgbClr val="33CC33"/>
              </a:solidFill>
              <a:ln w="0" algn="ctr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7" name="Полилиния 141"/>
              <p:cNvSpPr>
                <a:spLocks noChangeArrowheads="1"/>
              </p:cNvSpPr>
              <p:nvPr/>
            </p:nvSpPr>
            <p:spPr bwMode="auto">
              <a:xfrm>
                <a:off x="5449888" y="3322765"/>
                <a:ext cx="98425" cy="334996"/>
              </a:xfrm>
              <a:custGeom>
                <a:avLst/>
                <a:gdLst>
                  <a:gd name="T0" fmla="*/ 102331 w 97156"/>
                  <a:gd name="T1" fmla="*/ 5866 h 334645"/>
                  <a:gd name="T2" fmla="*/ 89089 w 97156"/>
                  <a:gd name="T3" fmla="*/ 46677 h 334645"/>
                  <a:gd name="T4" fmla="*/ 76650 w 97156"/>
                  <a:gd name="T5" fmla="*/ 88251 h 334645"/>
                  <a:gd name="T6" fmla="*/ 63273 w 97156"/>
                  <a:gd name="T7" fmla="*/ 129064 h 334645"/>
                  <a:gd name="T8" fmla="*/ 50832 w 97156"/>
                  <a:gd name="T9" fmla="*/ 170639 h 334645"/>
                  <a:gd name="T10" fmla="*/ 37588 w 97156"/>
                  <a:gd name="T11" fmla="*/ 211322 h 334645"/>
                  <a:gd name="T12" fmla="*/ 14849 w 97156"/>
                  <a:gd name="T13" fmla="*/ 293710 h 334645"/>
                  <a:gd name="T14" fmla="*/ 5485 w 97156"/>
                  <a:gd name="T15" fmla="*/ 336050 h 334645"/>
                  <a:gd name="T16" fmla="*/ 0 w 97156"/>
                  <a:gd name="T17" fmla="*/ 336050 h 334645"/>
                  <a:gd name="T18" fmla="*/ 7089 w 97156"/>
                  <a:gd name="T19" fmla="*/ 292306 h 334645"/>
                  <a:gd name="T20" fmla="*/ 17258 w 97156"/>
                  <a:gd name="T21" fmla="*/ 249965 h 334645"/>
                  <a:gd name="T22" fmla="*/ 28091 w 97156"/>
                  <a:gd name="T23" fmla="*/ 207751 h 334645"/>
                  <a:gd name="T24" fmla="*/ 54709 w 97156"/>
                  <a:gd name="T25" fmla="*/ 123835 h 334645"/>
                  <a:gd name="T26" fmla="*/ 68758 w 97156"/>
                  <a:gd name="T27" fmla="*/ 83024 h 334645"/>
                  <a:gd name="T28" fmla="*/ 81332 w 97156"/>
                  <a:gd name="T29" fmla="*/ 40683 h 334645"/>
                  <a:gd name="T30" fmla="*/ 94573 w 97156"/>
                  <a:gd name="T31" fmla="*/ 0 h 33464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7156"/>
                  <a:gd name="T49" fmla="*/ 0 h 334645"/>
                  <a:gd name="T50" fmla="*/ 97156 w 97156"/>
                  <a:gd name="T51" fmla="*/ 334645 h 33464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7156" h="334645">
                    <a:moveTo>
                      <a:pt x="97155" y="5842"/>
                    </a:moveTo>
                    <a:lnTo>
                      <a:pt x="84582" y="46481"/>
                    </a:lnTo>
                    <a:lnTo>
                      <a:pt x="72772" y="87883"/>
                    </a:lnTo>
                    <a:lnTo>
                      <a:pt x="60072" y="128524"/>
                    </a:lnTo>
                    <a:lnTo>
                      <a:pt x="48261" y="169925"/>
                    </a:lnTo>
                    <a:lnTo>
                      <a:pt x="35687" y="210438"/>
                    </a:lnTo>
                    <a:lnTo>
                      <a:pt x="14098" y="292481"/>
                    </a:lnTo>
                    <a:lnTo>
                      <a:pt x="5207" y="334644"/>
                    </a:lnTo>
                    <a:lnTo>
                      <a:pt x="0" y="334644"/>
                    </a:lnTo>
                    <a:lnTo>
                      <a:pt x="6731" y="291083"/>
                    </a:lnTo>
                    <a:lnTo>
                      <a:pt x="16384" y="248919"/>
                    </a:lnTo>
                    <a:lnTo>
                      <a:pt x="26670" y="206882"/>
                    </a:lnTo>
                    <a:lnTo>
                      <a:pt x="51943" y="123317"/>
                    </a:lnTo>
                    <a:lnTo>
                      <a:pt x="65279" y="82676"/>
                    </a:lnTo>
                    <a:lnTo>
                      <a:pt x="77217" y="40512"/>
                    </a:lnTo>
                    <a:lnTo>
                      <a:pt x="89789" y="0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8" name="Полилиния 142"/>
              <p:cNvSpPr>
                <a:spLocks noChangeArrowheads="1"/>
              </p:cNvSpPr>
              <p:nvPr/>
            </p:nvSpPr>
            <p:spPr bwMode="auto">
              <a:xfrm>
                <a:off x="5532438" y="3333878"/>
                <a:ext cx="74613" cy="158766"/>
              </a:xfrm>
              <a:custGeom>
                <a:avLst/>
                <a:gdLst>
                  <a:gd name="T0" fmla="*/ 78350 w 73407"/>
                  <a:gd name="T1" fmla="*/ 12537 h 158877"/>
                  <a:gd name="T2" fmla="*/ 34836 w 73407"/>
                  <a:gd name="T3" fmla="*/ 27229 h 158877"/>
                  <a:gd name="T4" fmla="*/ 20467 w 73407"/>
                  <a:gd name="T5" fmla="*/ 38245 h 158877"/>
                  <a:gd name="T6" fmla="*/ 13420 w 73407"/>
                  <a:gd name="T7" fmla="*/ 52303 h 158877"/>
                  <a:gd name="T8" fmla="*/ 13420 w 73407"/>
                  <a:gd name="T9" fmla="*/ 62562 h 158877"/>
                  <a:gd name="T10" fmla="*/ 15723 w 73407"/>
                  <a:gd name="T11" fmla="*/ 68388 h 158877"/>
                  <a:gd name="T12" fmla="*/ 18165 w 73407"/>
                  <a:gd name="T13" fmla="*/ 72186 h 158877"/>
                  <a:gd name="T14" fmla="*/ 22094 w 73407"/>
                  <a:gd name="T15" fmla="*/ 75861 h 158877"/>
                  <a:gd name="T16" fmla="*/ 33210 w 73407"/>
                  <a:gd name="T17" fmla="*/ 81686 h 158877"/>
                  <a:gd name="T18" fmla="*/ 49070 w 73407"/>
                  <a:gd name="T19" fmla="*/ 81686 h 158877"/>
                  <a:gd name="T20" fmla="*/ 31582 w 73407"/>
                  <a:gd name="T21" fmla="*/ 92071 h 158877"/>
                  <a:gd name="T22" fmla="*/ 21417 w 73407"/>
                  <a:gd name="T23" fmla="*/ 100809 h 158877"/>
                  <a:gd name="T24" fmla="*/ 18165 w 73407"/>
                  <a:gd name="T25" fmla="*/ 106130 h 158877"/>
                  <a:gd name="T26" fmla="*/ 16672 w 73407"/>
                  <a:gd name="T27" fmla="*/ 111194 h 158877"/>
                  <a:gd name="T28" fmla="*/ 18978 w 73407"/>
                  <a:gd name="T29" fmla="*/ 124492 h 158877"/>
                  <a:gd name="T30" fmla="*/ 22094 w 73407"/>
                  <a:gd name="T31" fmla="*/ 130445 h 158877"/>
                  <a:gd name="T32" fmla="*/ 26162 w 73407"/>
                  <a:gd name="T33" fmla="*/ 134879 h 158877"/>
                  <a:gd name="T34" fmla="*/ 33210 w 73407"/>
                  <a:gd name="T35" fmla="*/ 138550 h 158877"/>
                  <a:gd name="T36" fmla="*/ 19792 w 73407"/>
                  <a:gd name="T37" fmla="*/ 158432 h 158877"/>
                  <a:gd name="T38" fmla="*/ 19792 w 73407"/>
                  <a:gd name="T39" fmla="*/ 149567 h 158877"/>
                  <a:gd name="T40" fmla="*/ 16672 w 73407"/>
                  <a:gd name="T41" fmla="*/ 141462 h 158877"/>
                  <a:gd name="T42" fmla="*/ 1490 w 73407"/>
                  <a:gd name="T43" fmla="*/ 120059 h 158877"/>
                  <a:gd name="T44" fmla="*/ 0 w 73407"/>
                  <a:gd name="T45" fmla="*/ 112714 h 158877"/>
                  <a:gd name="T46" fmla="*/ 814 w 73407"/>
                  <a:gd name="T47" fmla="*/ 104609 h 158877"/>
                  <a:gd name="T48" fmla="*/ 7861 w 73407"/>
                  <a:gd name="T49" fmla="*/ 96503 h 158877"/>
                  <a:gd name="T50" fmla="*/ 3928 w 73407"/>
                  <a:gd name="T51" fmla="*/ 87639 h 158877"/>
                  <a:gd name="T52" fmla="*/ 3117 w 73407"/>
                  <a:gd name="T53" fmla="*/ 78774 h 158877"/>
                  <a:gd name="T54" fmla="*/ 4743 w 73407"/>
                  <a:gd name="T55" fmla="*/ 70035 h 158877"/>
                  <a:gd name="T56" fmla="*/ 8675 w 73407"/>
                  <a:gd name="T57" fmla="*/ 61804 h 158877"/>
                  <a:gd name="T58" fmla="*/ 29279 w 73407"/>
                  <a:gd name="T59" fmla="*/ 0 h 158877"/>
                  <a:gd name="T60" fmla="*/ 34836 w 73407"/>
                  <a:gd name="T61" fmla="*/ 758 h 15887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3407"/>
                  <a:gd name="T94" fmla="*/ 0 h 158877"/>
                  <a:gd name="T95" fmla="*/ 73407 w 73407"/>
                  <a:gd name="T96" fmla="*/ 158877 h 15887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3407" h="158877">
                    <a:moveTo>
                      <a:pt x="73406" y="12573"/>
                    </a:moveTo>
                    <a:lnTo>
                      <a:pt x="32638" y="27305"/>
                    </a:lnTo>
                    <a:lnTo>
                      <a:pt x="19176" y="38353"/>
                    </a:lnTo>
                    <a:lnTo>
                      <a:pt x="12573" y="52451"/>
                    </a:lnTo>
                    <a:lnTo>
                      <a:pt x="12573" y="62738"/>
                    </a:lnTo>
                    <a:lnTo>
                      <a:pt x="14731" y="68580"/>
                    </a:lnTo>
                    <a:lnTo>
                      <a:pt x="17018" y="72389"/>
                    </a:lnTo>
                    <a:lnTo>
                      <a:pt x="20700" y="76073"/>
                    </a:lnTo>
                    <a:lnTo>
                      <a:pt x="31114" y="81914"/>
                    </a:lnTo>
                    <a:lnTo>
                      <a:pt x="45974" y="81914"/>
                    </a:lnTo>
                    <a:lnTo>
                      <a:pt x="29590" y="92328"/>
                    </a:lnTo>
                    <a:lnTo>
                      <a:pt x="20065" y="101092"/>
                    </a:lnTo>
                    <a:lnTo>
                      <a:pt x="17018" y="106426"/>
                    </a:lnTo>
                    <a:lnTo>
                      <a:pt x="15620" y="111506"/>
                    </a:lnTo>
                    <a:lnTo>
                      <a:pt x="17780" y="124840"/>
                    </a:lnTo>
                    <a:lnTo>
                      <a:pt x="20700" y="130809"/>
                    </a:lnTo>
                    <a:lnTo>
                      <a:pt x="24511" y="135255"/>
                    </a:lnTo>
                    <a:lnTo>
                      <a:pt x="31114" y="138938"/>
                    </a:lnTo>
                    <a:lnTo>
                      <a:pt x="18542" y="158876"/>
                    </a:lnTo>
                    <a:lnTo>
                      <a:pt x="18542" y="149987"/>
                    </a:lnTo>
                    <a:lnTo>
                      <a:pt x="15620" y="141858"/>
                    </a:lnTo>
                    <a:lnTo>
                      <a:pt x="1396" y="120395"/>
                    </a:lnTo>
                    <a:lnTo>
                      <a:pt x="0" y="113030"/>
                    </a:lnTo>
                    <a:lnTo>
                      <a:pt x="762" y="104901"/>
                    </a:lnTo>
                    <a:lnTo>
                      <a:pt x="7365" y="96774"/>
                    </a:lnTo>
                    <a:lnTo>
                      <a:pt x="3682" y="87883"/>
                    </a:lnTo>
                    <a:lnTo>
                      <a:pt x="2920" y="78994"/>
                    </a:lnTo>
                    <a:lnTo>
                      <a:pt x="4444" y="70231"/>
                    </a:lnTo>
                    <a:lnTo>
                      <a:pt x="8127" y="61976"/>
                    </a:lnTo>
                    <a:lnTo>
                      <a:pt x="27431" y="0"/>
                    </a:lnTo>
                    <a:lnTo>
                      <a:pt x="32638" y="762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9" name="Полилиния 143"/>
              <p:cNvSpPr>
                <a:spLocks noChangeArrowheads="1"/>
              </p:cNvSpPr>
              <p:nvPr/>
            </p:nvSpPr>
            <p:spPr bwMode="auto">
              <a:xfrm>
                <a:off x="5557838" y="3359281"/>
                <a:ext cx="114300" cy="46043"/>
              </a:xfrm>
              <a:custGeom>
                <a:avLst/>
                <a:gdLst>
                  <a:gd name="T0" fmla="*/ 114296 w 114301"/>
                  <a:gd name="T1" fmla="*/ 0 h 44959"/>
                  <a:gd name="T2" fmla="*/ 110614 w 114301"/>
                  <a:gd name="T3" fmla="*/ 16066 h 44959"/>
                  <a:gd name="T4" fmla="*/ 103120 w 114301"/>
                  <a:gd name="T5" fmla="*/ 26682 h 44959"/>
                  <a:gd name="T6" fmla="*/ 91309 w 114301"/>
                  <a:gd name="T7" fmla="*/ 32410 h 44959"/>
                  <a:gd name="T8" fmla="*/ 77213 w 114301"/>
                  <a:gd name="T9" fmla="*/ 35763 h 44959"/>
                  <a:gd name="T10" fmla="*/ 61591 w 114301"/>
                  <a:gd name="T11" fmla="*/ 36461 h 44959"/>
                  <a:gd name="T12" fmla="*/ 31878 w 114301"/>
                  <a:gd name="T13" fmla="*/ 41352 h 44959"/>
                  <a:gd name="T14" fmla="*/ 20829 w 114301"/>
                  <a:gd name="T15" fmla="*/ 49453 h 44959"/>
                  <a:gd name="T16" fmla="*/ 4445 w 114301"/>
                  <a:gd name="T17" fmla="*/ 44563 h 44959"/>
                  <a:gd name="T18" fmla="*/ 0 w 114301"/>
                  <a:gd name="T19" fmla="*/ 41352 h 44959"/>
                  <a:gd name="T20" fmla="*/ 0 w 114301"/>
                  <a:gd name="T21" fmla="*/ 34786 h 44959"/>
                  <a:gd name="T22" fmla="*/ 2286 w 114301"/>
                  <a:gd name="T23" fmla="*/ 31572 h 44959"/>
                  <a:gd name="T24" fmla="*/ 5335 w 114301"/>
                  <a:gd name="T25" fmla="*/ 29197 h 44959"/>
                  <a:gd name="T26" fmla="*/ 9780 w 114301"/>
                  <a:gd name="T27" fmla="*/ 28360 h 44959"/>
                  <a:gd name="T28" fmla="*/ 12700 w 114301"/>
                  <a:gd name="T29" fmla="*/ 25843 h 44959"/>
                  <a:gd name="T30" fmla="*/ 15622 w 114301"/>
                  <a:gd name="T31" fmla="*/ 24309 h 44959"/>
                  <a:gd name="T32" fmla="*/ 17145 w 114301"/>
                  <a:gd name="T33" fmla="*/ 20117 h 44959"/>
                  <a:gd name="T34" fmla="*/ 17145 w 114301"/>
                  <a:gd name="T35" fmla="*/ 15367 h 44959"/>
                  <a:gd name="T36" fmla="*/ 28194 w 114301"/>
                  <a:gd name="T37" fmla="*/ 9639 h 44959"/>
                  <a:gd name="T38" fmla="*/ 52705 w 114301"/>
                  <a:gd name="T39" fmla="*/ 3912 h 449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14301"/>
                  <a:gd name="T61" fmla="*/ 0 h 44959"/>
                  <a:gd name="T62" fmla="*/ 114301 w 114301"/>
                  <a:gd name="T63" fmla="*/ 44959 h 4495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14301" h="44959">
                    <a:moveTo>
                      <a:pt x="114300" y="0"/>
                    </a:moveTo>
                    <a:lnTo>
                      <a:pt x="110618" y="14606"/>
                    </a:lnTo>
                    <a:lnTo>
                      <a:pt x="103124" y="24257"/>
                    </a:lnTo>
                    <a:lnTo>
                      <a:pt x="91313" y="29464"/>
                    </a:lnTo>
                    <a:lnTo>
                      <a:pt x="77217" y="32512"/>
                    </a:lnTo>
                    <a:lnTo>
                      <a:pt x="61595" y="33148"/>
                    </a:lnTo>
                    <a:lnTo>
                      <a:pt x="31878" y="37593"/>
                    </a:lnTo>
                    <a:lnTo>
                      <a:pt x="20829" y="44958"/>
                    </a:lnTo>
                    <a:lnTo>
                      <a:pt x="4445" y="40513"/>
                    </a:lnTo>
                    <a:lnTo>
                      <a:pt x="0" y="37593"/>
                    </a:lnTo>
                    <a:lnTo>
                      <a:pt x="0" y="31624"/>
                    </a:lnTo>
                    <a:lnTo>
                      <a:pt x="2286" y="28702"/>
                    </a:lnTo>
                    <a:lnTo>
                      <a:pt x="5335" y="26544"/>
                    </a:lnTo>
                    <a:lnTo>
                      <a:pt x="9780" y="25781"/>
                    </a:lnTo>
                    <a:lnTo>
                      <a:pt x="12700" y="23495"/>
                    </a:lnTo>
                    <a:lnTo>
                      <a:pt x="15622" y="22099"/>
                    </a:lnTo>
                    <a:lnTo>
                      <a:pt x="17145" y="18288"/>
                    </a:lnTo>
                    <a:lnTo>
                      <a:pt x="17145" y="13970"/>
                    </a:lnTo>
                    <a:lnTo>
                      <a:pt x="28194" y="8763"/>
                    </a:lnTo>
                    <a:lnTo>
                      <a:pt x="52705" y="3556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0" name="Полилиния 144"/>
              <p:cNvSpPr>
                <a:spLocks noChangeArrowheads="1"/>
              </p:cNvSpPr>
              <p:nvPr/>
            </p:nvSpPr>
            <p:spPr bwMode="auto">
              <a:xfrm>
                <a:off x="5213350" y="3370395"/>
                <a:ext cx="52387" cy="163529"/>
              </a:xfrm>
              <a:custGeom>
                <a:avLst/>
                <a:gdLst>
                  <a:gd name="T0" fmla="*/ 13800 w 51182"/>
                  <a:gd name="T1" fmla="*/ 10992 h 164211"/>
                  <a:gd name="T2" fmla="*/ 25230 w 51182"/>
                  <a:gd name="T3" fmla="*/ 47339 h 164211"/>
                  <a:gd name="T4" fmla="*/ 41537 w 51182"/>
                  <a:gd name="T5" fmla="*/ 102545 h 164211"/>
                  <a:gd name="T6" fmla="*/ 56173 w 51182"/>
                  <a:gd name="T7" fmla="*/ 160001 h 164211"/>
                  <a:gd name="T8" fmla="*/ 49623 w 51182"/>
                  <a:gd name="T9" fmla="*/ 161499 h 164211"/>
                  <a:gd name="T10" fmla="*/ 44745 w 51182"/>
                  <a:gd name="T11" fmla="*/ 160001 h 164211"/>
                  <a:gd name="T12" fmla="*/ 40703 w 51182"/>
                  <a:gd name="T13" fmla="*/ 155629 h 164211"/>
                  <a:gd name="T14" fmla="*/ 33315 w 51182"/>
                  <a:gd name="T15" fmla="*/ 131648 h 164211"/>
                  <a:gd name="T16" fmla="*/ 12266 w 51182"/>
                  <a:gd name="T17" fmla="*/ 55330 h 164211"/>
                  <a:gd name="T18" fmla="*/ 0 w 51182"/>
                  <a:gd name="T19" fmla="*/ 0 h 164211"/>
                  <a:gd name="T20" fmla="*/ 1534 w 51182"/>
                  <a:gd name="T21" fmla="*/ 3745 h 1642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1182"/>
                  <a:gd name="T34" fmla="*/ 0 h 164211"/>
                  <a:gd name="T35" fmla="*/ 51182 w 51182"/>
                  <a:gd name="T36" fmla="*/ 164211 h 1642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1182" h="164211">
                    <a:moveTo>
                      <a:pt x="12574" y="11176"/>
                    </a:moveTo>
                    <a:lnTo>
                      <a:pt x="22988" y="48133"/>
                    </a:lnTo>
                    <a:lnTo>
                      <a:pt x="37846" y="104266"/>
                    </a:lnTo>
                    <a:lnTo>
                      <a:pt x="51181" y="162687"/>
                    </a:lnTo>
                    <a:lnTo>
                      <a:pt x="45213" y="164210"/>
                    </a:lnTo>
                    <a:lnTo>
                      <a:pt x="40768" y="162687"/>
                    </a:lnTo>
                    <a:lnTo>
                      <a:pt x="37085" y="158241"/>
                    </a:lnTo>
                    <a:lnTo>
                      <a:pt x="30354" y="133858"/>
                    </a:lnTo>
                    <a:lnTo>
                      <a:pt x="11176" y="56260"/>
                    </a:lnTo>
                    <a:lnTo>
                      <a:pt x="0" y="0"/>
                    </a:lnTo>
                    <a:lnTo>
                      <a:pt x="1398" y="3809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1" name="Полилиния 145"/>
              <p:cNvSpPr>
                <a:spLocks noChangeArrowheads="1"/>
              </p:cNvSpPr>
              <p:nvPr/>
            </p:nvSpPr>
            <p:spPr bwMode="auto">
              <a:xfrm>
                <a:off x="5019675" y="3387859"/>
                <a:ext cx="33337" cy="38104"/>
              </a:xfrm>
              <a:custGeom>
                <a:avLst/>
                <a:gdLst>
                  <a:gd name="T0" fmla="*/ 30974 w 34164"/>
                  <a:gd name="T1" fmla="*/ 35011 h 36959"/>
                  <a:gd name="T2" fmla="*/ 14737 w 34164"/>
                  <a:gd name="T3" fmla="*/ 41755 h 36959"/>
                  <a:gd name="T4" fmla="*/ 0 w 34164"/>
                  <a:gd name="T5" fmla="*/ 0 h 36959"/>
                  <a:gd name="T6" fmla="*/ 1383 w 34164"/>
                  <a:gd name="T7" fmla="*/ 5883 h 36959"/>
                  <a:gd name="T8" fmla="*/ 5412 w 34164"/>
                  <a:gd name="T9" fmla="*/ 10906 h 36959"/>
                  <a:gd name="T10" fmla="*/ 26253 w 34164"/>
                  <a:gd name="T11" fmla="*/ 23389 h 36959"/>
                  <a:gd name="T12" fmla="*/ 29592 w 34164"/>
                  <a:gd name="T13" fmla="*/ 27550 h 369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164"/>
                  <a:gd name="T22" fmla="*/ 0 h 36959"/>
                  <a:gd name="T23" fmla="*/ 34164 w 34164"/>
                  <a:gd name="T24" fmla="*/ 36959 h 369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164" h="36959">
                    <a:moveTo>
                      <a:pt x="34163" y="30989"/>
                    </a:moveTo>
                    <a:lnTo>
                      <a:pt x="16256" y="36958"/>
                    </a:lnTo>
                    <a:lnTo>
                      <a:pt x="0" y="0"/>
                    </a:lnTo>
                    <a:lnTo>
                      <a:pt x="1525" y="5208"/>
                    </a:lnTo>
                    <a:lnTo>
                      <a:pt x="5969" y="9653"/>
                    </a:lnTo>
                    <a:lnTo>
                      <a:pt x="28956" y="20702"/>
                    </a:lnTo>
                    <a:lnTo>
                      <a:pt x="32639" y="24385"/>
                    </a:lnTo>
                    <a:close/>
                  </a:path>
                </a:pathLst>
              </a:custGeom>
              <a:solidFill>
                <a:srgbClr val="FFCCCC"/>
              </a:solidFill>
              <a:ln w="0" algn="ctr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2" name="Полилиния 146"/>
              <p:cNvSpPr>
                <a:spLocks noChangeArrowheads="1"/>
              </p:cNvSpPr>
              <p:nvPr/>
            </p:nvSpPr>
            <p:spPr bwMode="auto">
              <a:xfrm>
                <a:off x="5594351" y="3405324"/>
                <a:ext cx="301625" cy="269902"/>
              </a:xfrm>
              <a:custGeom>
                <a:avLst/>
                <a:gdLst>
                  <a:gd name="T0" fmla="*/ 275216 w 300609"/>
                  <a:gd name="T1" fmla="*/ 63772 h 269750"/>
                  <a:gd name="T2" fmla="*/ 286542 w 300609"/>
                  <a:gd name="T3" fmla="*/ 96356 h 269750"/>
                  <a:gd name="T4" fmla="*/ 289633 w 300609"/>
                  <a:gd name="T5" fmla="*/ 91009 h 269750"/>
                  <a:gd name="T6" fmla="*/ 290275 w 300609"/>
                  <a:gd name="T7" fmla="*/ 85917 h 269750"/>
                  <a:gd name="T8" fmla="*/ 294138 w 300609"/>
                  <a:gd name="T9" fmla="*/ 90375 h 269750"/>
                  <a:gd name="T10" fmla="*/ 303020 w 300609"/>
                  <a:gd name="T11" fmla="*/ 107428 h 269750"/>
                  <a:gd name="T12" fmla="*/ 304692 w 300609"/>
                  <a:gd name="T13" fmla="*/ 112520 h 269750"/>
                  <a:gd name="T14" fmla="*/ 304692 w 300609"/>
                  <a:gd name="T15" fmla="*/ 118505 h 269750"/>
                  <a:gd name="T16" fmla="*/ 300832 w 300609"/>
                  <a:gd name="T17" fmla="*/ 131107 h 269750"/>
                  <a:gd name="T18" fmla="*/ 294782 w 300609"/>
                  <a:gd name="T19" fmla="*/ 135559 h 269750"/>
                  <a:gd name="T20" fmla="*/ 270711 w 300609"/>
                  <a:gd name="T21" fmla="*/ 191058 h 269750"/>
                  <a:gd name="T22" fmla="*/ 251917 w 300609"/>
                  <a:gd name="T23" fmla="*/ 214733 h 269750"/>
                  <a:gd name="T24" fmla="*/ 224883 w 300609"/>
                  <a:gd name="T25" fmla="*/ 237772 h 269750"/>
                  <a:gd name="T26" fmla="*/ 185750 w 300609"/>
                  <a:gd name="T27" fmla="*/ 256227 h 269750"/>
                  <a:gd name="T28" fmla="*/ 133874 w 300609"/>
                  <a:gd name="T29" fmla="*/ 270357 h 269750"/>
                  <a:gd name="T30" fmla="*/ 115081 w 300609"/>
                  <a:gd name="T31" fmla="*/ 266666 h 269750"/>
                  <a:gd name="T32" fmla="*/ 80582 w 300609"/>
                  <a:gd name="T33" fmla="*/ 254064 h 269750"/>
                  <a:gd name="T34" fmla="*/ 48915 w 300609"/>
                  <a:gd name="T35" fmla="*/ 234082 h 269750"/>
                  <a:gd name="T36" fmla="*/ 9139 w 300609"/>
                  <a:gd name="T37" fmla="*/ 199203 h 269750"/>
                  <a:gd name="T38" fmla="*/ 0 w 300609"/>
                  <a:gd name="T39" fmla="*/ 197041 h 269750"/>
                  <a:gd name="T40" fmla="*/ 12872 w 300609"/>
                  <a:gd name="T41" fmla="*/ 185202 h 269750"/>
                  <a:gd name="T42" fmla="*/ 67838 w 300609"/>
                  <a:gd name="T43" fmla="*/ 152618 h 269750"/>
                  <a:gd name="T44" fmla="*/ 82770 w 300609"/>
                  <a:gd name="T45" fmla="*/ 139250 h 269750"/>
                  <a:gd name="T46" fmla="*/ 94099 w 300609"/>
                  <a:gd name="T47" fmla="*/ 123596 h 269750"/>
                  <a:gd name="T48" fmla="*/ 97060 w 300609"/>
                  <a:gd name="T49" fmla="*/ 104503 h 269750"/>
                  <a:gd name="T50" fmla="*/ 91009 w 300609"/>
                  <a:gd name="T51" fmla="*/ 82226 h 269750"/>
                  <a:gd name="T52" fmla="*/ 87403 w 300609"/>
                  <a:gd name="T53" fmla="*/ 75480 h 269750"/>
                  <a:gd name="T54" fmla="*/ 82770 w 300609"/>
                  <a:gd name="T55" fmla="*/ 62244 h 269750"/>
                  <a:gd name="T56" fmla="*/ 83542 w 300609"/>
                  <a:gd name="T57" fmla="*/ 48878 h 269750"/>
                  <a:gd name="T58" fmla="*/ 86502 w 300609"/>
                  <a:gd name="T59" fmla="*/ 42895 h 269750"/>
                  <a:gd name="T60" fmla="*/ 90236 w 300609"/>
                  <a:gd name="T61" fmla="*/ 37803 h 269750"/>
                  <a:gd name="T62" fmla="*/ 97060 w 300609"/>
                  <a:gd name="T63" fmla="*/ 33986 h 269750"/>
                  <a:gd name="T64" fmla="*/ 106841 w 300609"/>
                  <a:gd name="T65" fmla="*/ 22913 h 269750"/>
                  <a:gd name="T66" fmla="*/ 130913 w 300609"/>
                  <a:gd name="T67" fmla="*/ 8149 h 269750"/>
                  <a:gd name="T68" fmla="*/ 158718 w 300609"/>
                  <a:gd name="T69" fmla="*/ 762 h 269750"/>
                  <a:gd name="T70" fmla="*/ 186522 w 300609"/>
                  <a:gd name="T71" fmla="*/ 0 h 269750"/>
                  <a:gd name="T72" fmla="*/ 200812 w 300609"/>
                  <a:gd name="T73" fmla="*/ 2930 h 269750"/>
                  <a:gd name="T74" fmla="*/ 242133 w 300609"/>
                  <a:gd name="T75" fmla="*/ 26731 h 269750"/>
                  <a:gd name="T76" fmla="*/ 260152 w 300609"/>
                  <a:gd name="T77" fmla="*/ 41495 h 26975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0609"/>
                  <a:gd name="T118" fmla="*/ 0 h 269750"/>
                  <a:gd name="T119" fmla="*/ 300609 w 300609"/>
                  <a:gd name="T120" fmla="*/ 269750 h 26975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0609" h="269750">
                    <a:moveTo>
                      <a:pt x="271526" y="63628"/>
                    </a:moveTo>
                    <a:lnTo>
                      <a:pt x="282701" y="96140"/>
                    </a:lnTo>
                    <a:lnTo>
                      <a:pt x="285750" y="90805"/>
                    </a:lnTo>
                    <a:lnTo>
                      <a:pt x="286384" y="85725"/>
                    </a:lnTo>
                    <a:lnTo>
                      <a:pt x="290195" y="90171"/>
                    </a:lnTo>
                    <a:lnTo>
                      <a:pt x="298958" y="107188"/>
                    </a:lnTo>
                    <a:lnTo>
                      <a:pt x="300608" y="112268"/>
                    </a:lnTo>
                    <a:lnTo>
                      <a:pt x="300608" y="118237"/>
                    </a:lnTo>
                    <a:lnTo>
                      <a:pt x="296799" y="130811"/>
                    </a:lnTo>
                    <a:lnTo>
                      <a:pt x="290830" y="135255"/>
                    </a:lnTo>
                    <a:lnTo>
                      <a:pt x="267081" y="190628"/>
                    </a:lnTo>
                    <a:lnTo>
                      <a:pt x="248539" y="214249"/>
                    </a:lnTo>
                    <a:lnTo>
                      <a:pt x="221869" y="237236"/>
                    </a:lnTo>
                    <a:lnTo>
                      <a:pt x="183260" y="255651"/>
                    </a:lnTo>
                    <a:lnTo>
                      <a:pt x="132080" y="269749"/>
                    </a:lnTo>
                    <a:lnTo>
                      <a:pt x="113538" y="266066"/>
                    </a:lnTo>
                    <a:lnTo>
                      <a:pt x="79501" y="253492"/>
                    </a:lnTo>
                    <a:lnTo>
                      <a:pt x="48259" y="233554"/>
                    </a:lnTo>
                    <a:lnTo>
                      <a:pt x="9016" y="198755"/>
                    </a:lnTo>
                    <a:lnTo>
                      <a:pt x="0" y="196597"/>
                    </a:lnTo>
                    <a:lnTo>
                      <a:pt x="12700" y="184786"/>
                    </a:lnTo>
                    <a:lnTo>
                      <a:pt x="66928" y="152274"/>
                    </a:lnTo>
                    <a:lnTo>
                      <a:pt x="81660" y="138938"/>
                    </a:lnTo>
                    <a:lnTo>
                      <a:pt x="92837" y="123317"/>
                    </a:lnTo>
                    <a:lnTo>
                      <a:pt x="95758" y="104267"/>
                    </a:lnTo>
                    <a:lnTo>
                      <a:pt x="89789" y="82042"/>
                    </a:lnTo>
                    <a:lnTo>
                      <a:pt x="86233" y="75311"/>
                    </a:lnTo>
                    <a:lnTo>
                      <a:pt x="81660" y="62104"/>
                    </a:lnTo>
                    <a:lnTo>
                      <a:pt x="82422" y="48768"/>
                    </a:lnTo>
                    <a:lnTo>
                      <a:pt x="85344" y="42799"/>
                    </a:lnTo>
                    <a:lnTo>
                      <a:pt x="89026" y="37719"/>
                    </a:lnTo>
                    <a:lnTo>
                      <a:pt x="95758" y="33910"/>
                    </a:lnTo>
                    <a:lnTo>
                      <a:pt x="105409" y="22861"/>
                    </a:lnTo>
                    <a:lnTo>
                      <a:pt x="129158" y="8129"/>
                    </a:lnTo>
                    <a:lnTo>
                      <a:pt x="156590" y="762"/>
                    </a:lnTo>
                    <a:lnTo>
                      <a:pt x="184022" y="0"/>
                    </a:lnTo>
                    <a:lnTo>
                      <a:pt x="198120" y="2922"/>
                    </a:lnTo>
                    <a:lnTo>
                      <a:pt x="238887" y="26671"/>
                    </a:lnTo>
                    <a:lnTo>
                      <a:pt x="256666" y="41403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3" name="Полилиния 147"/>
              <p:cNvSpPr>
                <a:spLocks noChangeArrowheads="1"/>
              </p:cNvSpPr>
              <p:nvPr/>
            </p:nvSpPr>
            <p:spPr bwMode="auto">
              <a:xfrm>
                <a:off x="5403851" y="3411674"/>
                <a:ext cx="38100" cy="95260"/>
              </a:xfrm>
              <a:custGeom>
                <a:avLst/>
                <a:gdLst>
                  <a:gd name="T0" fmla="*/ 37300 w 37848"/>
                  <a:gd name="T1" fmla="*/ 54631 h 95251"/>
                  <a:gd name="T2" fmla="*/ 11477 w 37848"/>
                  <a:gd name="T3" fmla="*/ 95286 h 95251"/>
                  <a:gd name="T4" fmla="*/ 6130 w 37848"/>
                  <a:gd name="T5" fmla="*/ 90841 h 95251"/>
                  <a:gd name="T6" fmla="*/ 782 w 37848"/>
                  <a:gd name="T7" fmla="*/ 79662 h 95251"/>
                  <a:gd name="T8" fmla="*/ 0 w 37848"/>
                  <a:gd name="T9" fmla="*/ 65048 h 95251"/>
                  <a:gd name="T10" fmla="*/ 1564 w 37848"/>
                  <a:gd name="T11" fmla="*/ 50948 h 95251"/>
                  <a:gd name="T12" fmla="*/ 3784 w 37848"/>
                  <a:gd name="T13" fmla="*/ 44213 h 95251"/>
                  <a:gd name="T14" fmla="*/ 3784 w 37848"/>
                  <a:gd name="T15" fmla="*/ 37609 h 95251"/>
                  <a:gd name="T16" fmla="*/ 8347 w 37848"/>
                  <a:gd name="T17" fmla="*/ 26555 h 95251"/>
                  <a:gd name="T18" fmla="*/ 12129 w 37848"/>
                  <a:gd name="T19" fmla="*/ 22107 h 95251"/>
                  <a:gd name="T20" fmla="*/ 15260 w 37848"/>
                  <a:gd name="T21" fmla="*/ 16138 h 95251"/>
                  <a:gd name="T22" fmla="*/ 19040 w 37848"/>
                  <a:gd name="T23" fmla="*/ 11053 h 95251"/>
                  <a:gd name="T24" fmla="*/ 21390 w 37848"/>
                  <a:gd name="T25" fmla="*/ 5080 h 95251"/>
                  <a:gd name="T26" fmla="*/ 24387 w 37848"/>
                  <a:gd name="T27" fmla="*/ 0 h 95251"/>
                  <a:gd name="T28" fmla="*/ 31300 w 37848"/>
                  <a:gd name="T29" fmla="*/ 11053 h 95251"/>
                  <a:gd name="T30" fmla="*/ 37300 w 37848"/>
                  <a:gd name="T31" fmla="*/ 25027 h 95251"/>
                  <a:gd name="T32" fmla="*/ 38865 w 37848"/>
                  <a:gd name="T33" fmla="*/ 39133 h 952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848"/>
                  <a:gd name="T52" fmla="*/ 0 h 95251"/>
                  <a:gd name="T53" fmla="*/ 37848 w 37848"/>
                  <a:gd name="T54" fmla="*/ 95251 h 952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848" h="95251">
                    <a:moveTo>
                      <a:pt x="36323" y="54611"/>
                    </a:moveTo>
                    <a:lnTo>
                      <a:pt x="11177" y="95250"/>
                    </a:lnTo>
                    <a:lnTo>
                      <a:pt x="5969" y="90805"/>
                    </a:lnTo>
                    <a:lnTo>
                      <a:pt x="762" y="79630"/>
                    </a:lnTo>
                    <a:lnTo>
                      <a:pt x="0" y="65024"/>
                    </a:lnTo>
                    <a:lnTo>
                      <a:pt x="1524" y="50928"/>
                    </a:lnTo>
                    <a:lnTo>
                      <a:pt x="3684" y="44197"/>
                    </a:lnTo>
                    <a:lnTo>
                      <a:pt x="3684" y="37593"/>
                    </a:lnTo>
                    <a:lnTo>
                      <a:pt x="8129" y="26543"/>
                    </a:lnTo>
                    <a:lnTo>
                      <a:pt x="11811" y="22099"/>
                    </a:lnTo>
                    <a:lnTo>
                      <a:pt x="14860" y="16130"/>
                    </a:lnTo>
                    <a:lnTo>
                      <a:pt x="18542" y="11049"/>
                    </a:lnTo>
                    <a:lnTo>
                      <a:pt x="20829" y="5080"/>
                    </a:lnTo>
                    <a:lnTo>
                      <a:pt x="23749" y="0"/>
                    </a:lnTo>
                    <a:lnTo>
                      <a:pt x="30480" y="11049"/>
                    </a:lnTo>
                    <a:lnTo>
                      <a:pt x="36323" y="25019"/>
                    </a:lnTo>
                    <a:lnTo>
                      <a:pt x="37847" y="39117"/>
                    </a:lnTo>
                    <a:close/>
                  </a:path>
                </a:pathLst>
              </a:custGeom>
              <a:solidFill>
                <a:srgbClr val="33CC33"/>
              </a:solidFill>
              <a:ln w="0" algn="ctr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4" name="Полилиния 148"/>
              <p:cNvSpPr>
                <a:spLocks noChangeArrowheads="1"/>
              </p:cNvSpPr>
              <p:nvPr/>
            </p:nvSpPr>
            <p:spPr bwMode="auto">
              <a:xfrm>
                <a:off x="5567363" y="3416437"/>
                <a:ext cx="107950" cy="44455"/>
              </a:xfrm>
              <a:custGeom>
                <a:avLst/>
                <a:gdLst>
                  <a:gd name="T0" fmla="*/ 107188 w 108205"/>
                  <a:gd name="T1" fmla="*/ 18551 h 44451"/>
                  <a:gd name="T2" fmla="*/ 106433 w 108205"/>
                  <a:gd name="T3" fmla="*/ 23631 h 44451"/>
                  <a:gd name="T4" fmla="*/ 102783 w 108205"/>
                  <a:gd name="T5" fmla="*/ 27440 h 44451"/>
                  <a:gd name="T6" fmla="*/ 96871 w 108205"/>
                  <a:gd name="T7" fmla="*/ 29604 h 44451"/>
                  <a:gd name="T8" fmla="*/ 92468 w 108205"/>
                  <a:gd name="T9" fmla="*/ 33413 h 44451"/>
                  <a:gd name="T10" fmla="*/ 47680 w 108205"/>
                  <a:gd name="T11" fmla="*/ 42942 h 44451"/>
                  <a:gd name="T12" fmla="*/ 0 w 108205"/>
                  <a:gd name="T13" fmla="*/ 44466 h 44451"/>
                  <a:gd name="T14" fmla="*/ 7297 w 108205"/>
                  <a:gd name="T15" fmla="*/ 33413 h 44451"/>
                  <a:gd name="T16" fmla="*/ 2138 w 108205"/>
                  <a:gd name="T17" fmla="*/ 28968 h 44451"/>
                  <a:gd name="T18" fmla="*/ 1384 w 108205"/>
                  <a:gd name="T19" fmla="*/ 23631 h 44451"/>
                  <a:gd name="T20" fmla="*/ 10191 w 108205"/>
                  <a:gd name="T21" fmla="*/ 14102 h 44451"/>
                  <a:gd name="T22" fmla="*/ 21262 w 108205"/>
                  <a:gd name="T23" fmla="*/ 8133 h 44451"/>
                  <a:gd name="T24" fmla="*/ 33716 w 108205"/>
                  <a:gd name="T25" fmla="*/ 4445 h 44451"/>
                  <a:gd name="T26" fmla="*/ 46925 w 108205"/>
                  <a:gd name="T27" fmla="*/ 3049 h 44451"/>
                  <a:gd name="T28" fmla="*/ 101275 w 108205"/>
                  <a:gd name="T29" fmla="*/ 0 h 444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8205"/>
                  <a:gd name="T46" fmla="*/ 0 h 44451"/>
                  <a:gd name="T47" fmla="*/ 108205 w 108205"/>
                  <a:gd name="T48" fmla="*/ 44451 h 444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8205" h="44451">
                    <a:moveTo>
                      <a:pt x="108204" y="18543"/>
                    </a:moveTo>
                    <a:lnTo>
                      <a:pt x="107442" y="23623"/>
                    </a:lnTo>
                    <a:lnTo>
                      <a:pt x="103758" y="27432"/>
                    </a:lnTo>
                    <a:lnTo>
                      <a:pt x="97789" y="29592"/>
                    </a:lnTo>
                    <a:lnTo>
                      <a:pt x="93344" y="33401"/>
                    </a:lnTo>
                    <a:lnTo>
                      <a:pt x="48132" y="42926"/>
                    </a:lnTo>
                    <a:lnTo>
                      <a:pt x="0" y="44450"/>
                    </a:lnTo>
                    <a:lnTo>
                      <a:pt x="7365" y="33401"/>
                    </a:lnTo>
                    <a:lnTo>
                      <a:pt x="2158" y="28956"/>
                    </a:lnTo>
                    <a:lnTo>
                      <a:pt x="1396" y="23623"/>
                    </a:lnTo>
                    <a:lnTo>
                      <a:pt x="10287" y="14098"/>
                    </a:lnTo>
                    <a:lnTo>
                      <a:pt x="21463" y="8129"/>
                    </a:lnTo>
                    <a:lnTo>
                      <a:pt x="34036" y="4445"/>
                    </a:lnTo>
                    <a:lnTo>
                      <a:pt x="47370" y="3049"/>
                    </a:lnTo>
                    <a:lnTo>
                      <a:pt x="102235" y="0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5" name="Полилиния 149"/>
              <p:cNvSpPr>
                <a:spLocks noChangeArrowheads="1"/>
              </p:cNvSpPr>
              <p:nvPr/>
            </p:nvSpPr>
            <p:spPr bwMode="auto">
              <a:xfrm>
                <a:off x="4954587" y="3430726"/>
                <a:ext cx="11113" cy="30165"/>
              </a:xfrm>
              <a:custGeom>
                <a:avLst/>
                <a:gdLst>
                  <a:gd name="T0" fmla="*/ 10922 w 11177"/>
                  <a:gd name="T1" fmla="*/ 31953 h 29591"/>
                  <a:gd name="T2" fmla="*/ 8688 w 11177"/>
                  <a:gd name="T3" fmla="*/ 30308 h 29591"/>
                  <a:gd name="T4" fmla="*/ 3599 w 11177"/>
                  <a:gd name="T5" fmla="*/ 22354 h 29591"/>
                  <a:gd name="T6" fmla="*/ 0 w 11177"/>
                  <a:gd name="T7" fmla="*/ 11108 h 29591"/>
                  <a:gd name="T8" fmla="*/ 746 w 11177"/>
                  <a:gd name="T9" fmla="*/ 6446 h 29591"/>
                  <a:gd name="T10" fmla="*/ 2854 w 11177"/>
                  <a:gd name="T11" fmla="*/ 1646 h 29591"/>
                  <a:gd name="T12" fmla="*/ 7198 w 11177"/>
                  <a:gd name="T13" fmla="*/ 0 h 29591"/>
                  <a:gd name="T14" fmla="*/ 8688 w 11177"/>
                  <a:gd name="T15" fmla="*/ 22354 h 29591"/>
                  <a:gd name="T16" fmla="*/ 9433 w 11177"/>
                  <a:gd name="T17" fmla="*/ 27154 h 295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177"/>
                  <a:gd name="T28" fmla="*/ 0 h 29591"/>
                  <a:gd name="T29" fmla="*/ 11177 w 11177"/>
                  <a:gd name="T30" fmla="*/ 29591 h 295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177" h="29591">
                    <a:moveTo>
                      <a:pt x="11176" y="29590"/>
                    </a:moveTo>
                    <a:lnTo>
                      <a:pt x="8890" y="28066"/>
                    </a:lnTo>
                    <a:lnTo>
                      <a:pt x="3683" y="20701"/>
                    </a:lnTo>
                    <a:lnTo>
                      <a:pt x="0" y="10287"/>
                    </a:lnTo>
                    <a:lnTo>
                      <a:pt x="762" y="5969"/>
                    </a:lnTo>
                    <a:lnTo>
                      <a:pt x="2921" y="1524"/>
                    </a:lnTo>
                    <a:lnTo>
                      <a:pt x="7365" y="0"/>
                    </a:lnTo>
                    <a:lnTo>
                      <a:pt x="8890" y="20701"/>
                    </a:lnTo>
                    <a:lnTo>
                      <a:pt x="9652" y="25145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6" name="Полилиния 150"/>
              <p:cNvSpPr>
                <a:spLocks noChangeArrowheads="1"/>
              </p:cNvSpPr>
              <p:nvPr/>
            </p:nvSpPr>
            <p:spPr bwMode="auto">
              <a:xfrm>
                <a:off x="4976812" y="3438664"/>
                <a:ext cx="84138" cy="88909"/>
              </a:xfrm>
              <a:custGeom>
                <a:avLst/>
                <a:gdLst>
                  <a:gd name="T0" fmla="*/ 85095 w 83821"/>
                  <a:gd name="T1" fmla="*/ 87422 h 89410"/>
                  <a:gd name="T2" fmla="*/ 73102 w 83821"/>
                  <a:gd name="T3" fmla="*/ 84564 h 89410"/>
                  <a:gd name="T4" fmla="*/ 19597 w 83821"/>
                  <a:gd name="T5" fmla="*/ 49796 h 89410"/>
                  <a:gd name="T6" fmla="*/ 10573 w 83821"/>
                  <a:gd name="T7" fmla="*/ 46194 h 89410"/>
                  <a:gd name="T8" fmla="*/ 7606 w 83821"/>
                  <a:gd name="T9" fmla="*/ 40483 h 89410"/>
                  <a:gd name="T10" fmla="*/ 774 w 83821"/>
                  <a:gd name="T11" fmla="*/ 18007 h 89410"/>
                  <a:gd name="T12" fmla="*/ 0 w 83821"/>
                  <a:gd name="T13" fmla="*/ 0 h 89410"/>
                  <a:gd name="T14" fmla="*/ 15084 w 83821"/>
                  <a:gd name="T15" fmla="*/ 4346 h 89410"/>
                  <a:gd name="T16" fmla="*/ 28623 w 83821"/>
                  <a:gd name="T17" fmla="*/ 12295 h 89410"/>
                  <a:gd name="T18" fmla="*/ 40743 w 83821"/>
                  <a:gd name="T19" fmla="*/ 22353 h 89410"/>
                  <a:gd name="T20" fmla="*/ 60985 w 83821"/>
                  <a:gd name="T21" fmla="*/ 46194 h 894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3821"/>
                  <a:gd name="T34" fmla="*/ 0 h 89410"/>
                  <a:gd name="T35" fmla="*/ 83821 w 83821"/>
                  <a:gd name="T36" fmla="*/ 89410 h 894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3821" h="89410">
                    <a:moveTo>
                      <a:pt x="83820" y="89409"/>
                    </a:moveTo>
                    <a:lnTo>
                      <a:pt x="72008" y="86487"/>
                    </a:lnTo>
                    <a:lnTo>
                      <a:pt x="19303" y="50928"/>
                    </a:lnTo>
                    <a:lnTo>
                      <a:pt x="10414" y="47244"/>
                    </a:lnTo>
                    <a:lnTo>
                      <a:pt x="7492" y="41403"/>
                    </a:lnTo>
                    <a:lnTo>
                      <a:pt x="762" y="18416"/>
                    </a:lnTo>
                    <a:lnTo>
                      <a:pt x="0" y="0"/>
                    </a:lnTo>
                    <a:lnTo>
                      <a:pt x="14858" y="4445"/>
                    </a:lnTo>
                    <a:lnTo>
                      <a:pt x="28194" y="12574"/>
                    </a:lnTo>
                    <a:lnTo>
                      <a:pt x="40132" y="22861"/>
                    </a:lnTo>
                    <a:lnTo>
                      <a:pt x="60071" y="47244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7" name="Полилиния 151"/>
              <p:cNvSpPr>
                <a:spLocks noChangeArrowheads="1"/>
              </p:cNvSpPr>
              <p:nvPr/>
            </p:nvSpPr>
            <p:spPr bwMode="auto">
              <a:xfrm>
                <a:off x="5300663" y="3449778"/>
                <a:ext cx="98425" cy="66682"/>
              </a:xfrm>
              <a:custGeom>
                <a:avLst/>
                <a:gdLst>
                  <a:gd name="T0" fmla="*/ 97937 w 97283"/>
                  <a:gd name="T1" fmla="*/ 56567 h 67185"/>
                  <a:gd name="T2" fmla="*/ 101931 w 97283"/>
                  <a:gd name="T3" fmla="*/ 65195 h 67185"/>
                  <a:gd name="T4" fmla="*/ 38056 w 97283"/>
                  <a:gd name="T5" fmla="*/ 50898 h 67185"/>
                  <a:gd name="T6" fmla="*/ 24084 w 97283"/>
                  <a:gd name="T7" fmla="*/ 44367 h 67185"/>
                  <a:gd name="T8" fmla="*/ 13173 w 97283"/>
                  <a:gd name="T9" fmla="*/ 35862 h 67185"/>
                  <a:gd name="T10" fmla="*/ 3859 w 97283"/>
                  <a:gd name="T11" fmla="*/ 24278 h 67185"/>
                  <a:gd name="T12" fmla="*/ 0 w 97283"/>
                  <a:gd name="T13" fmla="*/ 10722 h 67185"/>
                  <a:gd name="T14" fmla="*/ 0 w 97283"/>
                  <a:gd name="T15" fmla="*/ 0 h 67185"/>
                  <a:gd name="T16" fmla="*/ 14768 w 97283"/>
                  <a:gd name="T17" fmla="*/ 0 h 67185"/>
                  <a:gd name="T18" fmla="*/ 30340 w 97283"/>
                  <a:gd name="T19" fmla="*/ 2711 h 67185"/>
                  <a:gd name="T20" fmla="*/ 44310 w 97283"/>
                  <a:gd name="T21" fmla="*/ 7765 h 67185"/>
                  <a:gd name="T22" fmla="*/ 69994 w 97283"/>
                  <a:gd name="T23" fmla="*/ 22923 h 67185"/>
                  <a:gd name="T24" fmla="*/ 90222 w 97283"/>
                  <a:gd name="T25" fmla="*/ 43627 h 671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7283"/>
                  <a:gd name="T40" fmla="*/ 0 h 67185"/>
                  <a:gd name="T41" fmla="*/ 97283 w 97283"/>
                  <a:gd name="T42" fmla="*/ 67185 h 6718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7283" h="67185">
                    <a:moveTo>
                      <a:pt x="93471" y="58293"/>
                    </a:moveTo>
                    <a:lnTo>
                      <a:pt x="97282" y="67184"/>
                    </a:lnTo>
                    <a:lnTo>
                      <a:pt x="36321" y="52452"/>
                    </a:lnTo>
                    <a:lnTo>
                      <a:pt x="22986" y="45721"/>
                    </a:lnTo>
                    <a:lnTo>
                      <a:pt x="12572" y="36958"/>
                    </a:lnTo>
                    <a:lnTo>
                      <a:pt x="3683" y="25019"/>
                    </a:lnTo>
                    <a:lnTo>
                      <a:pt x="0" y="11049"/>
                    </a:lnTo>
                    <a:lnTo>
                      <a:pt x="0" y="0"/>
                    </a:lnTo>
                    <a:lnTo>
                      <a:pt x="14096" y="0"/>
                    </a:lnTo>
                    <a:lnTo>
                      <a:pt x="28956" y="2794"/>
                    </a:lnTo>
                    <a:lnTo>
                      <a:pt x="42290" y="8002"/>
                    </a:lnTo>
                    <a:lnTo>
                      <a:pt x="66802" y="23623"/>
                    </a:lnTo>
                    <a:lnTo>
                      <a:pt x="86106" y="44959"/>
                    </a:lnTo>
                    <a:close/>
                  </a:path>
                </a:pathLst>
              </a:custGeom>
              <a:solidFill>
                <a:srgbClr val="33CC33"/>
              </a:solidFill>
              <a:ln w="0" algn="ctr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8" name="Полилиния 152"/>
              <p:cNvSpPr>
                <a:spLocks noChangeArrowheads="1"/>
              </p:cNvSpPr>
              <p:nvPr/>
            </p:nvSpPr>
            <p:spPr bwMode="auto">
              <a:xfrm>
                <a:off x="5638801" y="3462479"/>
                <a:ext cx="28575" cy="14288"/>
              </a:xfrm>
              <a:custGeom>
                <a:avLst/>
                <a:gdLst>
                  <a:gd name="T0" fmla="*/ 29076 w 28195"/>
                  <a:gd name="T1" fmla="*/ 15282 h 13971"/>
                  <a:gd name="T2" fmla="*/ 13398 w 28195"/>
                  <a:gd name="T3" fmla="*/ 14586 h 13971"/>
                  <a:gd name="T4" fmla="*/ 6298 w 28195"/>
                  <a:gd name="T5" fmla="*/ 12225 h 13971"/>
                  <a:gd name="T6" fmla="*/ 0 w 28195"/>
                  <a:gd name="T7" fmla="*/ 7363 h 13971"/>
                  <a:gd name="T8" fmla="*/ 4020 w 28195"/>
                  <a:gd name="T9" fmla="*/ 4862 h 13971"/>
                  <a:gd name="T10" fmla="*/ 14874 w 28195"/>
                  <a:gd name="T11" fmla="*/ 833 h 13971"/>
                  <a:gd name="T12" fmla="*/ 25056 w 28195"/>
                  <a:gd name="T13" fmla="*/ 0 h 13971"/>
                  <a:gd name="T14" fmla="*/ 28136 w 28195"/>
                  <a:gd name="T15" fmla="*/ 2499 h 13971"/>
                  <a:gd name="T16" fmla="*/ 29745 w 28195"/>
                  <a:gd name="T17" fmla="*/ 7363 h 139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195"/>
                  <a:gd name="T28" fmla="*/ 0 h 13971"/>
                  <a:gd name="T29" fmla="*/ 28195 w 28195"/>
                  <a:gd name="T30" fmla="*/ 13971 h 139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195" h="13971">
                    <a:moveTo>
                      <a:pt x="27560" y="13970"/>
                    </a:moveTo>
                    <a:lnTo>
                      <a:pt x="12700" y="13334"/>
                    </a:lnTo>
                    <a:lnTo>
                      <a:pt x="5969" y="11176"/>
                    </a:lnTo>
                    <a:lnTo>
                      <a:pt x="0" y="6731"/>
                    </a:lnTo>
                    <a:lnTo>
                      <a:pt x="3811" y="4445"/>
                    </a:lnTo>
                    <a:lnTo>
                      <a:pt x="14098" y="762"/>
                    </a:lnTo>
                    <a:lnTo>
                      <a:pt x="23750" y="0"/>
                    </a:lnTo>
                    <a:lnTo>
                      <a:pt x="26670" y="2285"/>
                    </a:lnTo>
                    <a:lnTo>
                      <a:pt x="28194" y="6731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9" name="Полилиния 153"/>
              <p:cNvSpPr>
                <a:spLocks noChangeArrowheads="1"/>
              </p:cNvSpPr>
              <p:nvPr/>
            </p:nvSpPr>
            <p:spPr bwMode="auto">
              <a:xfrm>
                <a:off x="5564188" y="3473593"/>
                <a:ext cx="115888" cy="44455"/>
              </a:xfrm>
              <a:custGeom>
                <a:avLst/>
                <a:gdLst>
                  <a:gd name="T0" fmla="*/ 116456 w 115699"/>
                  <a:gd name="T1" fmla="*/ 23631 h 44451"/>
                  <a:gd name="T2" fmla="*/ 114281 w 115699"/>
                  <a:gd name="T3" fmla="*/ 34684 h 44451"/>
                  <a:gd name="T4" fmla="*/ 105335 w 115699"/>
                  <a:gd name="T5" fmla="*/ 44466 h 44451"/>
                  <a:gd name="T6" fmla="*/ 91144 w 115699"/>
                  <a:gd name="T7" fmla="*/ 42181 h 44451"/>
                  <a:gd name="T8" fmla="*/ 47811 w 115699"/>
                  <a:gd name="T9" fmla="*/ 43577 h 44451"/>
                  <a:gd name="T10" fmla="*/ 20965 w 115699"/>
                  <a:gd name="T11" fmla="*/ 39133 h 44451"/>
                  <a:gd name="T12" fmla="*/ 8951 w 115699"/>
                  <a:gd name="T13" fmla="*/ 32524 h 44451"/>
                  <a:gd name="T14" fmla="*/ 0 w 115699"/>
                  <a:gd name="T15" fmla="*/ 23631 h 44451"/>
                  <a:gd name="T16" fmla="*/ 1532 w 115699"/>
                  <a:gd name="T17" fmla="*/ 18550 h 44451"/>
                  <a:gd name="T18" fmla="*/ 4474 w 115699"/>
                  <a:gd name="T19" fmla="*/ 15498 h 44451"/>
                  <a:gd name="T20" fmla="*/ 15726 w 115699"/>
                  <a:gd name="T21" fmla="*/ 8895 h 44451"/>
                  <a:gd name="T22" fmla="*/ 20199 w 115699"/>
                  <a:gd name="T23" fmla="*/ 7497 h 44451"/>
                  <a:gd name="T24" fmla="*/ 27612 w 115699"/>
                  <a:gd name="T25" fmla="*/ 2160 h 44451"/>
                  <a:gd name="T26" fmla="*/ 39629 w 115699"/>
                  <a:gd name="T27" fmla="*/ 0 h 44451"/>
                  <a:gd name="T28" fmla="*/ 51517 w 115699"/>
                  <a:gd name="T29" fmla="*/ 1524 h 44451"/>
                  <a:gd name="T30" fmla="*/ 104567 w 115699"/>
                  <a:gd name="T31" fmla="*/ 21472 h 4445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5699"/>
                  <a:gd name="T49" fmla="*/ 0 h 44451"/>
                  <a:gd name="T50" fmla="*/ 115699 w 115699"/>
                  <a:gd name="T51" fmla="*/ 44451 h 4445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5699" h="44451">
                    <a:moveTo>
                      <a:pt x="115698" y="23623"/>
                    </a:moveTo>
                    <a:lnTo>
                      <a:pt x="113538" y="34672"/>
                    </a:lnTo>
                    <a:lnTo>
                      <a:pt x="104649" y="44450"/>
                    </a:lnTo>
                    <a:lnTo>
                      <a:pt x="90551" y="42165"/>
                    </a:lnTo>
                    <a:lnTo>
                      <a:pt x="47499" y="43561"/>
                    </a:lnTo>
                    <a:lnTo>
                      <a:pt x="20829" y="39117"/>
                    </a:lnTo>
                    <a:lnTo>
                      <a:pt x="8891" y="32512"/>
                    </a:lnTo>
                    <a:lnTo>
                      <a:pt x="0" y="23623"/>
                    </a:lnTo>
                    <a:lnTo>
                      <a:pt x="1524" y="18542"/>
                    </a:lnTo>
                    <a:lnTo>
                      <a:pt x="4446" y="15494"/>
                    </a:lnTo>
                    <a:lnTo>
                      <a:pt x="15622" y="8891"/>
                    </a:lnTo>
                    <a:lnTo>
                      <a:pt x="20067" y="7493"/>
                    </a:lnTo>
                    <a:lnTo>
                      <a:pt x="27432" y="2160"/>
                    </a:lnTo>
                    <a:lnTo>
                      <a:pt x="39371" y="0"/>
                    </a:lnTo>
                    <a:lnTo>
                      <a:pt x="51181" y="1524"/>
                    </a:lnTo>
                    <a:lnTo>
                      <a:pt x="103886" y="21464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0" name="Полилиния 154"/>
              <p:cNvSpPr>
                <a:spLocks noChangeArrowheads="1"/>
              </p:cNvSpPr>
              <p:nvPr/>
            </p:nvSpPr>
            <p:spPr bwMode="auto">
              <a:xfrm>
                <a:off x="5421313" y="3500583"/>
                <a:ext cx="38100" cy="90496"/>
              </a:xfrm>
              <a:custGeom>
                <a:avLst/>
                <a:gdLst>
                  <a:gd name="T0" fmla="*/ 38865 w 37848"/>
                  <a:gd name="T1" fmla="*/ 36712 h 91567"/>
                  <a:gd name="T2" fmla="*/ 25954 w 37848"/>
                  <a:gd name="T3" fmla="*/ 87357 h 91567"/>
                  <a:gd name="T4" fmla="*/ 22173 w 37848"/>
                  <a:gd name="T5" fmla="*/ 83116 h 91567"/>
                  <a:gd name="T6" fmla="*/ 20607 w 37848"/>
                  <a:gd name="T7" fmla="*/ 78875 h 91567"/>
                  <a:gd name="T8" fmla="*/ 20607 w 37848"/>
                  <a:gd name="T9" fmla="*/ 74636 h 91567"/>
                  <a:gd name="T10" fmla="*/ 22955 w 37848"/>
                  <a:gd name="T11" fmla="*/ 64093 h 91567"/>
                  <a:gd name="T12" fmla="*/ 22173 w 37848"/>
                  <a:gd name="T13" fmla="*/ 57793 h 91567"/>
                  <a:gd name="T14" fmla="*/ 3131 w 37848"/>
                  <a:gd name="T15" fmla="*/ 33804 h 91567"/>
                  <a:gd name="T16" fmla="*/ 0 w 37848"/>
                  <a:gd name="T17" fmla="*/ 23262 h 91567"/>
                  <a:gd name="T18" fmla="*/ 782 w 37848"/>
                  <a:gd name="T19" fmla="*/ 17689 h 91567"/>
                  <a:gd name="T20" fmla="*/ 18389 w 37848"/>
                  <a:gd name="T21" fmla="*/ 0 h 91567"/>
                  <a:gd name="T22" fmla="*/ 19041 w 37848"/>
                  <a:gd name="T23" fmla="*/ 9814 h 91567"/>
                  <a:gd name="T24" fmla="*/ 25954 w 37848"/>
                  <a:gd name="T25" fmla="*/ 23262 h 915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848"/>
                  <a:gd name="T40" fmla="*/ 0 h 91567"/>
                  <a:gd name="T41" fmla="*/ 37848 w 37848"/>
                  <a:gd name="T42" fmla="*/ 91567 h 915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848" h="91567">
                    <a:moveTo>
                      <a:pt x="37847" y="38481"/>
                    </a:moveTo>
                    <a:lnTo>
                      <a:pt x="25274" y="91566"/>
                    </a:lnTo>
                    <a:lnTo>
                      <a:pt x="21591" y="87121"/>
                    </a:lnTo>
                    <a:lnTo>
                      <a:pt x="20067" y="82676"/>
                    </a:lnTo>
                    <a:lnTo>
                      <a:pt x="20067" y="78232"/>
                    </a:lnTo>
                    <a:lnTo>
                      <a:pt x="22353" y="67183"/>
                    </a:lnTo>
                    <a:lnTo>
                      <a:pt x="21591" y="60578"/>
                    </a:lnTo>
                    <a:lnTo>
                      <a:pt x="3049" y="35433"/>
                    </a:lnTo>
                    <a:lnTo>
                      <a:pt x="0" y="24383"/>
                    </a:lnTo>
                    <a:lnTo>
                      <a:pt x="762" y="18541"/>
                    </a:lnTo>
                    <a:lnTo>
                      <a:pt x="17907" y="0"/>
                    </a:lnTo>
                    <a:lnTo>
                      <a:pt x="18543" y="10287"/>
                    </a:lnTo>
                    <a:lnTo>
                      <a:pt x="25274" y="24383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1" name="Полилиния 155"/>
              <p:cNvSpPr>
                <a:spLocks noChangeArrowheads="1"/>
              </p:cNvSpPr>
              <p:nvPr/>
            </p:nvSpPr>
            <p:spPr bwMode="auto">
              <a:xfrm>
                <a:off x="4960937" y="3502170"/>
                <a:ext cx="103188" cy="84147"/>
              </a:xfrm>
              <a:custGeom>
                <a:avLst/>
                <a:gdLst>
                  <a:gd name="T0" fmla="*/ 56067 w 104648"/>
                  <a:gd name="T1" fmla="*/ 24320 h 84202"/>
                  <a:gd name="T2" fmla="*/ 87643 w 104648"/>
                  <a:gd name="T3" fmla="*/ 35971 h 84202"/>
                  <a:gd name="T4" fmla="*/ 93285 w 104648"/>
                  <a:gd name="T5" fmla="*/ 41294 h 84202"/>
                  <a:gd name="T6" fmla="*/ 96768 w 104648"/>
                  <a:gd name="T7" fmla="*/ 46362 h 84202"/>
                  <a:gd name="T8" fmla="*/ 98927 w 104648"/>
                  <a:gd name="T9" fmla="*/ 55227 h 84202"/>
                  <a:gd name="T10" fmla="*/ 91845 w 104648"/>
                  <a:gd name="T11" fmla="*/ 52945 h 84202"/>
                  <a:gd name="T12" fmla="*/ 46943 w 104648"/>
                  <a:gd name="T13" fmla="*/ 51553 h 84202"/>
                  <a:gd name="T14" fmla="*/ 42021 w 104648"/>
                  <a:gd name="T15" fmla="*/ 63966 h 84202"/>
                  <a:gd name="T16" fmla="*/ 33616 w 104648"/>
                  <a:gd name="T17" fmla="*/ 72833 h 84202"/>
                  <a:gd name="T18" fmla="*/ 16808 w 104648"/>
                  <a:gd name="T19" fmla="*/ 80940 h 84202"/>
                  <a:gd name="T20" fmla="*/ 12606 w 104648"/>
                  <a:gd name="T21" fmla="*/ 83981 h 84202"/>
                  <a:gd name="T22" fmla="*/ 0 w 104648"/>
                  <a:gd name="T23" fmla="*/ 83981 h 84202"/>
                  <a:gd name="T24" fmla="*/ 35057 w 104648"/>
                  <a:gd name="T25" fmla="*/ 55227 h 84202"/>
                  <a:gd name="T26" fmla="*/ 35057 w 104648"/>
                  <a:gd name="T27" fmla="*/ 47882 h 84202"/>
                  <a:gd name="T28" fmla="*/ 39260 w 104648"/>
                  <a:gd name="T29" fmla="*/ 27105 h 84202"/>
                  <a:gd name="T30" fmla="*/ 39260 w 104648"/>
                  <a:gd name="T31" fmla="*/ 12540 h 84202"/>
                  <a:gd name="T32" fmla="*/ 32896 w 104648"/>
                  <a:gd name="T33" fmla="*/ 0 h 84202"/>
                  <a:gd name="T34" fmla="*/ 39260 w 104648"/>
                  <a:gd name="T35" fmla="*/ 3548 h 84202"/>
                  <a:gd name="T36" fmla="*/ 46223 w 104648"/>
                  <a:gd name="T37" fmla="*/ 10258 h 842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648"/>
                  <a:gd name="T58" fmla="*/ 0 h 84202"/>
                  <a:gd name="T59" fmla="*/ 104648 w 104648"/>
                  <a:gd name="T60" fmla="*/ 84202 h 842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648" h="84202">
                    <a:moveTo>
                      <a:pt x="59308" y="24384"/>
                    </a:moveTo>
                    <a:lnTo>
                      <a:pt x="92709" y="36067"/>
                    </a:lnTo>
                    <a:lnTo>
                      <a:pt x="98678" y="41402"/>
                    </a:lnTo>
                    <a:lnTo>
                      <a:pt x="102362" y="46482"/>
                    </a:lnTo>
                    <a:lnTo>
                      <a:pt x="104647" y="55371"/>
                    </a:lnTo>
                    <a:lnTo>
                      <a:pt x="97155" y="53085"/>
                    </a:lnTo>
                    <a:lnTo>
                      <a:pt x="49657" y="51689"/>
                    </a:lnTo>
                    <a:lnTo>
                      <a:pt x="44450" y="64134"/>
                    </a:lnTo>
                    <a:lnTo>
                      <a:pt x="35559" y="73025"/>
                    </a:lnTo>
                    <a:lnTo>
                      <a:pt x="17780" y="81152"/>
                    </a:lnTo>
                    <a:lnTo>
                      <a:pt x="13334" y="84201"/>
                    </a:lnTo>
                    <a:lnTo>
                      <a:pt x="0" y="84201"/>
                    </a:lnTo>
                    <a:lnTo>
                      <a:pt x="37083" y="55371"/>
                    </a:lnTo>
                    <a:lnTo>
                      <a:pt x="37083" y="48006"/>
                    </a:lnTo>
                    <a:lnTo>
                      <a:pt x="41528" y="27177"/>
                    </a:lnTo>
                    <a:lnTo>
                      <a:pt x="41528" y="12572"/>
                    </a:lnTo>
                    <a:lnTo>
                      <a:pt x="34797" y="0"/>
                    </a:lnTo>
                    <a:lnTo>
                      <a:pt x="41528" y="3556"/>
                    </a:lnTo>
                    <a:lnTo>
                      <a:pt x="48895" y="10286"/>
                    </a:lnTo>
                    <a:close/>
                  </a:path>
                </a:pathLst>
              </a:custGeom>
              <a:solidFill>
                <a:srgbClr val="669999"/>
              </a:solidFill>
              <a:ln w="0" algn="ctr">
                <a:solidFill>
                  <a:srgbClr val="6699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2" name="Полилиния 156"/>
              <p:cNvSpPr>
                <a:spLocks noChangeArrowheads="1"/>
              </p:cNvSpPr>
              <p:nvPr/>
            </p:nvSpPr>
            <p:spPr bwMode="auto">
              <a:xfrm>
                <a:off x="5500688" y="3508521"/>
                <a:ext cx="168275" cy="103198"/>
              </a:xfrm>
              <a:custGeom>
                <a:avLst/>
                <a:gdLst>
                  <a:gd name="T0" fmla="*/ 170190 w 167641"/>
                  <a:gd name="T1" fmla="*/ 23304 h 101982"/>
                  <a:gd name="T2" fmla="*/ 157297 w 167641"/>
                  <a:gd name="T3" fmla="*/ 37285 h 101982"/>
                  <a:gd name="T4" fmla="*/ 120422 w 167641"/>
                  <a:gd name="T5" fmla="*/ 62855 h 101982"/>
                  <a:gd name="T6" fmla="*/ 103146 w 167641"/>
                  <a:gd name="T7" fmla="*/ 76836 h 101982"/>
                  <a:gd name="T8" fmla="*/ 71428 w 167641"/>
                  <a:gd name="T9" fmla="*/ 92284 h 101982"/>
                  <a:gd name="T10" fmla="*/ 54925 w 167641"/>
                  <a:gd name="T11" fmla="*/ 96945 h 101982"/>
                  <a:gd name="T12" fmla="*/ 37647 w 167641"/>
                  <a:gd name="T13" fmla="*/ 97745 h 101982"/>
                  <a:gd name="T14" fmla="*/ 31589 w 167641"/>
                  <a:gd name="T15" fmla="*/ 104003 h 101982"/>
                  <a:gd name="T16" fmla="*/ 25528 w 167641"/>
                  <a:gd name="T17" fmla="*/ 106932 h 101982"/>
                  <a:gd name="T18" fmla="*/ 18049 w 167641"/>
                  <a:gd name="T19" fmla="*/ 106265 h 101982"/>
                  <a:gd name="T20" fmla="*/ 11990 w 167641"/>
                  <a:gd name="T21" fmla="*/ 104003 h 101982"/>
                  <a:gd name="T22" fmla="*/ 5155 w 167641"/>
                  <a:gd name="T23" fmla="*/ 95480 h 101982"/>
                  <a:gd name="T24" fmla="*/ 0 w 167641"/>
                  <a:gd name="T25" fmla="*/ 79101 h 101982"/>
                  <a:gd name="T26" fmla="*/ 2965 w 167641"/>
                  <a:gd name="T27" fmla="*/ 53532 h 101982"/>
                  <a:gd name="T28" fmla="*/ 11216 w 167641"/>
                  <a:gd name="T29" fmla="*/ 28764 h 101982"/>
                  <a:gd name="T30" fmla="*/ 15730 w 167641"/>
                  <a:gd name="T31" fmla="*/ 23304 h 101982"/>
                  <a:gd name="T32" fmla="*/ 20242 w 167641"/>
                  <a:gd name="T33" fmla="*/ 20240 h 101982"/>
                  <a:gd name="T34" fmla="*/ 33135 w 167641"/>
                  <a:gd name="T35" fmla="*/ 18644 h 101982"/>
                  <a:gd name="T36" fmla="*/ 39067 w 167641"/>
                  <a:gd name="T37" fmla="*/ 19442 h 101982"/>
                  <a:gd name="T38" fmla="*/ 51186 w 167641"/>
                  <a:gd name="T39" fmla="*/ 23304 h 101982"/>
                  <a:gd name="T40" fmla="*/ 54925 w 167641"/>
                  <a:gd name="T41" fmla="*/ 0 h 101982"/>
                  <a:gd name="T42" fmla="*/ 65497 w 167641"/>
                  <a:gd name="T43" fmla="*/ 9321 h 101982"/>
                  <a:gd name="T44" fmla="*/ 79036 w 167641"/>
                  <a:gd name="T45" fmla="*/ 17177 h 101982"/>
                  <a:gd name="T46" fmla="*/ 108432 w 167641"/>
                  <a:gd name="T47" fmla="*/ 23304 h 1019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7641"/>
                  <a:gd name="T73" fmla="*/ 0 h 101982"/>
                  <a:gd name="T74" fmla="*/ 167641 w 167641"/>
                  <a:gd name="T75" fmla="*/ 101982 h 10198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7641" h="101982">
                    <a:moveTo>
                      <a:pt x="167640" y="22225"/>
                    </a:moveTo>
                    <a:lnTo>
                      <a:pt x="154940" y="35559"/>
                    </a:lnTo>
                    <a:lnTo>
                      <a:pt x="118617" y="59944"/>
                    </a:lnTo>
                    <a:lnTo>
                      <a:pt x="101600" y="73278"/>
                    </a:lnTo>
                    <a:lnTo>
                      <a:pt x="70358" y="88011"/>
                    </a:lnTo>
                    <a:lnTo>
                      <a:pt x="54102" y="92456"/>
                    </a:lnTo>
                    <a:lnTo>
                      <a:pt x="37083" y="93218"/>
                    </a:lnTo>
                    <a:lnTo>
                      <a:pt x="31115" y="99187"/>
                    </a:lnTo>
                    <a:lnTo>
                      <a:pt x="25146" y="101981"/>
                    </a:lnTo>
                    <a:lnTo>
                      <a:pt x="17779" y="101345"/>
                    </a:lnTo>
                    <a:lnTo>
                      <a:pt x="11810" y="99187"/>
                    </a:lnTo>
                    <a:lnTo>
                      <a:pt x="5079" y="91058"/>
                    </a:lnTo>
                    <a:lnTo>
                      <a:pt x="0" y="75438"/>
                    </a:lnTo>
                    <a:lnTo>
                      <a:pt x="2921" y="51053"/>
                    </a:lnTo>
                    <a:lnTo>
                      <a:pt x="11048" y="27432"/>
                    </a:lnTo>
                    <a:lnTo>
                      <a:pt x="15494" y="22225"/>
                    </a:lnTo>
                    <a:lnTo>
                      <a:pt x="19939" y="19303"/>
                    </a:lnTo>
                    <a:lnTo>
                      <a:pt x="32639" y="17780"/>
                    </a:lnTo>
                    <a:lnTo>
                      <a:pt x="38481" y="18542"/>
                    </a:lnTo>
                    <a:lnTo>
                      <a:pt x="50419" y="22225"/>
                    </a:lnTo>
                    <a:lnTo>
                      <a:pt x="54102" y="0"/>
                    </a:lnTo>
                    <a:lnTo>
                      <a:pt x="64515" y="8889"/>
                    </a:lnTo>
                    <a:lnTo>
                      <a:pt x="77851" y="16382"/>
                    </a:lnTo>
                    <a:lnTo>
                      <a:pt x="106807" y="22225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3" name="Полилиния 157"/>
              <p:cNvSpPr>
                <a:spLocks noChangeArrowheads="1"/>
              </p:cNvSpPr>
              <p:nvPr/>
            </p:nvSpPr>
            <p:spPr bwMode="auto">
              <a:xfrm>
                <a:off x="4738687" y="3521222"/>
                <a:ext cx="382588" cy="138127"/>
              </a:xfrm>
              <a:custGeom>
                <a:avLst/>
                <a:gdLst>
                  <a:gd name="T0" fmla="*/ 99833 w 383667"/>
                  <a:gd name="T1" fmla="*/ 67086 h 138176"/>
                  <a:gd name="T2" fmla="*/ 118923 w 383667"/>
                  <a:gd name="T3" fmla="*/ 67848 h 138176"/>
                  <a:gd name="T4" fmla="*/ 181960 w 383667"/>
                  <a:gd name="T5" fmla="*/ 76726 h 138176"/>
                  <a:gd name="T6" fmla="*/ 224532 w 383667"/>
                  <a:gd name="T7" fmla="*/ 77361 h 138176"/>
                  <a:gd name="T8" fmla="*/ 244373 w 383667"/>
                  <a:gd name="T9" fmla="*/ 73047 h 138176"/>
                  <a:gd name="T10" fmla="*/ 264843 w 383667"/>
                  <a:gd name="T11" fmla="*/ 64932 h 138176"/>
                  <a:gd name="T12" fmla="*/ 268485 w 383667"/>
                  <a:gd name="T13" fmla="*/ 57451 h 138176"/>
                  <a:gd name="T14" fmla="*/ 272878 w 383667"/>
                  <a:gd name="T15" fmla="*/ 52374 h 138176"/>
                  <a:gd name="T16" fmla="*/ 278027 w 383667"/>
                  <a:gd name="T17" fmla="*/ 47938 h 138176"/>
                  <a:gd name="T18" fmla="*/ 291214 w 383667"/>
                  <a:gd name="T19" fmla="*/ 44259 h 138176"/>
                  <a:gd name="T20" fmla="*/ 304525 w 383667"/>
                  <a:gd name="T21" fmla="*/ 45782 h 138176"/>
                  <a:gd name="T22" fmla="*/ 318463 w 383667"/>
                  <a:gd name="T23" fmla="*/ 52374 h 138176"/>
                  <a:gd name="T24" fmla="*/ 323488 w 383667"/>
                  <a:gd name="T25" fmla="*/ 57451 h 138176"/>
                  <a:gd name="T26" fmla="*/ 346217 w 383667"/>
                  <a:gd name="T27" fmla="*/ 94354 h 138176"/>
                  <a:gd name="T28" fmla="*/ 353626 w 383667"/>
                  <a:gd name="T29" fmla="*/ 101837 h 138176"/>
                  <a:gd name="T30" fmla="*/ 379368 w 383667"/>
                  <a:gd name="T31" fmla="*/ 137979 h 138176"/>
                  <a:gd name="T32" fmla="*/ 360908 w 383667"/>
                  <a:gd name="T33" fmla="*/ 135063 h 138176"/>
                  <a:gd name="T34" fmla="*/ 324994 w 383667"/>
                  <a:gd name="T35" fmla="*/ 135825 h 138176"/>
                  <a:gd name="T36" fmla="*/ 269991 w 383667"/>
                  <a:gd name="T37" fmla="*/ 137217 h 138176"/>
                  <a:gd name="T38" fmla="*/ 234075 w 383667"/>
                  <a:gd name="T39" fmla="*/ 129102 h 138176"/>
                  <a:gd name="T40" fmla="*/ 146800 w 383667"/>
                  <a:gd name="T41" fmla="*/ 112108 h 138176"/>
                  <a:gd name="T42" fmla="*/ 139392 w 383667"/>
                  <a:gd name="T43" fmla="*/ 107036 h 138176"/>
                  <a:gd name="T44" fmla="*/ 132859 w 383667"/>
                  <a:gd name="T45" fmla="*/ 103991 h 138176"/>
                  <a:gd name="T46" fmla="*/ 101969 w 383667"/>
                  <a:gd name="T47" fmla="*/ 97396 h 138176"/>
                  <a:gd name="T48" fmla="*/ 88783 w 383667"/>
                  <a:gd name="T49" fmla="*/ 92197 h 138176"/>
                  <a:gd name="T50" fmla="*/ 70448 w 383667"/>
                  <a:gd name="T51" fmla="*/ 81164 h 138176"/>
                  <a:gd name="T52" fmla="*/ 66808 w 383667"/>
                  <a:gd name="T53" fmla="*/ 80402 h 138176"/>
                  <a:gd name="T54" fmla="*/ 62411 w 383667"/>
                  <a:gd name="T55" fmla="*/ 80402 h 138176"/>
                  <a:gd name="T56" fmla="*/ 58016 w 383667"/>
                  <a:gd name="T57" fmla="*/ 83318 h 138176"/>
                  <a:gd name="T58" fmla="*/ 51361 w 383667"/>
                  <a:gd name="T59" fmla="*/ 75965 h 138176"/>
                  <a:gd name="T60" fmla="*/ 19087 w 383667"/>
                  <a:gd name="T61" fmla="*/ 53137 h 138176"/>
                  <a:gd name="T62" fmla="*/ 13185 w 383667"/>
                  <a:gd name="T63" fmla="*/ 46418 h 138176"/>
                  <a:gd name="T64" fmla="*/ 8789 w 383667"/>
                  <a:gd name="T65" fmla="*/ 36905 h 138176"/>
                  <a:gd name="T66" fmla="*/ 9544 w 383667"/>
                  <a:gd name="T67" fmla="*/ 26507 h 138176"/>
                  <a:gd name="T68" fmla="*/ 4396 w 383667"/>
                  <a:gd name="T69" fmla="*/ 22193 h 138176"/>
                  <a:gd name="T70" fmla="*/ 2261 w 383667"/>
                  <a:gd name="T71" fmla="*/ 16866 h 138176"/>
                  <a:gd name="T72" fmla="*/ 0 w 383667"/>
                  <a:gd name="T73" fmla="*/ 5199 h 138176"/>
                  <a:gd name="T74" fmla="*/ 6655 w 383667"/>
                  <a:gd name="T75" fmla="*/ 0 h 138176"/>
                  <a:gd name="T76" fmla="*/ 13938 w 383667"/>
                  <a:gd name="T77" fmla="*/ 0 h 138176"/>
                  <a:gd name="T78" fmla="*/ 20594 w 383667"/>
                  <a:gd name="T79" fmla="*/ 2154 h 138176"/>
                  <a:gd name="T80" fmla="*/ 46212 w 383667"/>
                  <a:gd name="T81" fmla="*/ 22827 h 138176"/>
                  <a:gd name="T82" fmla="*/ 52867 w 383667"/>
                  <a:gd name="T83" fmla="*/ 26507 h 138176"/>
                  <a:gd name="T84" fmla="*/ 54374 w 383667"/>
                  <a:gd name="T85" fmla="*/ 34622 h 138176"/>
                  <a:gd name="T86" fmla="*/ 58644 w 383667"/>
                  <a:gd name="T87" fmla="*/ 42103 h 138176"/>
                  <a:gd name="T88" fmla="*/ 70448 w 383667"/>
                  <a:gd name="T89" fmla="*/ 52374 h 1381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83667"/>
                  <a:gd name="T136" fmla="*/ 0 h 138176"/>
                  <a:gd name="T137" fmla="*/ 383667 w 383667"/>
                  <a:gd name="T138" fmla="*/ 138176 h 1381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83667" h="138176">
                    <a:moveTo>
                      <a:pt x="100964" y="67182"/>
                    </a:moveTo>
                    <a:lnTo>
                      <a:pt x="120269" y="67944"/>
                    </a:lnTo>
                    <a:lnTo>
                      <a:pt x="184022" y="76834"/>
                    </a:lnTo>
                    <a:lnTo>
                      <a:pt x="227076" y="77469"/>
                    </a:lnTo>
                    <a:lnTo>
                      <a:pt x="247141" y="73151"/>
                    </a:lnTo>
                    <a:lnTo>
                      <a:pt x="267843" y="65024"/>
                    </a:lnTo>
                    <a:lnTo>
                      <a:pt x="271526" y="57531"/>
                    </a:lnTo>
                    <a:lnTo>
                      <a:pt x="275970" y="52450"/>
                    </a:lnTo>
                    <a:lnTo>
                      <a:pt x="281177" y="48006"/>
                    </a:lnTo>
                    <a:lnTo>
                      <a:pt x="294513" y="44323"/>
                    </a:lnTo>
                    <a:lnTo>
                      <a:pt x="307975" y="45846"/>
                    </a:lnTo>
                    <a:lnTo>
                      <a:pt x="322071" y="52450"/>
                    </a:lnTo>
                    <a:lnTo>
                      <a:pt x="327152" y="57531"/>
                    </a:lnTo>
                    <a:lnTo>
                      <a:pt x="350139" y="94488"/>
                    </a:lnTo>
                    <a:lnTo>
                      <a:pt x="357632" y="101981"/>
                    </a:lnTo>
                    <a:lnTo>
                      <a:pt x="383666" y="138175"/>
                    </a:lnTo>
                    <a:lnTo>
                      <a:pt x="364997" y="135255"/>
                    </a:lnTo>
                    <a:lnTo>
                      <a:pt x="328676" y="136017"/>
                    </a:lnTo>
                    <a:lnTo>
                      <a:pt x="273050" y="137413"/>
                    </a:lnTo>
                    <a:lnTo>
                      <a:pt x="236727" y="129286"/>
                    </a:lnTo>
                    <a:lnTo>
                      <a:pt x="148463" y="112268"/>
                    </a:lnTo>
                    <a:lnTo>
                      <a:pt x="140970" y="107188"/>
                    </a:lnTo>
                    <a:lnTo>
                      <a:pt x="134365" y="104139"/>
                    </a:lnTo>
                    <a:lnTo>
                      <a:pt x="103124" y="97536"/>
                    </a:lnTo>
                    <a:lnTo>
                      <a:pt x="89789" y="92329"/>
                    </a:lnTo>
                    <a:lnTo>
                      <a:pt x="71246" y="81280"/>
                    </a:lnTo>
                    <a:lnTo>
                      <a:pt x="67564" y="80518"/>
                    </a:lnTo>
                    <a:lnTo>
                      <a:pt x="63119" y="80518"/>
                    </a:lnTo>
                    <a:lnTo>
                      <a:pt x="58674" y="83438"/>
                    </a:lnTo>
                    <a:lnTo>
                      <a:pt x="51943" y="76073"/>
                    </a:lnTo>
                    <a:lnTo>
                      <a:pt x="19303" y="53213"/>
                    </a:lnTo>
                    <a:lnTo>
                      <a:pt x="13334" y="46482"/>
                    </a:lnTo>
                    <a:lnTo>
                      <a:pt x="8889" y="36957"/>
                    </a:lnTo>
                    <a:lnTo>
                      <a:pt x="9652" y="26543"/>
                    </a:lnTo>
                    <a:lnTo>
                      <a:pt x="4445" y="22225"/>
                    </a:lnTo>
                    <a:lnTo>
                      <a:pt x="2285" y="16890"/>
                    </a:lnTo>
                    <a:lnTo>
                      <a:pt x="0" y="5207"/>
                    </a:lnTo>
                    <a:lnTo>
                      <a:pt x="6731" y="0"/>
                    </a:lnTo>
                    <a:lnTo>
                      <a:pt x="14096" y="0"/>
                    </a:lnTo>
                    <a:lnTo>
                      <a:pt x="20827" y="2158"/>
                    </a:lnTo>
                    <a:lnTo>
                      <a:pt x="46735" y="22859"/>
                    </a:lnTo>
                    <a:lnTo>
                      <a:pt x="53466" y="26543"/>
                    </a:lnTo>
                    <a:lnTo>
                      <a:pt x="54990" y="34670"/>
                    </a:lnTo>
                    <a:lnTo>
                      <a:pt x="59308" y="42163"/>
                    </a:lnTo>
                    <a:lnTo>
                      <a:pt x="71246" y="52450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4" name="Полилиния 158"/>
              <p:cNvSpPr>
                <a:spLocks noChangeArrowheads="1"/>
              </p:cNvSpPr>
              <p:nvPr/>
            </p:nvSpPr>
            <p:spPr bwMode="auto">
              <a:xfrm>
                <a:off x="5308601" y="3522811"/>
                <a:ext cx="120650" cy="55568"/>
              </a:xfrm>
              <a:custGeom>
                <a:avLst/>
                <a:gdLst>
                  <a:gd name="T0" fmla="*/ 119888 w 120905"/>
                  <a:gd name="T1" fmla="*/ 45484 h 56136"/>
                  <a:gd name="T2" fmla="*/ 119888 w 120905"/>
                  <a:gd name="T3" fmla="*/ 53897 h 56136"/>
                  <a:gd name="T4" fmla="*/ 89663 w 120905"/>
                  <a:gd name="T5" fmla="*/ 41216 h 56136"/>
                  <a:gd name="T6" fmla="*/ 58811 w 120905"/>
                  <a:gd name="T7" fmla="*/ 32680 h 56136"/>
                  <a:gd name="T8" fmla="*/ 0 w 120905"/>
                  <a:gd name="T9" fmla="*/ 20607 h 56136"/>
                  <a:gd name="T10" fmla="*/ 6548 w 120905"/>
                  <a:gd name="T11" fmla="*/ 16340 h 56136"/>
                  <a:gd name="T12" fmla="*/ 48485 w 120905"/>
                  <a:gd name="T13" fmla="*/ 6341 h 56136"/>
                  <a:gd name="T14" fmla="*/ 63975 w 120905"/>
                  <a:gd name="T15" fmla="*/ 0 h 56136"/>
                  <a:gd name="T16" fmla="*/ 74300 w 120905"/>
                  <a:gd name="T17" fmla="*/ 0 h 56136"/>
                  <a:gd name="T18" fmla="*/ 83745 w 120905"/>
                  <a:gd name="T19" fmla="*/ 2926 h 56136"/>
                  <a:gd name="T20" fmla="*/ 91930 w 120905"/>
                  <a:gd name="T21" fmla="*/ 7194 h 56136"/>
                  <a:gd name="T22" fmla="*/ 99235 w 120905"/>
                  <a:gd name="T23" fmla="*/ 12804 h 56136"/>
                  <a:gd name="T24" fmla="*/ 105154 w 120905"/>
                  <a:gd name="T25" fmla="*/ 19144 h 56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0905"/>
                  <a:gd name="T40" fmla="*/ 0 h 56136"/>
                  <a:gd name="T41" fmla="*/ 120905 w 120905"/>
                  <a:gd name="T42" fmla="*/ 56136 h 56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0905" h="56136">
                    <a:moveTo>
                      <a:pt x="120904" y="47372"/>
                    </a:moveTo>
                    <a:lnTo>
                      <a:pt x="120904" y="56135"/>
                    </a:lnTo>
                    <a:lnTo>
                      <a:pt x="90424" y="42927"/>
                    </a:lnTo>
                    <a:lnTo>
                      <a:pt x="59310" y="34036"/>
                    </a:lnTo>
                    <a:lnTo>
                      <a:pt x="0" y="21463"/>
                    </a:lnTo>
                    <a:lnTo>
                      <a:pt x="6604" y="17018"/>
                    </a:lnTo>
                    <a:lnTo>
                      <a:pt x="48896" y="6604"/>
                    </a:lnTo>
                    <a:lnTo>
                      <a:pt x="64517" y="0"/>
                    </a:lnTo>
                    <a:lnTo>
                      <a:pt x="74930" y="0"/>
                    </a:lnTo>
                    <a:lnTo>
                      <a:pt x="84455" y="3048"/>
                    </a:lnTo>
                    <a:lnTo>
                      <a:pt x="92710" y="7493"/>
                    </a:lnTo>
                    <a:lnTo>
                      <a:pt x="100077" y="13336"/>
                    </a:lnTo>
                    <a:lnTo>
                      <a:pt x="106046" y="19940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5" name="Полилиния 159"/>
              <p:cNvSpPr>
                <a:spLocks noChangeArrowheads="1"/>
              </p:cNvSpPr>
              <p:nvPr/>
            </p:nvSpPr>
            <p:spPr bwMode="auto">
              <a:xfrm>
                <a:off x="4914900" y="3538687"/>
                <a:ext cx="44450" cy="31753"/>
              </a:xfrm>
              <a:custGeom>
                <a:avLst/>
                <a:gdLst>
                  <a:gd name="T0" fmla="*/ 46812 w 43689"/>
                  <a:gd name="T1" fmla="*/ 24724 h 32513"/>
                  <a:gd name="T2" fmla="*/ 42050 w 43689"/>
                  <a:gd name="T3" fmla="*/ 24724 h 32513"/>
                  <a:gd name="T4" fmla="*/ 28578 w 43689"/>
                  <a:gd name="T5" fmla="*/ 28767 h 32513"/>
                  <a:gd name="T6" fmla="*/ 20548 w 43689"/>
                  <a:gd name="T7" fmla="*/ 29577 h 32513"/>
                  <a:gd name="T8" fmla="*/ 13472 w 43689"/>
                  <a:gd name="T9" fmla="*/ 26111 h 32513"/>
                  <a:gd name="T10" fmla="*/ 8709 w 43689"/>
                  <a:gd name="T11" fmla="*/ 22760 h 32513"/>
                  <a:gd name="T12" fmla="*/ 2313 w 43689"/>
                  <a:gd name="T13" fmla="*/ 16752 h 32513"/>
                  <a:gd name="T14" fmla="*/ 679 w 43689"/>
                  <a:gd name="T15" fmla="*/ 13403 h 32513"/>
                  <a:gd name="T16" fmla="*/ 0 w 43689"/>
                  <a:gd name="T17" fmla="*/ 6007 h 32513"/>
                  <a:gd name="T18" fmla="*/ 3945 w 43689"/>
                  <a:gd name="T19" fmla="*/ 0 h 32513"/>
                  <a:gd name="T20" fmla="*/ 7892 w 43689"/>
                  <a:gd name="T21" fmla="*/ 1270 h 32513"/>
                  <a:gd name="T22" fmla="*/ 33339 w 43689"/>
                  <a:gd name="T23" fmla="*/ 21489 h 32513"/>
                  <a:gd name="T24" fmla="*/ 38919 w 43689"/>
                  <a:gd name="T25" fmla="*/ 23453 h 325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689"/>
                  <a:gd name="T40" fmla="*/ 0 h 32513"/>
                  <a:gd name="T41" fmla="*/ 43689 w 43689"/>
                  <a:gd name="T42" fmla="*/ 32513 h 325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689" h="32513">
                    <a:moveTo>
                      <a:pt x="43688" y="27177"/>
                    </a:moveTo>
                    <a:lnTo>
                      <a:pt x="39243" y="27177"/>
                    </a:lnTo>
                    <a:lnTo>
                      <a:pt x="26670" y="31622"/>
                    </a:lnTo>
                    <a:lnTo>
                      <a:pt x="19176" y="32512"/>
                    </a:lnTo>
                    <a:lnTo>
                      <a:pt x="12572" y="28702"/>
                    </a:lnTo>
                    <a:lnTo>
                      <a:pt x="8127" y="25019"/>
                    </a:lnTo>
                    <a:lnTo>
                      <a:pt x="2158" y="18414"/>
                    </a:lnTo>
                    <a:lnTo>
                      <a:pt x="634" y="14732"/>
                    </a:lnTo>
                    <a:lnTo>
                      <a:pt x="0" y="6603"/>
                    </a:lnTo>
                    <a:lnTo>
                      <a:pt x="3682" y="0"/>
                    </a:lnTo>
                    <a:lnTo>
                      <a:pt x="7365" y="1396"/>
                    </a:lnTo>
                    <a:lnTo>
                      <a:pt x="31114" y="23621"/>
                    </a:lnTo>
                    <a:lnTo>
                      <a:pt x="36321" y="25781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6" name="Полилиния 160"/>
              <p:cNvSpPr>
                <a:spLocks noChangeArrowheads="1"/>
              </p:cNvSpPr>
              <p:nvPr/>
            </p:nvSpPr>
            <p:spPr bwMode="auto">
              <a:xfrm>
                <a:off x="5118100" y="3538687"/>
                <a:ext cx="317500" cy="107961"/>
              </a:xfrm>
              <a:custGeom>
                <a:avLst/>
                <a:gdLst>
                  <a:gd name="T0" fmla="*/ 304277 w 318263"/>
                  <a:gd name="T1" fmla="*/ 53357 h 107823"/>
                  <a:gd name="T2" fmla="*/ 306415 w 318263"/>
                  <a:gd name="T3" fmla="*/ 88334 h 107823"/>
                  <a:gd name="T4" fmla="*/ 310818 w 318263"/>
                  <a:gd name="T5" fmla="*/ 101610 h 107823"/>
                  <a:gd name="T6" fmla="*/ 315221 w 318263"/>
                  <a:gd name="T7" fmla="*/ 108375 h 107823"/>
                  <a:gd name="T8" fmla="*/ 273333 w 318263"/>
                  <a:gd name="T9" fmla="*/ 96504 h 107823"/>
                  <a:gd name="T10" fmla="*/ 171950 w 318263"/>
                  <a:gd name="T11" fmla="*/ 58593 h 107823"/>
                  <a:gd name="T12" fmla="*/ 114717 w 318263"/>
                  <a:gd name="T13" fmla="*/ 42253 h 107823"/>
                  <a:gd name="T14" fmla="*/ 57358 w 318263"/>
                  <a:gd name="T15" fmla="*/ 29616 h 107823"/>
                  <a:gd name="T16" fmla="*/ 3020 w 318263"/>
                  <a:gd name="T17" fmla="*/ 14808 h 107823"/>
                  <a:gd name="T18" fmla="*/ 0 w 318263"/>
                  <a:gd name="T19" fmla="*/ 8041 h 107823"/>
                  <a:gd name="T20" fmla="*/ 754 w 318263"/>
                  <a:gd name="T21" fmla="*/ 5107 h 107823"/>
                  <a:gd name="T22" fmla="*/ 3773 w 318263"/>
                  <a:gd name="T23" fmla="*/ 2810 h 107823"/>
                  <a:gd name="T24" fmla="*/ 8175 w 318263"/>
                  <a:gd name="T25" fmla="*/ 2810 h 107823"/>
                  <a:gd name="T26" fmla="*/ 12453 w 318263"/>
                  <a:gd name="T27" fmla="*/ 2170 h 107823"/>
                  <a:gd name="T28" fmla="*/ 17735 w 318263"/>
                  <a:gd name="T29" fmla="*/ 2170 h 107823"/>
                  <a:gd name="T30" fmla="*/ 22138 w 318263"/>
                  <a:gd name="T31" fmla="*/ 1404 h 107823"/>
                  <a:gd name="T32" fmla="*/ 26540 w 318263"/>
                  <a:gd name="T33" fmla="*/ 0 h 107823"/>
                  <a:gd name="T34" fmla="*/ 61761 w 318263"/>
                  <a:gd name="T35" fmla="*/ 638 h 107823"/>
                  <a:gd name="T36" fmla="*/ 97736 w 318263"/>
                  <a:gd name="T37" fmla="*/ 3576 h 107823"/>
                  <a:gd name="T38" fmla="*/ 133081 w 318263"/>
                  <a:gd name="T39" fmla="*/ 8041 h 107823"/>
                  <a:gd name="T40" fmla="*/ 168303 w 318263"/>
                  <a:gd name="T41" fmla="*/ 14808 h 107823"/>
                  <a:gd name="T42" fmla="*/ 202138 w 318263"/>
                  <a:gd name="T43" fmla="*/ 22209 h 107823"/>
                  <a:gd name="T44" fmla="*/ 270441 w 318263"/>
                  <a:gd name="T45" fmla="*/ 41487 h 1078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18263"/>
                  <a:gd name="T70" fmla="*/ 0 h 107823"/>
                  <a:gd name="T71" fmla="*/ 318263 w 318263"/>
                  <a:gd name="T72" fmla="*/ 107823 h 1078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18263" h="107823">
                    <a:moveTo>
                      <a:pt x="307213" y="53085"/>
                    </a:moveTo>
                    <a:lnTo>
                      <a:pt x="309371" y="87883"/>
                    </a:lnTo>
                    <a:lnTo>
                      <a:pt x="313817" y="101091"/>
                    </a:lnTo>
                    <a:lnTo>
                      <a:pt x="318262" y="107822"/>
                    </a:lnTo>
                    <a:lnTo>
                      <a:pt x="275970" y="96012"/>
                    </a:lnTo>
                    <a:lnTo>
                      <a:pt x="173608" y="58293"/>
                    </a:lnTo>
                    <a:lnTo>
                      <a:pt x="115824" y="42037"/>
                    </a:lnTo>
                    <a:lnTo>
                      <a:pt x="57912" y="29464"/>
                    </a:lnTo>
                    <a:lnTo>
                      <a:pt x="3048" y="14732"/>
                    </a:lnTo>
                    <a:lnTo>
                      <a:pt x="0" y="8001"/>
                    </a:lnTo>
                    <a:lnTo>
                      <a:pt x="762" y="5079"/>
                    </a:lnTo>
                    <a:lnTo>
                      <a:pt x="3809" y="2794"/>
                    </a:lnTo>
                    <a:lnTo>
                      <a:pt x="8255" y="2794"/>
                    </a:lnTo>
                    <a:lnTo>
                      <a:pt x="12573" y="2158"/>
                    </a:lnTo>
                    <a:lnTo>
                      <a:pt x="17907" y="2158"/>
                    </a:lnTo>
                    <a:lnTo>
                      <a:pt x="22351" y="1396"/>
                    </a:lnTo>
                    <a:lnTo>
                      <a:pt x="26796" y="0"/>
                    </a:lnTo>
                    <a:lnTo>
                      <a:pt x="62357" y="634"/>
                    </a:lnTo>
                    <a:lnTo>
                      <a:pt x="98679" y="3556"/>
                    </a:lnTo>
                    <a:lnTo>
                      <a:pt x="134365" y="8001"/>
                    </a:lnTo>
                    <a:lnTo>
                      <a:pt x="169925" y="14732"/>
                    </a:lnTo>
                    <a:lnTo>
                      <a:pt x="204088" y="22097"/>
                    </a:lnTo>
                    <a:lnTo>
                      <a:pt x="273050" y="41275"/>
                    </a:lnTo>
                    <a:close/>
                  </a:path>
                </a:pathLst>
              </a:custGeom>
              <a:solidFill>
                <a:srgbClr val="669999"/>
              </a:solidFill>
              <a:ln w="0" algn="ctr">
                <a:solidFill>
                  <a:srgbClr val="6699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7" name="Полилиния 161"/>
              <p:cNvSpPr>
                <a:spLocks noChangeArrowheads="1"/>
              </p:cNvSpPr>
              <p:nvPr/>
            </p:nvSpPr>
            <p:spPr bwMode="auto">
              <a:xfrm>
                <a:off x="5129212" y="3573616"/>
                <a:ext cx="133350" cy="79383"/>
              </a:xfrm>
              <a:custGeom>
                <a:avLst/>
                <a:gdLst>
                  <a:gd name="T0" fmla="*/ 118926 w 133477"/>
                  <a:gd name="T1" fmla="*/ 29401 h 78995"/>
                  <a:gd name="T2" fmla="*/ 121962 w 133477"/>
                  <a:gd name="T3" fmla="*/ 34580 h 78995"/>
                  <a:gd name="T4" fmla="*/ 127781 w 133477"/>
                  <a:gd name="T5" fmla="*/ 53489 h 78995"/>
                  <a:gd name="T6" fmla="*/ 129301 w 133477"/>
                  <a:gd name="T7" fmla="*/ 65535 h 78995"/>
                  <a:gd name="T8" fmla="*/ 132968 w 133477"/>
                  <a:gd name="T9" fmla="*/ 78356 h 78995"/>
                  <a:gd name="T10" fmla="*/ 115256 w 133477"/>
                  <a:gd name="T11" fmla="*/ 80558 h 78995"/>
                  <a:gd name="T12" fmla="*/ 100453 w 133477"/>
                  <a:gd name="T13" fmla="*/ 77579 h 78995"/>
                  <a:gd name="T14" fmla="*/ 86412 w 133477"/>
                  <a:gd name="T15" fmla="*/ 70066 h 78995"/>
                  <a:gd name="T16" fmla="*/ 48076 w 133477"/>
                  <a:gd name="T17" fmla="*/ 36912 h 78995"/>
                  <a:gd name="T18" fmla="*/ 22141 w 133477"/>
                  <a:gd name="T19" fmla="*/ 18779 h 78995"/>
                  <a:gd name="T20" fmla="*/ 0 w 133477"/>
                  <a:gd name="T21" fmla="*/ 0 h 78995"/>
                  <a:gd name="T22" fmla="*/ 14044 w 133477"/>
                  <a:gd name="T23" fmla="*/ 2978 h 78995"/>
                  <a:gd name="T24" fmla="*/ 76162 w 133477"/>
                  <a:gd name="T25" fmla="*/ 13600 h 78995"/>
                  <a:gd name="T26" fmla="*/ 104882 w 133477"/>
                  <a:gd name="T27" fmla="*/ 21887 h 789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3477"/>
                  <a:gd name="T43" fmla="*/ 0 h 78995"/>
                  <a:gd name="T44" fmla="*/ 133477 w 133477"/>
                  <a:gd name="T45" fmla="*/ 78995 h 7899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3477" h="78995">
                    <a:moveTo>
                      <a:pt x="119380" y="28830"/>
                    </a:moveTo>
                    <a:lnTo>
                      <a:pt x="122427" y="33909"/>
                    </a:lnTo>
                    <a:lnTo>
                      <a:pt x="128269" y="52451"/>
                    </a:lnTo>
                    <a:lnTo>
                      <a:pt x="129794" y="64263"/>
                    </a:lnTo>
                    <a:lnTo>
                      <a:pt x="133476" y="76836"/>
                    </a:lnTo>
                    <a:lnTo>
                      <a:pt x="115696" y="78994"/>
                    </a:lnTo>
                    <a:lnTo>
                      <a:pt x="100837" y="76074"/>
                    </a:lnTo>
                    <a:lnTo>
                      <a:pt x="86741" y="68707"/>
                    </a:lnTo>
                    <a:lnTo>
                      <a:pt x="48260" y="36195"/>
                    </a:lnTo>
                    <a:lnTo>
                      <a:pt x="22225" y="18415"/>
                    </a:lnTo>
                    <a:lnTo>
                      <a:pt x="0" y="0"/>
                    </a:lnTo>
                    <a:lnTo>
                      <a:pt x="14096" y="2921"/>
                    </a:lnTo>
                    <a:lnTo>
                      <a:pt x="76454" y="13336"/>
                    </a:lnTo>
                    <a:lnTo>
                      <a:pt x="105282" y="21463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8" name="Полилиния 162"/>
              <p:cNvSpPr>
                <a:spLocks noChangeArrowheads="1"/>
              </p:cNvSpPr>
              <p:nvPr/>
            </p:nvSpPr>
            <p:spPr bwMode="auto">
              <a:xfrm>
                <a:off x="5265738" y="3603781"/>
                <a:ext cx="41275" cy="107961"/>
              </a:xfrm>
              <a:custGeom>
                <a:avLst/>
                <a:gdLst>
                  <a:gd name="T0" fmla="*/ 38365 w 42293"/>
                  <a:gd name="T1" fmla="*/ 107990 h 107951"/>
                  <a:gd name="T2" fmla="*/ 26268 w 42293"/>
                  <a:gd name="T3" fmla="*/ 98335 h 107951"/>
                  <a:gd name="T4" fmla="*/ 0 w 42293"/>
                  <a:gd name="T5" fmla="*/ 0 h 107951"/>
                  <a:gd name="T6" fmla="*/ 13479 w 42293"/>
                  <a:gd name="T7" fmla="*/ 5207 h 1079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293"/>
                  <a:gd name="T13" fmla="*/ 0 h 107951"/>
                  <a:gd name="T14" fmla="*/ 42293 w 42293"/>
                  <a:gd name="T15" fmla="*/ 107951 h 1079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293" h="107951">
                    <a:moveTo>
                      <a:pt x="42292" y="107950"/>
                    </a:moveTo>
                    <a:lnTo>
                      <a:pt x="28957" y="98299"/>
                    </a:lnTo>
                    <a:lnTo>
                      <a:pt x="0" y="0"/>
                    </a:lnTo>
                    <a:lnTo>
                      <a:pt x="14859" y="5207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9" name="Полилиния 163"/>
              <p:cNvSpPr>
                <a:spLocks noChangeArrowheads="1"/>
              </p:cNvSpPr>
              <p:nvPr/>
            </p:nvSpPr>
            <p:spPr bwMode="auto">
              <a:xfrm>
                <a:off x="5295901" y="3616482"/>
                <a:ext cx="79375" cy="31753"/>
              </a:xfrm>
              <a:custGeom>
                <a:avLst/>
                <a:gdLst>
                  <a:gd name="T0" fmla="*/ 81303 w 78742"/>
                  <a:gd name="T1" fmla="*/ 26180 h 30989"/>
                  <a:gd name="T2" fmla="*/ 9180 w 78742"/>
                  <a:gd name="T3" fmla="*/ 34159 h 30989"/>
                  <a:gd name="T4" fmla="*/ 0 w 78742"/>
                  <a:gd name="T5" fmla="*/ 0 h 30989"/>
                  <a:gd name="T6" fmla="*/ 9967 w 78742"/>
                  <a:gd name="T7" fmla="*/ 840 h 30989"/>
                  <a:gd name="T8" fmla="*/ 59797 w 78742"/>
                  <a:gd name="T9" fmla="*/ 21979 h 309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742"/>
                  <a:gd name="T16" fmla="*/ 0 h 30989"/>
                  <a:gd name="T17" fmla="*/ 78742 w 78742"/>
                  <a:gd name="T18" fmla="*/ 30989 h 309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742" h="30989">
                    <a:moveTo>
                      <a:pt x="78741" y="23749"/>
                    </a:moveTo>
                    <a:lnTo>
                      <a:pt x="8891" y="30988"/>
                    </a:lnTo>
                    <a:lnTo>
                      <a:pt x="0" y="0"/>
                    </a:lnTo>
                    <a:lnTo>
                      <a:pt x="9653" y="762"/>
                    </a:lnTo>
                    <a:lnTo>
                      <a:pt x="57912" y="19938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0" name="Полилиния 164"/>
              <p:cNvSpPr>
                <a:spLocks noChangeArrowheads="1"/>
              </p:cNvSpPr>
              <p:nvPr/>
            </p:nvSpPr>
            <p:spPr bwMode="auto">
              <a:xfrm>
                <a:off x="5497513" y="3621246"/>
                <a:ext cx="63500" cy="34929"/>
              </a:xfrm>
              <a:custGeom>
                <a:avLst/>
                <a:gdLst>
                  <a:gd name="T0" fmla="*/ 50367 w 63755"/>
                  <a:gd name="T1" fmla="*/ 0 h 35562"/>
                  <a:gd name="T2" fmla="*/ 48866 w 63755"/>
                  <a:gd name="T3" fmla="*/ 4137 h 35562"/>
                  <a:gd name="T4" fmla="*/ 49741 w 63755"/>
                  <a:gd name="T5" fmla="*/ 7565 h 35562"/>
                  <a:gd name="T6" fmla="*/ 51117 w 63755"/>
                  <a:gd name="T7" fmla="*/ 10401 h 35562"/>
                  <a:gd name="T8" fmla="*/ 59116 w 63755"/>
                  <a:gd name="T9" fmla="*/ 19267 h 35562"/>
                  <a:gd name="T10" fmla="*/ 62740 w 63755"/>
                  <a:gd name="T11" fmla="*/ 27541 h 35562"/>
                  <a:gd name="T12" fmla="*/ 54116 w 63755"/>
                  <a:gd name="T13" fmla="*/ 32268 h 35562"/>
                  <a:gd name="T14" fmla="*/ 45993 w 63755"/>
                  <a:gd name="T15" fmla="*/ 33095 h 35562"/>
                  <a:gd name="T16" fmla="*/ 37993 w 63755"/>
                  <a:gd name="T17" fmla="*/ 30969 h 35562"/>
                  <a:gd name="T18" fmla="*/ 7373 w 63755"/>
                  <a:gd name="T19" fmla="*/ 9692 h 35562"/>
                  <a:gd name="T20" fmla="*/ 0 w 63755"/>
                  <a:gd name="T21" fmla="*/ 6975 h 35562"/>
                  <a:gd name="T22" fmla="*/ 3622 w 63755"/>
                  <a:gd name="T23" fmla="*/ 2839 h 35562"/>
                  <a:gd name="T24" fmla="*/ 16121 w 63755"/>
                  <a:gd name="T25" fmla="*/ 710 h 35562"/>
                  <a:gd name="T26" fmla="*/ 36493 w 63755"/>
                  <a:gd name="T27" fmla="*/ 3428 h 35562"/>
                  <a:gd name="T28" fmla="*/ 43117 w 63755"/>
                  <a:gd name="T29" fmla="*/ 2839 h 355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3755"/>
                  <a:gd name="T46" fmla="*/ 0 h 35562"/>
                  <a:gd name="T47" fmla="*/ 63755 w 63755"/>
                  <a:gd name="T48" fmla="*/ 35562 h 3556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3755" h="35562">
                    <a:moveTo>
                      <a:pt x="51181" y="0"/>
                    </a:moveTo>
                    <a:lnTo>
                      <a:pt x="49656" y="4445"/>
                    </a:lnTo>
                    <a:lnTo>
                      <a:pt x="50545" y="8129"/>
                    </a:lnTo>
                    <a:lnTo>
                      <a:pt x="51943" y="11176"/>
                    </a:lnTo>
                    <a:lnTo>
                      <a:pt x="60070" y="20701"/>
                    </a:lnTo>
                    <a:lnTo>
                      <a:pt x="63754" y="29592"/>
                    </a:lnTo>
                    <a:lnTo>
                      <a:pt x="54990" y="34671"/>
                    </a:lnTo>
                    <a:lnTo>
                      <a:pt x="46736" y="35561"/>
                    </a:lnTo>
                    <a:lnTo>
                      <a:pt x="38607" y="33275"/>
                    </a:lnTo>
                    <a:lnTo>
                      <a:pt x="7493" y="10414"/>
                    </a:lnTo>
                    <a:lnTo>
                      <a:pt x="0" y="7494"/>
                    </a:lnTo>
                    <a:lnTo>
                      <a:pt x="3682" y="3049"/>
                    </a:lnTo>
                    <a:lnTo>
                      <a:pt x="16382" y="763"/>
                    </a:lnTo>
                    <a:lnTo>
                      <a:pt x="37083" y="3683"/>
                    </a:lnTo>
                    <a:lnTo>
                      <a:pt x="43814" y="3049"/>
                    </a:lnTo>
                    <a:close/>
                  </a:path>
                </a:pathLst>
              </a:custGeom>
              <a:solidFill>
                <a:srgbClr val="993366"/>
              </a:solidFill>
              <a:ln w="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1" name="Полилиния 165"/>
              <p:cNvSpPr>
                <a:spLocks noChangeArrowheads="1"/>
              </p:cNvSpPr>
              <p:nvPr/>
            </p:nvSpPr>
            <p:spPr bwMode="auto">
              <a:xfrm>
                <a:off x="4740275" y="3630772"/>
                <a:ext cx="450850" cy="100022"/>
              </a:xfrm>
              <a:custGeom>
                <a:avLst/>
                <a:gdLst>
                  <a:gd name="T0" fmla="*/ 151974 w 450979"/>
                  <a:gd name="T1" fmla="*/ 30452 h 100459"/>
                  <a:gd name="T2" fmla="*/ 209691 w 450979"/>
                  <a:gd name="T3" fmla="*/ 39190 h 100459"/>
                  <a:gd name="T4" fmla="*/ 271215 w 450979"/>
                  <a:gd name="T5" fmla="*/ 42808 h 100459"/>
                  <a:gd name="T6" fmla="*/ 332742 w 450979"/>
                  <a:gd name="T7" fmla="*/ 42808 h 100459"/>
                  <a:gd name="T8" fmla="*/ 393502 w 450979"/>
                  <a:gd name="T9" fmla="*/ 40687 h 100459"/>
                  <a:gd name="T10" fmla="*/ 450462 w 450979"/>
                  <a:gd name="T11" fmla="*/ 98722 h 100459"/>
                  <a:gd name="T12" fmla="*/ 363820 w 450979"/>
                  <a:gd name="T13" fmla="*/ 90109 h 100459"/>
                  <a:gd name="T14" fmla="*/ 104402 w 450979"/>
                  <a:gd name="T15" fmla="*/ 57411 h 100459"/>
                  <a:gd name="T16" fmla="*/ 91082 w 450979"/>
                  <a:gd name="T17" fmla="*/ 48673 h 100459"/>
                  <a:gd name="T18" fmla="*/ 78526 w 450979"/>
                  <a:gd name="T19" fmla="*/ 44307 h 100459"/>
                  <a:gd name="T20" fmla="*/ 23721 w 450979"/>
                  <a:gd name="T21" fmla="*/ 37691 h 100459"/>
                  <a:gd name="T22" fmla="*/ 10275 w 450979"/>
                  <a:gd name="T23" fmla="*/ 32699 h 100459"/>
                  <a:gd name="T24" fmla="*/ 0 w 450979"/>
                  <a:gd name="T25" fmla="*/ 24587 h 100459"/>
                  <a:gd name="T26" fmla="*/ 5204 w 450979"/>
                  <a:gd name="T27" fmla="*/ 0 h 100459"/>
                  <a:gd name="T28" fmla="*/ 20678 w 450979"/>
                  <a:gd name="T29" fmla="*/ 13729 h 100459"/>
                  <a:gd name="T30" fmla="*/ 38565 w 450979"/>
                  <a:gd name="T31" fmla="*/ 20344 h 100459"/>
                  <a:gd name="T32" fmla="*/ 56325 w 450979"/>
                  <a:gd name="T33" fmla="*/ 21092 h 100459"/>
                  <a:gd name="T34" fmla="*/ 114803 w 450979"/>
                  <a:gd name="T35" fmla="*/ 16724 h 100459"/>
                  <a:gd name="T36" fmla="*/ 133326 w 450979"/>
                  <a:gd name="T37" fmla="*/ 20344 h 1004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50979"/>
                  <a:gd name="T58" fmla="*/ 0 h 100459"/>
                  <a:gd name="T59" fmla="*/ 450979 w 450979"/>
                  <a:gd name="T60" fmla="*/ 100459 h 10045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50979" h="100459">
                    <a:moveTo>
                      <a:pt x="152147" y="30988"/>
                    </a:moveTo>
                    <a:lnTo>
                      <a:pt x="209931" y="39879"/>
                    </a:lnTo>
                    <a:lnTo>
                      <a:pt x="271527" y="43561"/>
                    </a:lnTo>
                    <a:lnTo>
                      <a:pt x="333122" y="43561"/>
                    </a:lnTo>
                    <a:lnTo>
                      <a:pt x="393954" y="41403"/>
                    </a:lnTo>
                    <a:lnTo>
                      <a:pt x="450978" y="100458"/>
                    </a:lnTo>
                    <a:lnTo>
                      <a:pt x="364236" y="91694"/>
                    </a:lnTo>
                    <a:lnTo>
                      <a:pt x="104522" y="58421"/>
                    </a:lnTo>
                    <a:lnTo>
                      <a:pt x="91186" y="49530"/>
                    </a:lnTo>
                    <a:lnTo>
                      <a:pt x="78614" y="45086"/>
                    </a:lnTo>
                    <a:lnTo>
                      <a:pt x="23749" y="38354"/>
                    </a:lnTo>
                    <a:lnTo>
                      <a:pt x="10287" y="33274"/>
                    </a:lnTo>
                    <a:lnTo>
                      <a:pt x="0" y="25019"/>
                    </a:lnTo>
                    <a:lnTo>
                      <a:pt x="5208" y="0"/>
                    </a:lnTo>
                    <a:lnTo>
                      <a:pt x="20702" y="13971"/>
                    </a:lnTo>
                    <a:lnTo>
                      <a:pt x="38609" y="20702"/>
                    </a:lnTo>
                    <a:lnTo>
                      <a:pt x="56389" y="21463"/>
                    </a:lnTo>
                    <a:lnTo>
                      <a:pt x="114935" y="17018"/>
                    </a:lnTo>
                    <a:lnTo>
                      <a:pt x="133478" y="20702"/>
                    </a:lnTo>
                    <a:close/>
                  </a:path>
                </a:pathLst>
              </a:custGeom>
              <a:solidFill>
                <a:srgbClr val="993366"/>
              </a:solidFill>
              <a:ln w="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2" name="Полилиния 166"/>
              <p:cNvSpPr>
                <a:spLocks noChangeArrowheads="1"/>
              </p:cNvSpPr>
              <p:nvPr/>
            </p:nvSpPr>
            <p:spPr bwMode="auto">
              <a:xfrm>
                <a:off x="5472113" y="3632359"/>
                <a:ext cx="103188" cy="69857"/>
              </a:xfrm>
              <a:custGeom>
                <a:avLst/>
                <a:gdLst>
                  <a:gd name="T0" fmla="*/ 103379 w 103124"/>
                  <a:gd name="T1" fmla="*/ 66909 h 70868"/>
                  <a:gd name="T2" fmla="*/ 40104 w 103124"/>
                  <a:gd name="T3" fmla="*/ 41849 h 70868"/>
                  <a:gd name="T4" fmla="*/ 15534 w 103124"/>
                  <a:gd name="T5" fmla="*/ 34053 h 70868"/>
                  <a:gd name="T6" fmla="*/ 2162 w 103124"/>
                  <a:gd name="T7" fmla="*/ 32734 h 70868"/>
                  <a:gd name="T8" fmla="*/ 0 w 103124"/>
                  <a:gd name="T9" fmla="*/ 28538 h 70868"/>
                  <a:gd name="T10" fmla="*/ 1527 w 103124"/>
                  <a:gd name="T11" fmla="*/ 11751 h 70868"/>
                  <a:gd name="T12" fmla="*/ 2929 w 103124"/>
                  <a:gd name="T13" fmla="*/ 7554 h 70868"/>
                  <a:gd name="T14" fmla="*/ 3691 w 103124"/>
                  <a:gd name="T15" fmla="*/ 3357 h 70868"/>
                  <a:gd name="T16" fmla="*/ 5985 w 103124"/>
                  <a:gd name="T17" fmla="*/ 0 h 70868"/>
                  <a:gd name="T18" fmla="*/ 18589 w 103124"/>
                  <a:gd name="T19" fmla="*/ 6236 h 70868"/>
                  <a:gd name="T20" fmla="*/ 69132 w 103124"/>
                  <a:gd name="T21" fmla="*/ 36932 h 7086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3124"/>
                  <a:gd name="T34" fmla="*/ 0 h 70868"/>
                  <a:gd name="T35" fmla="*/ 103124 w 103124"/>
                  <a:gd name="T36" fmla="*/ 70868 h 7086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3124" h="70868">
                    <a:moveTo>
                      <a:pt x="103123" y="70867"/>
                    </a:moveTo>
                    <a:lnTo>
                      <a:pt x="40004" y="44324"/>
                    </a:lnTo>
                    <a:lnTo>
                      <a:pt x="15494" y="36068"/>
                    </a:lnTo>
                    <a:lnTo>
                      <a:pt x="2158" y="34672"/>
                    </a:lnTo>
                    <a:lnTo>
                      <a:pt x="0" y="30226"/>
                    </a:lnTo>
                    <a:lnTo>
                      <a:pt x="1523" y="12447"/>
                    </a:lnTo>
                    <a:lnTo>
                      <a:pt x="2921" y="8001"/>
                    </a:lnTo>
                    <a:lnTo>
                      <a:pt x="3683" y="3556"/>
                    </a:lnTo>
                    <a:lnTo>
                      <a:pt x="5969" y="0"/>
                    </a:lnTo>
                    <a:lnTo>
                      <a:pt x="18541" y="6605"/>
                    </a:lnTo>
                    <a:lnTo>
                      <a:pt x="68960" y="39117"/>
                    </a:lnTo>
                    <a:close/>
                  </a:path>
                </a:pathLst>
              </a:custGeom>
              <a:solidFill>
                <a:srgbClr val="669999"/>
              </a:solidFill>
              <a:ln w="0" algn="ctr">
                <a:solidFill>
                  <a:srgbClr val="6699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3" name="Полилиния 167"/>
              <p:cNvSpPr>
                <a:spLocks noChangeArrowheads="1"/>
              </p:cNvSpPr>
              <p:nvPr/>
            </p:nvSpPr>
            <p:spPr bwMode="auto">
              <a:xfrm>
                <a:off x="5308601" y="3645060"/>
                <a:ext cx="120650" cy="71445"/>
              </a:xfrm>
              <a:custGeom>
                <a:avLst/>
                <a:gdLst>
                  <a:gd name="T0" fmla="*/ 116236 w 120905"/>
                  <a:gd name="T1" fmla="*/ 51409 h 70232"/>
                  <a:gd name="T2" fmla="*/ 64730 w 120905"/>
                  <a:gd name="T3" fmla="*/ 71265 h 70232"/>
                  <a:gd name="T4" fmla="*/ 50751 w 120905"/>
                  <a:gd name="T5" fmla="*/ 73579 h 70232"/>
                  <a:gd name="T6" fmla="*/ 10957 w 120905"/>
                  <a:gd name="T7" fmla="*/ 75210 h 70232"/>
                  <a:gd name="T8" fmla="*/ 0 w 120905"/>
                  <a:gd name="T9" fmla="*/ 18224 h 70232"/>
                  <a:gd name="T10" fmla="*/ 52893 w 120905"/>
                  <a:gd name="T11" fmla="*/ 5578 h 70232"/>
                  <a:gd name="T12" fmla="*/ 61707 w 120905"/>
                  <a:gd name="T13" fmla="*/ 4761 h 70232"/>
                  <a:gd name="T14" fmla="*/ 71278 w 120905"/>
                  <a:gd name="T15" fmla="*/ 6393 h 70232"/>
                  <a:gd name="T16" fmla="*/ 75686 w 120905"/>
                  <a:gd name="T17" fmla="*/ 1632 h 70232"/>
                  <a:gd name="T18" fmla="*/ 81605 w 120905"/>
                  <a:gd name="T19" fmla="*/ 0 h 70232"/>
                  <a:gd name="T20" fmla="*/ 87524 w 120905"/>
                  <a:gd name="T21" fmla="*/ 816 h 70232"/>
                  <a:gd name="T22" fmla="*/ 119888 w 120905"/>
                  <a:gd name="T23" fmla="*/ 16593 h 702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905"/>
                  <a:gd name="T37" fmla="*/ 0 h 70232"/>
                  <a:gd name="T38" fmla="*/ 120905 w 120905"/>
                  <a:gd name="T39" fmla="*/ 70232 h 702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905" h="70232">
                    <a:moveTo>
                      <a:pt x="117222" y="48006"/>
                    </a:moveTo>
                    <a:lnTo>
                      <a:pt x="65279" y="66548"/>
                    </a:lnTo>
                    <a:lnTo>
                      <a:pt x="51181" y="68708"/>
                    </a:lnTo>
                    <a:lnTo>
                      <a:pt x="11049" y="70231"/>
                    </a:lnTo>
                    <a:lnTo>
                      <a:pt x="0" y="17018"/>
                    </a:lnTo>
                    <a:lnTo>
                      <a:pt x="53341" y="5208"/>
                    </a:lnTo>
                    <a:lnTo>
                      <a:pt x="62230" y="4446"/>
                    </a:lnTo>
                    <a:lnTo>
                      <a:pt x="71883" y="5969"/>
                    </a:lnTo>
                    <a:lnTo>
                      <a:pt x="76328" y="1524"/>
                    </a:lnTo>
                    <a:lnTo>
                      <a:pt x="82297" y="0"/>
                    </a:lnTo>
                    <a:lnTo>
                      <a:pt x="88266" y="762"/>
                    </a:lnTo>
                    <a:lnTo>
                      <a:pt x="120904" y="15494"/>
                    </a:lnTo>
                    <a:close/>
                  </a:path>
                </a:pathLst>
              </a:custGeom>
              <a:solidFill>
                <a:srgbClr val="993366"/>
              </a:solidFill>
              <a:ln w="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4" name="Полилиния 168"/>
              <p:cNvSpPr>
                <a:spLocks noChangeArrowheads="1"/>
              </p:cNvSpPr>
              <p:nvPr/>
            </p:nvSpPr>
            <p:spPr bwMode="auto">
              <a:xfrm>
                <a:off x="5246688" y="3664112"/>
                <a:ext cx="30163" cy="23815"/>
              </a:xfrm>
              <a:custGeom>
                <a:avLst/>
                <a:gdLst>
                  <a:gd name="T0" fmla="*/ 31534 w 29719"/>
                  <a:gd name="T1" fmla="*/ 20225 h 25148"/>
                  <a:gd name="T2" fmla="*/ 3910 w 29719"/>
                  <a:gd name="T3" fmla="*/ 3473 h 25148"/>
                  <a:gd name="T4" fmla="*/ 0 w 29719"/>
                  <a:gd name="T5" fmla="*/ 2349 h 25148"/>
                  <a:gd name="T6" fmla="*/ 5525 w 29719"/>
                  <a:gd name="T7" fmla="*/ 0 h 25148"/>
                  <a:gd name="T8" fmla="*/ 16440 w 29719"/>
                  <a:gd name="T9" fmla="*/ 0 h 25148"/>
                  <a:gd name="T10" fmla="*/ 21966 w 29719"/>
                  <a:gd name="T11" fmla="*/ 2349 h 25148"/>
                  <a:gd name="T12" fmla="*/ 25200 w 29719"/>
                  <a:gd name="T13" fmla="*/ 5312 h 25148"/>
                  <a:gd name="T14" fmla="*/ 28300 w 29719"/>
                  <a:gd name="T15" fmla="*/ 9500 h 251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719"/>
                  <a:gd name="T25" fmla="*/ 0 h 25148"/>
                  <a:gd name="T26" fmla="*/ 29719 w 29719"/>
                  <a:gd name="T27" fmla="*/ 25148 h 2514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719" h="25148">
                    <a:moveTo>
                      <a:pt x="29718" y="25147"/>
                    </a:moveTo>
                    <a:lnTo>
                      <a:pt x="3684" y="4318"/>
                    </a:lnTo>
                    <a:lnTo>
                      <a:pt x="0" y="2922"/>
                    </a:lnTo>
                    <a:lnTo>
                      <a:pt x="5207" y="0"/>
                    </a:lnTo>
                    <a:lnTo>
                      <a:pt x="15494" y="0"/>
                    </a:lnTo>
                    <a:lnTo>
                      <a:pt x="20701" y="2922"/>
                    </a:lnTo>
                    <a:lnTo>
                      <a:pt x="23749" y="6605"/>
                    </a:lnTo>
                    <a:lnTo>
                      <a:pt x="26671" y="11812"/>
                    </a:lnTo>
                    <a:close/>
                  </a:path>
                </a:pathLst>
              </a:custGeom>
              <a:solidFill>
                <a:srgbClr val="993366"/>
              </a:solidFill>
              <a:ln w="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5" name="Полилиния 169"/>
              <p:cNvSpPr>
                <a:spLocks noChangeArrowheads="1"/>
              </p:cNvSpPr>
              <p:nvPr/>
            </p:nvSpPr>
            <p:spPr bwMode="auto">
              <a:xfrm>
                <a:off x="5561013" y="3665700"/>
                <a:ext cx="26988" cy="28578"/>
              </a:xfrm>
              <a:custGeom>
                <a:avLst/>
                <a:gdLst>
                  <a:gd name="T0" fmla="*/ 25694 w 27433"/>
                  <a:gd name="T1" fmla="*/ 28206 h 28703"/>
                  <a:gd name="T2" fmla="*/ 18796 w 27433"/>
                  <a:gd name="T3" fmla="*/ 24586 h 28703"/>
                  <a:gd name="T4" fmla="*/ 11778 w 27433"/>
                  <a:gd name="T5" fmla="*/ 18097 h 28703"/>
                  <a:gd name="T6" fmla="*/ 5473 w 27433"/>
                  <a:gd name="T7" fmla="*/ 9361 h 28703"/>
                  <a:gd name="T8" fmla="*/ 0 w 27433"/>
                  <a:gd name="T9" fmla="*/ 2746 h 28703"/>
                  <a:gd name="T10" fmla="*/ 6187 w 27433"/>
                  <a:gd name="T11" fmla="*/ 0 h 28703"/>
                  <a:gd name="T12" fmla="*/ 11182 w 27433"/>
                  <a:gd name="T13" fmla="*/ 624 h 28703"/>
                  <a:gd name="T14" fmla="*/ 14514 w 27433"/>
                  <a:gd name="T15" fmla="*/ 2746 h 28703"/>
                  <a:gd name="T16" fmla="*/ 22959 w 27433"/>
                  <a:gd name="T17" fmla="*/ 23963 h 2870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433"/>
                  <a:gd name="T28" fmla="*/ 0 h 28703"/>
                  <a:gd name="T29" fmla="*/ 27433 w 27433"/>
                  <a:gd name="T30" fmla="*/ 28703 h 2870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433" h="28703">
                    <a:moveTo>
                      <a:pt x="27432" y="28702"/>
                    </a:moveTo>
                    <a:lnTo>
                      <a:pt x="20067" y="25019"/>
                    </a:lnTo>
                    <a:lnTo>
                      <a:pt x="12574" y="18415"/>
                    </a:lnTo>
                    <a:lnTo>
                      <a:pt x="5843" y="9525"/>
                    </a:lnTo>
                    <a:lnTo>
                      <a:pt x="0" y="2794"/>
                    </a:lnTo>
                    <a:lnTo>
                      <a:pt x="6605" y="0"/>
                    </a:lnTo>
                    <a:lnTo>
                      <a:pt x="11938" y="636"/>
                    </a:lnTo>
                    <a:lnTo>
                      <a:pt x="15494" y="2794"/>
                    </a:lnTo>
                    <a:lnTo>
                      <a:pt x="24512" y="24385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6" name="Полилиния 170"/>
              <p:cNvSpPr>
                <a:spLocks noChangeArrowheads="1"/>
              </p:cNvSpPr>
              <p:nvPr/>
            </p:nvSpPr>
            <p:spPr bwMode="auto">
              <a:xfrm>
                <a:off x="4732337" y="3670463"/>
                <a:ext cx="274638" cy="61919"/>
              </a:xfrm>
              <a:custGeom>
                <a:avLst/>
                <a:gdLst>
                  <a:gd name="T0" fmla="*/ 82675 w 273686"/>
                  <a:gd name="T1" fmla="*/ 18323 h 62103"/>
                  <a:gd name="T2" fmla="*/ 128517 w 273686"/>
                  <a:gd name="T3" fmla="*/ 34261 h 62103"/>
                  <a:gd name="T4" fmla="*/ 176680 w 273686"/>
                  <a:gd name="T5" fmla="*/ 42294 h 62103"/>
                  <a:gd name="T6" fmla="*/ 226389 w 273686"/>
                  <a:gd name="T7" fmla="*/ 45305 h 62103"/>
                  <a:gd name="T8" fmla="*/ 277513 w 273686"/>
                  <a:gd name="T9" fmla="*/ 48946 h 62103"/>
                  <a:gd name="T10" fmla="*/ 217373 w 273686"/>
                  <a:gd name="T11" fmla="*/ 51832 h 62103"/>
                  <a:gd name="T12" fmla="*/ 182732 w 273686"/>
                  <a:gd name="T13" fmla="*/ 57729 h 62103"/>
                  <a:gd name="T14" fmla="*/ 181188 w 273686"/>
                  <a:gd name="T15" fmla="*/ 53339 h 62103"/>
                  <a:gd name="T16" fmla="*/ 178227 w 273686"/>
                  <a:gd name="T17" fmla="*/ 51832 h 62103"/>
                  <a:gd name="T18" fmla="*/ 150411 w 273686"/>
                  <a:gd name="T19" fmla="*/ 54845 h 62103"/>
                  <a:gd name="T20" fmla="*/ 81901 w 273686"/>
                  <a:gd name="T21" fmla="*/ 60616 h 62103"/>
                  <a:gd name="T22" fmla="*/ 28588 w 273686"/>
                  <a:gd name="T23" fmla="*/ 61370 h 62103"/>
                  <a:gd name="T24" fmla="*/ 4507 w 273686"/>
                  <a:gd name="T25" fmla="*/ 45305 h 62103"/>
                  <a:gd name="T26" fmla="*/ 2190 w 273686"/>
                  <a:gd name="T27" fmla="*/ 39407 h 62103"/>
                  <a:gd name="T28" fmla="*/ 0 w 273686"/>
                  <a:gd name="T29" fmla="*/ 27736 h 62103"/>
                  <a:gd name="T30" fmla="*/ 643 w 273686"/>
                  <a:gd name="T31" fmla="*/ 9537 h 62103"/>
                  <a:gd name="T32" fmla="*/ 2190 w 273686"/>
                  <a:gd name="T33" fmla="*/ 4392 h 62103"/>
                  <a:gd name="T34" fmla="*/ 4507 w 273686"/>
                  <a:gd name="T35" fmla="*/ 0 h 62103"/>
                  <a:gd name="T36" fmla="*/ 11976 w 273686"/>
                  <a:gd name="T37" fmla="*/ 5147 h 62103"/>
                  <a:gd name="T38" fmla="*/ 20990 w 273686"/>
                  <a:gd name="T39" fmla="*/ 8785 h 6210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73686"/>
                  <a:gd name="T61" fmla="*/ 0 h 62103"/>
                  <a:gd name="T62" fmla="*/ 273686 w 273686"/>
                  <a:gd name="T63" fmla="*/ 62103 h 6210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73686" h="62103">
                    <a:moveTo>
                      <a:pt x="81533" y="18542"/>
                    </a:moveTo>
                    <a:lnTo>
                      <a:pt x="126745" y="34670"/>
                    </a:lnTo>
                    <a:lnTo>
                      <a:pt x="174244" y="42799"/>
                    </a:lnTo>
                    <a:lnTo>
                      <a:pt x="223266" y="45846"/>
                    </a:lnTo>
                    <a:lnTo>
                      <a:pt x="273685" y="49530"/>
                    </a:lnTo>
                    <a:lnTo>
                      <a:pt x="214375" y="52450"/>
                    </a:lnTo>
                    <a:lnTo>
                      <a:pt x="180212" y="58419"/>
                    </a:lnTo>
                    <a:lnTo>
                      <a:pt x="178688" y="53975"/>
                    </a:lnTo>
                    <a:lnTo>
                      <a:pt x="175768" y="52450"/>
                    </a:lnTo>
                    <a:lnTo>
                      <a:pt x="148336" y="55499"/>
                    </a:lnTo>
                    <a:lnTo>
                      <a:pt x="80771" y="61340"/>
                    </a:lnTo>
                    <a:lnTo>
                      <a:pt x="28194" y="62102"/>
                    </a:lnTo>
                    <a:lnTo>
                      <a:pt x="4444" y="45846"/>
                    </a:lnTo>
                    <a:lnTo>
                      <a:pt x="2158" y="39877"/>
                    </a:lnTo>
                    <a:lnTo>
                      <a:pt x="0" y="28067"/>
                    </a:lnTo>
                    <a:lnTo>
                      <a:pt x="635" y="9651"/>
                    </a:lnTo>
                    <a:lnTo>
                      <a:pt x="2158" y="4444"/>
                    </a:lnTo>
                    <a:lnTo>
                      <a:pt x="4444" y="0"/>
                    </a:lnTo>
                    <a:lnTo>
                      <a:pt x="11811" y="5207"/>
                    </a:lnTo>
                    <a:lnTo>
                      <a:pt x="20700" y="8889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7" name="Полилиния 171"/>
              <p:cNvSpPr>
                <a:spLocks noChangeArrowheads="1"/>
              </p:cNvSpPr>
              <p:nvPr/>
            </p:nvSpPr>
            <p:spPr bwMode="auto">
              <a:xfrm>
                <a:off x="5426076" y="3668875"/>
                <a:ext cx="28575" cy="150827"/>
              </a:xfrm>
              <a:custGeom>
                <a:avLst/>
                <a:gdLst>
                  <a:gd name="T0" fmla="*/ 29745 w 28195"/>
                  <a:gd name="T1" fmla="*/ 4342 h 150624"/>
                  <a:gd name="T2" fmla="*/ 0 w 28195"/>
                  <a:gd name="T3" fmla="*/ 151437 h 150624"/>
                  <a:gd name="T4" fmla="*/ 1473 w 28195"/>
                  <a:gd name="T5" fmla="*/ 113641 h 150624"/>
                  <a:gd name="T6" fmla="*/ 9378 w 28195"/>
                  <a:gd name="T7" fmla="*/ 55544 h 150624"/>
                  <a:gd name="T8" fmla="*/ 21840 w 28195"/>
                  <a:gd name="T9" fmla="*/ 640 h 150624"/>
                  <a:gd name="T10" fmla="*/ 25725 w 28195"/>
                  <a:gd name="T11" fmla="*/ 0 h 150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195"/>
                  <a:gd name="T19" fmla="*/ 0 h 150624"/>
                  <a:gd name="T20" fmla="*/ 28195 w 28195"/>
                  <a:gd name="T21" fmla="*/ 150624 h 150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195" h="150624">
                    <a:moveTo>
                      <a:pt x="28194" y="4318"/>
                    </a:moveTo>
                    <a:lnTo>
                      <a:pt x="0" y="150623"/>
                    </a:lnTo>
                    <a:lnTo>
                      <a:pt x="1396" y="113030"/>
                    </a:lnTo>
                    <a:lnTo>
                      <a:pt x="8889" y="55245"/>
                    </a:lnTo>
                    <a:lnTo>
                      <a:pt x="20701" y="636"/>
                    </a:lnTo>
                    <a:lnTo>
                      <a:pt x="24383" y="0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8" name="Полилиния 172"/>
              <p:cNvSpPr>
                <a:spLocks noChangeArrowheads="1"/>
              </p:cNvSpPr>
              <p:nvPr/>
            </p:nvSpPr>
            <p:spPr bwMode="auto">
              <a:xfrm>
                <a:off x="5461001" y="3692690"/>
                <a:ext cx="142875" cy="47630"/>
              </a:xfrm>
              <a:custGeom>
                <a:avLst/>
                <a:gdLst>
                  <a:gd name="T0" fmla="*/ 141734 w 143257"/>
                  <a:gd name="T1" fmla="*/ 48411 h 47372"/>
                  <a:gd name="T2" fmla="*/ 115222 w 143257"/>
                  <a:gd name="T3" fmla="*/ 46075 h 47372"/>
                  <a:gd name="T4" fmla="*/ 107934 w 143257"/>
                  <a:gd name="T5" fmla="*/ 43869 h 47372"/>
                  <a:gd name="T6" fmla="*/ 93988 w 143257"/>
                  <a:gd name="T7" fmla="*/ 41661 h 47372"/>
                  <a:gd name="T8" fmla="*/ 87329 w 143257"/>
                  <a:gd name="T9" fmla="*/ 42311 h 47372"/>
                  <a:gd name="T10" fmla="*/ 82930 w 143257"/>
                  <a:gd name="T11" fmla="*/ 38677 h 47372"/>
                  <a:gd name="T12" fmla="*/ 79285 w 143257"/>
                  <a:gd name="T13" fmla="*/ 37119 h 47372"/>
                  <a:gd name="T14" fmla="*/ 74888 w 143257"/>
                  <a:gd name="T15" fmla="*/ 36341 h 47372"/>
                  <a:gd name="T16" fmla="*/ 70492 w 143257"/>
                  <a:gd name="T17" fmla="*/ 37768 h 47372"/>
                  <a:gd name="T18" fmla="*/ 65339 w 143257"/>
                  <a:gd name="T19" fmla="*/ 37768 h 47372"/>
                  <a:gd name="T20" fmla="*/ 60942 w 143257"/>
                  <a:gd name="T21" fmla="*/ 40104 h 47372"/>
                  <a:gd name="T22" fmla="*/ 56543 w 143257"/>
                  <a:gd name="T23" fmla="*/ 40882 h 47372"/>
                  <a:gd name="T24" fmla="*/ 52899 w 143257"/>
                  <a:gd name="T25" fmla="*/ 42311 h 47372"/>
                  <a:gd name="T26" fmla="*/ 46366 w 143257"/>
                  <a:gd name="T27" fmla="*/ 38677 h 47372"/>
                  <a:gd name="T28" fmla="*/ 33801 w 143257"/>
                  <a:gd name="T29" fmla="*/ 34135 h 47372"/>
                  <a:gd name="T30" fmla="*/ 27268 w 143257"/>
                  <a:gd name="T31" fmla="*/ 34135 h 47372"/>
                  <a:gd name="T32" fmla="*/ 0 w 143257"/>
                  <a:gd name="T33" fmla="*/ 28034 h 47372"/>
                  <a:gd name="T34" fmla="*/ 0 w 143257"/>
                  <a:gd name="T35" fmla="*/ 21935 h 47372"/>
                  <a:gd name="T36" fmla="*/ 9549 w 143257"/>
                  <a:gd name="T37" fmla="*/ 21935 h 47372"/>
                  <a:gd name="T38" fmla="*/ 22743 w 143257"/>
                  <a:gd name="T39" fmla="*/ 6101 h 47372"/>
                  <a:gd name="T40" fmla="*/ 37445 w 143257"/>
                  <a:gd name="T41" fmla="*/ 0 h 47372"/>
                  <a:gd name="T42" fmla="*/ 52899 w 143257"/>
                  <a:gd name="T43" fmla="*/ 909 h 47372"/>
                  <a:gd name="T44" fmla="*/ 115222 w 143257"/>
                  <a:gd name="T45" fmla="*/ 31018 h 47372"/>
                  <a:gd name="T46" fmla="*/ 130678 w 143257"/>
                  <a:gd name="T47" fmla="*/ 35563 h 473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3257"/>
                  <a:gd name="T73" fmla="*/ 0 h 47372"/>
                  <a:gd name="T74" fmla="*/ 143257 w 143257"/>
                  <a:gd name="T75" fmla="*/ 47372 h 4737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3257" h="47372">
                    <a:moveTo>
                      <a:pt x="143256" y="47371"/>
                    </a:moveTo>
                    <a:lnTo>
                      <a:pt x="116460" y="45084"/>
                    </a:lnTo>
                    <a:lnTo>
                      <a:pt x="109093" y="42926"/>
                    </a:lnTo>
                    <a:lnTo>
                      <a:pt x="94997" y="40766"/>
                    </a:lnTo>
                    <a:lnTo>
                      <a:pt x="88266" y="41402"/>
                    </a:lnTo>
                    <a:lnTo>
                      <a:pt x="83821" y="37846"/>
                    </a:lnTo>
                    <a:lnTo>
                      <a:pt x="80137" y="36321"/>
                    </a:lnTo>
                    <a:lnTo>
                      <a:pt x="75692" y="35559"/>
                    </a:lnTo>
                    <a:lnTo>
                      <a:pt x="71248" y="36957"/>
                    </a:lnTo>
                    <a:lnTo>
                      <a:pt x="66041" y="36957"/>
                    </a:lnTo>
                    <a:lnTo>
                      <a:pt x="61596" y="39242"/>
                    </a:lnTo>
                    <a:lnTo>
                      <a:pt x="57150" y="40004"/>
                    </a:lnTo>
                    <a:lnTo>
                      <a:pt x="53467" y="41402"/>
                    </a:lnTo>
                    <a:lnTo>
                      <a:pt x="46864" y="37846"/>
                    </a:lnTo>
                    <a:lnTo>
                      <a:pt x="34164" y="33401"/>
                    </a:lnTo>
                    <a:lnTo>
                      <a:pt x="27560" y="33401"/>
                    </a:lnTo>
                    <a:lnTo>
                      <a:pt x="0" y="27432"/>
                    </a:lnTo>
                    <a:lnTo>
                      <a:pt x="0" y="21463"/>
                    </a:lnTo>
                    <a:lnTo>
                      <a:pt x="9653" y="21463"/>
                    </a:lnTo>
                    <a:lnTo>
                      <a:pt x="22987" y="5969"/>
                    </a:lnTo>
                    <a:lnTo>
                      <a:pt x="37847" y="0"/>
                    </a:lnTo>
                    <a:lnTo>
                      <a:pt x="53467" y="889"/>
                    </a:lnTo>
                    <a:lnTo>
                      <a:pt x="116460" y="30352"/>
                    </a:lnTo>
                    <a:lnTo>
                      <a:pt x="132080" y="34797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9" name="Полилиния 173"/>
              <p:cNvSpPr>
                <a:spLocks noChangeArrowheads="1"/>
              </p:cNvSpPr>
              <p:nvPr/>
            </p:nvSpPr>
            <p:spPr bwMode="auto">
              <a:xfrm>
                <a:off x="5400676" y="3722856"/>
                <a:ext cx="20637" cy="82558"/>
              </a:xfrm>
              <a:custGeom>
                <a:avLst/>
                <a:gdLst>
                  <a:gd name="T0" fmla="*/ 16618 w 20068"/>
                  <a:gd name="T1" fmla="*/ 65238 h 82043"/>
                  <a:gd name="T2" fmla="*/ 13209 w 20068"/>
                  <a:gd name="T3" fmla="*/ 69796 h 82043"/>
                  <a:gd name="T4" fmla="*/ 12357 w 20068"/>
                  <a:gd name="T5" fmla="*/ 74355 h 82043"/>
                  <a:gd name="T6" fmla="*/ 9943 w 20068"/>
                  <a:gd name="T7" fmla="*/ 78781 h 82043"/>
                  <a:gd name="T8" fmla="*/ 8239 w 20068"/>
                  <a:gd name="T9" fmla="*/ 84121 h 82043"/>
                  <a:gd name="T10" fmla="*/ 0 w 20068"/>
                  <a:gd name="T11" fmla="*/ 31122 h 82043"/>
                  <a:gd name="T12" fmla="*/ 3267 w 20068"/>
                  <a:gd name="T13" fmla="*/ 9896 h 82043"/>
                  <a:gd name="T14" fmla="*/ 8239 w 20068"/>
                  <a:gd name="T15" fmla="*/ 0 h 82043"/>
                  <a:gd name="T16" fmla="*/ 16618 w 20068"/>
                  <a:gd name="T17" fmla="*/ 3124 h 82043"/>
                  <a:gd name="T18" fmla="*/ 21589 w 20068"/>
                  <a:gd name="T19" fmla="*/ 9115 h 82043"/>
                  <a:gd name="T20" fmla="*/ 22442 w 20068"/>
                  <a:gd name="T21" fmla="*/ 26565 h 82043"/>
                  <a:gd name="T22" fmla="*/ 15767 w 20068"/>
                  <a:gd name="T23" fmla="*/ 56125 h 820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068"/>
                  <a:gd name="T37" fmla="*/ 0 h 82043"/>
                  <a:gd name="T38" fmla="*/ 20068 w 20068"/>
                  <a:gd name="T39" fmla="*/ 82043 h 8204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068" h="82043">
                    <a:moveTo>
                      <a:pt x="14860" y="63626"/>
                    </a:moveTo>
                    <a:lnTo>
                      <a:pt x="11812" y="68071"/>
                    </a:lnTo>
                    <a:lnTo>
                      <a:pt x="11050" y="72517"/>
                    </a:lnTo>
                    <a:lnTo>
                      <a:pt x="8891" y="76835"/>
                    </a:lnTo>
                    <a:lnTo>
                      <a:pt x="7367" y="82042"/>
                    </a:lnTo>
                    <a:lnTo>
                      <a:pt x="0" y="30352"/>
                    </a:lnTo>
                    <a:lnTo>
                      <a:pt x="2921" y="9651"/>
                    </a:lnTo>
                    <a:lnTo>
                      <a:pt x="7367" y="0"/>
                    </a:lnTo>
                    <a:lnTo>
                      <a:pt x="14860" y="3048"/>
                    </a:lnTo>
                    <a:lnTo>
                      <a:pt x="19305" y="8889"/>
                    </a:lnTo>
                    <a:lnTo>
                      <a:pt x="20067" y="25907"/>
                    </a:lnTo>
                    <a:lnTo>
                      <a:pt x="14098" y="54737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0" name="Полилиния 174"/>
              <p:cNvSpPr>
                <a:spLocks noChangeArrowheads="1"/>
              </p:cNvSpPr>
              <p:nvPr/>
            </p:nvSpPr>
            <p:spPr bwMode="auto">
              <a:xfrm>
                <a:off x="4697412" y="3730794"/>
                <a:ext cx="376238" cy="436607"/>
              </a:xfrm>
              <a:custGeom>
                <a:avLst/>
                <a:gdLst>
                  <a:gd name="T0" fmla="*/ 341183 w 375413"/>
                  <a:gd name="T1" fmla="*/ 11113 h 435993"/>
                  <a:gd name="T2" fmla="*/ 343490 w 375413"/>
                  <a:gd name="T3" fmla="*/ 66924 h 435993"/>
                  <a:gd name="T4" fmla="*/ 333753 w 375413"/>
                  <a:gd name="T5" fmla="*/ 75098 h 435993"/>
                  <a:gd name="T6" fmla="*/ 317353 w 375413"/>
                  <a:gd name="T7" fmla="*/ 68457 h 435993"/>
                  <a:gd name="T8" fmla="*/ 298648 w 375413"/>
                  <a:gd name="T9" fmla="*/ 51982 h 435993"/>
                  <a:gd name="T10" fmla="*/ 283657 w 375413"/>
                  <a:gd name="T11" fmla="*/ 7537 h 435993"/>
                  <a:gd name="T12" fmla="*/ 270206 w 375413"/>
                  <a:gd name="T13" fmla="*/ 13411 h 435993"/>
                  <a:gd name="T14" fmla="*/ 264952 w 375413"/>
                  <a:gd name="T15" fmla="*/ 24521 h 435993"/>
                  <a:gd name="T16" fmla="*/ 258162 w 375413"/>
                  <a:gd name="T17" fmla="*/ 16348 h 435993"/>
                  <a:gd name="T18" fmla="*/ 249961 w 375413"/>
                  <a:gd name="T19" fmla="*/ 12645 h 435993"/>
                  <a:gd name="T20" fmla="*/ 236509 w 375413"/>
                  <a:gd name="T21" fmla="*/ 10346 h 435993"/>
                  <a:gd name="T22" fmla="*/ 223827 w 375413"/>
                  <a:gd name="T23" fmla="*/ 17114 h 435993"/>
                  <a:gd name="T24" fmla="*/ 219980 w 375413"/>
                  <a:gd name="T25" fmla="*/ 29760 h 435993"/>
                  <a:gd name="T26" fmla="*/ 222286 w 375413"/>
                  <a:gd name="T27" fmla="*/ 36400 h 435993"/>
                  <a:gd name="T28" fmla="*/ 219342 w 375413"/>
                  <a:gd name="T29" fmla="*/ 37931 h 435993"/>
                  <a:gd name="T30" fmla="*/ 209474 w 375413"/>
                  <a:gd name="T31" fmla="*/ 40231 h 435993"/>
                  <a:gd name="T32" fmla="*/ 201406 w 375413"/>
                  <a:gd name="T33" fmla="*/ 48278 h 435993"/>
                  <a:gd name="T34" fmla="*/ 193844 w 375413"/>
                  <a:gd name="T35" fmla="*/ 57217 h 435993"/>
                  <a:gd name="T36" fmla="*/ 196024 w 375413"/>
                  <a:gd name="T37" fmla="*/ 65392 h 435993"/>
                  <a:gd name="T38" fmla="*/ 235742 w 375413"/>
                  <a:gd name="T39" fmla="*/ 86975 h 435993"/>
                  <a:gd name="T40" fmla="*/ 246247 w 375413"/>
                  <a:gd name="T41" fmla="*/ 153132 h 435993"/>
                  <a:gd name="T42" fmla="*/ 268668 w 375413"/>
                  <a:gd name="T43" fmla="*/ 207286 h 435993"/>
                  <a:gd name="T44" fmla="*/ 302363 w 375413"/>
                  <a:gd name="T45" fmla="*/ 232700 h 435993"/>
                  <a:gd name="T46" fmla="*/ 336827 w 375413"/>
                  <a:gd name="T47" fmla="*/ 234872 h 435993"/>
                  <a:gd name="T48" fmla="*/ 342722 w 375413"/>
                  <a:gd name="T49" fmla="*/ 243045 h 435993"/>
                  <a:gd name="T50" fmla="*/ 318123 w 375413"/>
                  <a:gd name="T51" fmla="*/ 238576 h 435993"/>
                  <a:gd name="T52" fmla="*/ 303900 w 375413"/>
                  <a:gd name="T53" fmla="*/ 234106 h 435993"/>
                  <a:gd name="T54" fmla="*/ 300825 w 375413"/>
                  <a:gd name="T55" fmla="*/ 260033 h 435993"/>
                  <a:gd name="T56" fmla="*/ 303131 w 375413"/>
                  <a:gd name="T57" fmla="*/ 277913 h 435993"/>
                  <a:gd name="T58" fmla="*/ 268668 w 375413"/>
                  <a:gd name="T59" fmla="*/ 295027 h 435993"/>
                  <a:gd name="T60" fmla="*/ 222286 w 375413"/>
                  <a:gd name="T61" fmla="*/ 264501 h 435993"/>
                  <a:gd name="T62" fmla="*/ 180394 w 375413"/>
                  <a:gd name="T63" fmla="*/ 266802 h 435993"/>
                  <a:gd name="T64" fmla="*/ 131708 w 375413"/>
                  <a:gd name="T65" fmla="*/ 286852 h 435993"/>
                  <a:gd name="T66" fmla="*/ 107748 w 375413"/>
                  <a:gd name="T67" fmla="*/ 293495 h 435993"/>
                  <a:gd name="T68" fmla="*/ 108517 w 375413"/>
                  <a:gd name="T69" fmla="*/ 303200 h 435993"/>
                  <a:gd name="T70" fmla="*/ 161688 w 375413"/>
                  <a:gd name="T71" fmla="*/ 335129 h 435993"/>
                  <a:gd name="T72" fmla="*/ 236509 w 375413"/>
                  <a:gd name="T73" fmla="*/ 327084 h 435993"/>
                  <a:gd name="T74" fmla="*/ 278404 w 375413"/>
                  <a:gd name="T75" fmla="*/ 308437 h 435993"/>
                  <a:gd name="T76" fmla="*/ 342722 w 375413"/>
                  <a:gd name="T77" fmla="*/ 320315 h 435993"/>
                  <a:gd name="T78" fmla="*/ 300825 w 375413"/>
                  <a:gd name="T79" fmla="*/ 334363 h 435993"/>
                  <a:gd name="T80" fmla="*/ 244708 w 375413"/>
                  <a:gd name="T81" fmla="*/ 392346 h 435993"/>
                  <a:gd name="T82" fmla="*/ 279942 w 375413"/>
                  <a:gd name="T83" fmla="*/ 402054 h 435993"/>
                  <a:gd name="T84" fmla="*/ 317353 w 375413"/>
                  <a:gd name="T85" fmla="*/ 397584 h 435993"/>
                  <a:gd name="T86" fmla="*/ 335289 w 375413"/>
                  <a:gd name="T87" fmla="*/ 400521 h 435993"/>
                  <a:gd name="T88" fmla="*/ 367448 w 375413"/>
                  <a:gd name="T89" fmla="*/ 376000 h 435993"/>
                  <a:gd name="T90" fmla="*/ 377184 w 375413"/>
                  <a:gd name="T91" fmla="*/ 376765 h 435993"/>
                  <a:gd name="T92" fmla="*/ 377954 w 375413"/>
                  <a:gd name="T93" fmla="*/ 396051 h 435993"/>
                  <a:gd name="T94" fmla="*/ 294932 w 375413"/>
                  <a:gd name="T95" fmla="*/ 424276 h 435993"/>
                  <a:gd name="T96" fmla="*/ 175908 w 375413"/>
                  <a:gd name="T97" fmla="*/ 428107 h 435993"/>
                  <a:gd name="T98" fmla="*/ 47917 w 375413"/>
                  <a:gd name="T99" fmla="*/ 435516 h 435993"/>
                  <a:gd name="T100" fmla="*/ 19475 w 375413"/>
                  <a:gd name="T101" fmla="*/ 423638 h 435993"/>
                  <a:gd name="T102" fmla="*/ 19475 w 375413"/>
                  <a:gd name="T103" fmla="*/ 298731 h 435993"/>
                  <a:gd name="T104" fmla="*/ 5894 w 375413"/>
                  <a:gd name="T105" fmla="*/ 176889 h 435993"/>
                  <a:gd name="T106" fmla="*/ 0 w 375413"/>
                  <a:gd name="T107" fmla="*/ 89913 h 435993"/>
                  <a:gd name="T108" fmla="*/ 26905 w 375413"/>
                  <a:gd name="T109" fmla="*/ 38697 h 435993"/>
                  <a:gd name="T110" fmla="*/ 129400 w 375413"/>
                  <a:gd name="T111" fmla="*/ 37931 h 435993"/>
                  <a:gd name="T112" fmla="*/ 200509 w 375413"/>
                  <a:gd name="T113" fmla="*/ 24521 h 435993"/>
                  <a:gd name="T114" fmla="*/ 249961 w 375413"/>
                  <a:gd name="T115" fmla="*/ 3064 h 4359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75413"/>
                  <a:gd name="T175" fmla="*/ 0 h 435993"/>
                  <a:gd name="T176" fmla="*/ 375413 w 375413"/>
                  <a:gd name="T177" fmla="*/ 435993 h 43599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75413" h="435993">
                    <a:moveTo>
                      <a:pt x="339725" y="762"/>
                    </a:moveTo>
                    <a:lnTo>
                      <a:pt x="338200" y="11049"/>
                    </a:lnTo>
                    <a:lnTo>
                      <a:pt x="341249" y="58421"/>
                    </a:lnTo>
                    <a:lnTo>
                      <a:pt x="340487" y="66548"/>
                    </a:lnTo>
                    <a:lnTo>
                      <a:pt x="338200" y="75311"/>
                    </a:lnTo>
                    <a:lnTo>
                      <a:pt x="330835" y="74677"/>
                    </a:lnTo>
                    <a:lnTo>
                      <a:pt x="324993" y="73153"/>
                    </a:lnTo>
                    <a:lnTo>
                      <a:pt x="314579" y="68073"/>
                    </a:lnTo>
                    <a:lnTo>
                      <a:pt x="309371" y="64390"/>
                    </a:lnTo>
                    <a:lnTo>
                      <a:pt x="296037" y="51690"/>
                    </a:lnTo>
                    <a:lnTo>
                      <a:pt x="288544" y="8129"/>
                    </a:lnTo>
                    <a:lnTo>
                      <a:pt x="281177" y="7493"/>
                    </a:lnTo>
                    <a:lnTo>
                      <a:pt x="274574" y="9653"/>
                    </a:lnTo>
                    <a:lnTo>
                      <a:pt x="267843" y="13335"/>
                    </a:lnTo>
                    <a:lnTo>
                      <a:pt x="262636" y="19178"/>
                    </a:lnTo>
                    <a:lnTo>
                      <a:pt x="262636" y="24385"/>
                    </a:lnTo>
                    <a:lnTo>
                      <a:pt x="258825" y="19178"/>
                    </a:lnTo>
                    <a:lnTo>
                      <a:pt x="255905" y="16256"/>
                    </a:lnTo>
                    <a:lnTo>
                      <a:pt x="251460" y="13335"/>
                    </a:lnTo>
                    <a:lnTo>
                      <a:pt x="247776" y="12573"/>
                    </a:lnTo>
                    <a:lnTo>
                      <a:pt x="243331" y="10287"/>
                    </a:lnTo>
                    <a:lnTo>
                      <a:pt x="234442" y="10287"/>
                    </a:lnTo>
                    <a:lnTo>
                      <a:pt x="224789" y="13335"/>
                    </a:lnTo>
                    <a:lnTo>
                      <a:pt x="221869" y="17018"/>
                    </a:lnTo>
                    <a:lnTo>
                      <a:pt x="219582" y="21464"/>
                    </a:lnTo>
                    <a:lnTo>
                      <a:pt x="218058" y="29592"/>
                    </a:lnTo>
                    <a:lnTo>
                      <a:pt x="218820" y="33274"/>
                    </a:lnTo>
                    <a:lnTo>
                      <a:pt x="220344" y="36196"/>
                    </a:lnTo>
                    <a:lnTo>
                      <a:pt x="224027" y="39117"/>
                    </a:lnTo>
                    <a:lnTo>
                      <a:pt x="217424" y="37719"/>
                    </a:lnTo>
                    <a:lnTo>
                      <a:pt x="212217" y="38481"/>
                    </a:lnTo>
                    <a:lnTo>
                      <a:pt x="207644" y="40005"/>
                    </a:lnTo>
                    <a:lnTo>
                      <a:pt x="203962" y="44323"/>
                    </a:lnTo>
                    <a:lnTo>
                      <a:pt x="199644" y="48006"/>
                    </a:lnTo>
                    <a:lnTo>
                      <a:pt x="196595" y="52452"/>
                    </a:lnTo>
                    <a:lnTo>
                      <a:pt x="192150" y="56897"/>
                    </a:lnTo>
                    <a:lnTo>
                      <a:pt x="189230" y="61342"/>
                    </a:lnTo>
                    <a:lnTo>
                      <a:pt x="194310" y="65024"/>
                    </a:lnTo>
                    <a:lnTo>
                      <a:pt x="221106" y="78360"/>
                    </a:lnTo>
                    <a:lnTo>
                      <a:pt x="233680" y="86487"/>
                    </a:lnTo>
                    <a:lnTo>
                      <a:pt x="238887" y="93854"/>
                    </a:lnTo>
                    <a:lnTo>
                      <a:pt x="244094" y="152273"/>
                    </a:lnTo>
                    <a:lnTo>
                      <a:pt x="255905" y="189992"/>
                    </a:lnTo>
                    <a:lnTo>
                      <a:pt x="266319" y="206122"/>
                    </a:lnTo>
                    <a:lnTo>
                      <a:pt x="280416" y="219456"/>
                    </a:lnTo>
                    <a:lnTo>
                      <a:pt x="299719" y="231394"/>
                    </a:lnTo>
                    <a:lnTo>
                      <a:pt x="304926" y="232792"/>
                    </a:lnTo>
                    <a:lnTo>
                      <a:pt x="333882" y="233554"/>
                    </a:lnTo>
                    <a:lnTo>
                      <a:pt x="338200" y="236474"/>
                    </a:lnTo>
                    <a:lnTo>
                      <a:pt x="339725" y="241681"/>
                    </a:lnTo>
                    <a:lnTo>
                      <a:pt x="338200" y="251334"/>
                    </a:lnTo>
                    <a:lnTo>
                      <a:pt x="315341" y="237236"/>
                    </a:lnTo>
                    <a:lnTo>
                      <a:pt x="305688" y="232792"/>
                    </a:lnTo>
                    <a:lnTo>
                      <a:pt x="301244" y="232792"/>
                    </a:lnTo>
                    <a:lnTo>
                      <a:pt x="298195" y="251968"/>
                    </a:lnTo>
                    <a:lnTo>
                      <a:pt x="298195" y="258573"/>
                    </a:lnTo>
                    <a:lnTo>
                      <a:pt x="296799" y="264542"/>
                    </a:lnTo>
                    <a:lnTo>
                      <a:pt x="300481" y="276353"/>
                    </a:lnTo>
                    <a:lnTo>
                      <a:pt x="323469" y="302260"/>
                    </a:lnTo>
                    <a:lnTo>
                      <a:pt x="266319" y="293371"/>
                    </a:lnTo>
                    <a:lnTo>
                      <a:pt x="239649" y="272669"/>
                    </a:lnTo>
                    <a:lnTo>
                      <a:pt x="220344" y="263017"/>
                    </a:lnTo>
                    <a:lnTo>
                      <a:pt x="199644" y="260223"/>
                    </a:lnTo>
                    <a:lnTo>
                      <a:pt x="178816" y="265304"/>
                    </a:lnTo>
                    <a:lnTo>
                      <a:pt x="150621" y="278639"/>
                    </a:lnTo>
                    <a:lnTo>
                      <a:pt x="130556" y="285242"/>
                    </a:lnTo>
                    <a:lnTo>
                      <a:pt x="110489" y="287402"/>
                    </a:lnTo>
                    <a:lnTo>
                      <a:pt x="106806" y="291847"/>
                    </a:lnTo>
                    <a:lnTo>
                      <a:pt x="106044" y="297054"/>
                    </a:lnTo>
                    <a:lnTo>
                      <a:pt x="107569" y="301498"/>
                    </a:lnTo>
                    <a:lnTo>
                      <a:pt x="125349" y="325883"/>
                    </a:lnTo>
                    <a:lnTo>
                      <a:pt x="160274" y="333248"/>
                    </a:lnTo>
                    <a:lnTo>
                      <a:pt x="198119" y="333248"/>
                    </a:lnTo>
                    <a:lnTo>
                      <a:pt x="234442" y="325248"/>
                    </a:lnTo>
                    <a:lnTo>
                      <a:pt x="266319" y="307467"/>
                    </a:lnTo>
                    <a:lnTo>
                      <a:pt x="275970" y="306705"/>
                    </a:lnTo>
                    <a:lnTo>
                      <a:pt x="313817" y="309627"/>
                    </a:lnTo>
                    <a:lnTo>
                      <a:pt x="339725" y="318517"/>
                    </a:lnTo>
                    <a:lnTo>
                      <a:pt x="324993" y="319914"/>
                    </a:lnTo>
                    <a:lnTo>
                      <a:pt x="298195" y="332486"/>
                    </a:lnTo>
                    <a:lnTo>
                      <a:pt x="238887" y="382779"/>
                    </a:lnTo>
                    <a:lnTo>
                      <a:pt x="242569" y="390144"/>
                    </a:lnTo>
                    <a:lnTo>
                      <a:pt x="250062" y="393192"/>
                    </a:lnTo>
                    <a:lnTo>
                      <a:pt x="277494" y="399797"/>
                    </a:lnTo>
                    <a:lnTo>
                      <a:pt x="296037" y="399797"/>
                    </a:lnTo>
                    <a:lnTo>
                      <a:pt x="314579" y="395352"/>
                    </a:lnTo>
                    <a:lnTo>
                      <a:pt x="323469" y="398273"/>
                    </a:lnTo>
                    <a:lnTo>
                      <a:pt x="332358" y="398273"/>
                    </a:lnTo>
                    <a:lnTo>
                      <a:pt x="346456" y="390906"/>
                    </a:lnTo>
                    <a:lnTo>
                      <a:pt x="364236" y="373889"/>
                    </a:lnTo>
                    <a:lnTo>
                      <a:pt x="370967" y="371729"/>
                    </a:lnTo>
                    <a:lnTo>
                      <a:pt x="373887" y="374650"/>
                    </a:lnTo>
                    <a:lnTo>
                      <a:pt x="375412" y="380619"/>
                    </a:lnTo>
                    <a:lnTo>
                      <a:pt x="374650" y="393828"/>
                    </a:lnTo>
                    <a:lnTo>
                      <a:pt x="321182" y="417577"/>
                    </a:lnTo>
                    <a:lnTo>
                      <a:pt x="292354" y="421894"/>
                    </a:lnTo>
                    <a:lnTo>
                      <a:pt x="234442" y="424942"/>
                    </a:lnTo>
                    <a:lnTo>
                      <a:pt x="174370" y="425704"/>
                    </a:lnTo>
                    <a:lnTo>
                      <a:pt x="80137" y="435992"/>
                    </a:lnTo>
                    <a:lnTo>
                      <a:pt x="47498" y="433071"/>
                    </a:lnTo>
                    <a:lnTo>
                      <a:pt x="31876" y="427864"/>
                    </a:lnTo>
                    <a:lnTo>
                      <a:pt x="19304" y="421260"/>
                    </a:lnTo>
                    <a:lnTo>
                      <a:pt x="20066" y="357760"/>
                    </a:lnTo>
                    <a:lnTo>
                      <a:pt x="19304" y="297054"/>
                    </a:lnTo>
                    <a:lnTo>
                      <a:pt x="14858" y="236474"/>
                    </a:lnTo>
                    <a:lnTo>
                      <a:pt x="5842" y="175896"/>
                    </a:lnTo>
                    <a:lnTo>
                      <a:pt x="2286" y="138939"/>
                    </a:lnTo>
                    <a:lnTo>
                      <a:pt x="0" y="89409"/>
                    </a:lnTo>
                    <a:lnTo>
                      <a:pt x="2286" y="36958"/>
                    </a:lnTo>
                    <a:lnTo>
                      <a:pt x="26669" y="38481"/>
                    </a:lnTo>
                    <a:lnTo>
                      <a:pt x="91948" y="42799"/>
                    </a:lnTo>
                    <a:lnTo>
                      <a:pt x="128269" y="37719"/>
                    </a:lnTo>
                    <a:lnTo>
                      <a:pt x="180975" y="25147"/>
                    </a:lnTo>
                    <a:lnTo>
                      <a:pt x="198755" y="24385"/>
                    </a:lnTo>
                    <a:lnTo>
                      <a:pt x="213613" y="14098"/>
                    </a:lnTo>
                    <a:lnTo>
                      <a:pt x="247776" y="3048"/>
                    </a:lnTo>
                    <a:lnTo>
                      <a:pt x="284099" y="0"/>
                    </a:lnTo>
                    <a:close/>
                  </a:path>
                </a:pathLst>
              </a:custGeom>
              <a:solidFill>
                <a:srgbClr val="B0FFCF"/>
              </a:solidFill>
              <a:ln w="0" algn="ctr">
                <a:solidFill>
                  <a:srgbClr val="B0FFC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1" name="Полилиния 175"/>
              <p:cNvSpPr>
                <a:spLocks noChangeArrowheads="1"/>
              </p:cNvSpPr>
              <p:nvPr/>
            </p:nvSpPr>
            <p:spPr bwMode="auto">
              <a:xfrm>
                <a:off x="5351463" y="3730794"/>
                <a:ext cx="38100" cy="53980"/>
              </a:xfrm>
              <a:custGeom>
                <a:avLst/>
                <a:gdLst>
                  <a:gd name="T0" fmla="*/ 0 w 38608"/>
                  <a:gd name="T1" fmla="*/ 20299 h 54737"/>
                  <a:gd name="T2" fmla="*/ 2770 w 38608"/>
                  <a:gd name="T3" fmla="*/ 16095 h 54737"/>
                  <a:gd name="T4" fmla="*/ 11203 w 38608"/>
                  <a:gd name="T5" fmla="*/ 10448 h 54737"/>
                  <a:gd name="T6" fmla="*/ 36615 w 38608"/>
                  <a:gd name="T7" fmla="*/ 0 h 54737"/>
                  <a:gd name="T8" fmla="*/ 35169 w 38608"/>
                  <a:gd name="T9" fmla="*/ 51770 h 547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608"/>
                  <a:gd name="T16" fmla="*/ 0 h 54737"/>
                  <a:gd name="T17" fmla="*/ 38608 w 38608"/>
                  <a:gd name="T18" fmla="*/ 54737 h 547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608" h="54737">
                    <a:moveTo>
                      <a:pt x="0" y="21463"/>
                    </a:moveTo>
                    <a:lnTo>
                      <a:pt x="2920" y="17017"/>
                    </a:lnTo>
                    <a:lnTo>
                      <a:pt x="11811" y="11048"/>
                    </a:lnTo>
                    <a:lnTo>
                      <a:pt x="38607" y="0"/>
                    </a:lnTo>
                    <a:lnTo>
                      <a:pt x="37083" y="54736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2" name="Полилиния 176"/>
              <p:cNvSpPr>
                <a:spLocks noChangeArrowheads="1"/>
              </p:cNvSpPr>
              <p:nvPr/>
            </p:nvSpPr>
            <p:spPr bwMode="auto">
              <a:xfrm>
                <a:off x="5427663" y="3732382"/>
                <a:ext cx="254000" cy="374688"/>
              </a:xfrm>
              <a:custGeom>
                <a:avLst/>
                <a:gdLst>
                  <a:gd name="T0" fmla="*/ 185844 w 253113"/>
                  <a:gd name="T1" fmla="*/ 43577 h 374651"/>
                  <a:gd name="T2" fmla="*/ 192541 w 253113"/>
                  <a:gd name="T3" fmla="*/ 47264 h 374651"/>
                  <a:gd name="T4" fmla="*/ 200140 w 253113"/>
                  <a:gd name="T5" fmla="*/ 49424 h 374651"/>
                  <a:gd name="T6" fmla="*/ 203102 w 253113"/>
                  <a:gd name="T7" fmla="*/ 49424 h 374651"/>
                  <a:gd name="T8" fmla="*/ 211474 w 253113"/>
                  <a:gd name="T9" fmla="*/ 50948 h 374651"/>
                  <a:gd name="T10" fmla="*/ 215853 w 253113"/>
                  <a:gd name="T11" fmla="*/ 53233 h 374651"/>
                  <a:gd name="T12" fmla="*/ 227186 w 253113"/>
                  <a:gd name="T13" fmla="*/ 49424 h 374651"/>
                  <a:gd name="T14" fmla="*/ 227959 w 253113"/>
                  <a:gd name="T15" fmla="*/ 84234 h 374651"/>
                  <a:gd name="T16" fmla="*/ 227959 w 253113"/>
                  <a:gd name="T17" fmla="*/ 139756 h 374651"/>
                  <a:gd name="T18" fmla="*/ 228731 w 253113"/>
                  <a:gd name="T19" fmla="*/ 195911 h 374651"/>
                  <a:gd name="T20" fmla="*/ 234012 w 253113"/>
                  <a:gd name="T21" fmla="*/ 213699 h 374651"/>
                  <a:gd name="T22" fmla="*/ 246762 w 253113"/>
                  <a:gd name="T23" fmla="*/ 270492 h 374651"/>
                  <a:gd name="T24" fmla="*/ 256678 w 253113"/>
                  <a:gd name="T25" fmla="*/ 345196 h 374651"/>
                  <a:gd name="T26" fmla="*/ 198595 w 253113"/>
                  <a:gd name="T27" fmla="*/ 359296 h 374651"/>
                  <a:gd name="T28" fmla="*/ 141541 w 253113"/>
                  <a:gd name="T29" fmla="*/ 371115 h 374651"/>
                  <a:gd name="T30" fmla="*/ 82041 w 253113"/>
                  <a:gd name="T31" fmla="*/ 374798 h 374651"/>
                  <a:gd name="T32" fmla="*/ 22538 w 253113"/>
                  <a:gd name="T33" fmla="*/ 368825 h 374651"/>
                  <a:gd name="T34" fmla="*/ 5279 w 253113"/>
                  <a:gd name="T35" fmla="*/ 358534 h 374651"/>
                  <a:gd name="T36" fmla="*/ 7471 w 253113"/>
                  <a:gd name="T37" fmla="*/ 351169 h 374651"/>
                  <a:gd name="T38" fmla="*/ 0 w 253113"/>
                  <a:gd name="T39" fmla="*/ 342274 h 374651"/>
                  <a:gd name="T40" fmla="*/ 774 w 253113"/>
                  <a:gd name="T41" fmla="*/ 293487 h 374651"/>
                  <a:gd name="T42" fmla="*/ 2319 w 253113"/>
                  <a:gd name="T43" fmla="*/ 232122 h 374651"/>
                  <a:gd name="T44" fmla="*/ 9015 w 253113"/>
                  <a:gd name="T45" fmla="*/ 171518 h 374651"/>
                  <a:gd name="T46" fmla="*/ 18031 w 253113"/>
                  <a:gd name="T47" fmla="*/ 176725 h 374651"/>
                  <a:gd name="T48" fmla="*/ 74440 w 253113"/>
                  <a:gd name="T49" fmla="*/ 192228 h 374651"/>
                  <a:gd name="T50" fmla="*/ 94791 w 253113"/>
                  <a:gd name="T51" fmla="*/ 204804 h 374651"/>
                  <a:gd name="T52" fmla="*/ 98524 w 253113"/>
                  <a:gd name="T53" fmla="*/ 204042 h 374651"/>
                  <a:gd name="T54" fmla="*/ 102389 w 253113"/>
                  <a:gd name="T55" fmla="*/ 202646 h 374651"/>
                  <a:gd name="T56" fmla="*/ 109858 w 253113"/>
                  <a:gd name="T57" fmla="*/ 197307 h 374651"/>
                  <a:gd name="T58" fmla="*/ 83455 w 253113"/>
                  <a:gd name="T59" fmla="*/ 173678 h 374651"/>
                  <a:gd name="T60" fmla="*/ 11333 w 253113"/>
                  <a:gd name="T61" fmla="*/ 100497 h 374651"/>
                  <a:gd name="T62" fmla="*/ 15842 w 253113"/>
                  <a:gd name="T63" fmla="*/ 95286 h 374651"/>
                  <a:gd name="T64" fmla="*/ 18804 w 253113"/>
                  <a:gd name="T65" fmla="*/ 90207 h 374651"/>
                  <a:gd name="T66" fmla="*/ 18031 w 253113"/>
                  <a:gd name="T67" fmla="*/ 79788 h 374651"/>
                  <a:gd name="T68" fmla="*/ 15842 w 253113"/>
                  <a:gd name="T69" fmla="*/ 73943 h 374651"/>
                  <a:gd name="T70" fmla="*/ 13524 w 253113"/>
                  <a:gd name="T71" fmla="*/ 61366 h 374651"/>
                  <a:gd name="T72" fmla="*/ 27818 w 253113"/>
                  <a:gd name="T73" fmla="*/ 0 h 374651"/>
                  <a:gd name="T74" fmla="*/ 67745 w 253113"/>
                  <a:gd name="T75" fmla="*/ 8133 h 374651"/>
                  <a:gd name="T76" fmla="*/ 125570 w 253113"/>
                  <a:gd name="T77" fmla="*/ 26683 h 37465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53113"/>
                  <a:gd name="T118" fmla="*/ 0 h 374651"/>
                  <a:gd name="T119" fmla="*/ 253113 w 253113"/>
                  <a:gd name="T120" fmla="*/ 374651 h 37465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53113" h="374651">
                    <a:moveTo>
                      <a:pt x="183262" y="43561"/>
                    </a:moveTo>
                    <a:lnTo>
                      <a:pt x="189866" y="47244"/>
                    </a:lnTo>
                    <a:lnTo>
                      <a:pt x="197359" y="49404"/>
                    </a:lnTo>
                    <a:lnTo>
                      <a:pt x="200280" y="49404"/>
                    </a:lnTo>
                    <a:lnTo>
                      <a:pt x="208535" y="50928"/>
                    </a:lnTo>
                    <a:lnTo>
                      <a:pt x="212853" y="53213"/>
                    </a:lnTo>
                    <a:lnTo>
                      <a:pt x="224029" y="49404"/>
                    </a:lnTo>
                    <a:lnTo>
                      <a:pt x="224791" y="84202"/>
                    </a:lnTo>
                    <a:lnTo>
                      <a:pt x="224791" y="139700"/>
                    </a:lnTo>
                    <a:lnTo>
                      <a:pt x="225553" y="195835"/>
                    </a:lnTo>
                    <a:lnTo>
                      <a:pt x="230760" y="213615"/>
                    </a:lnTo>
                    <a:lnTo>
                      <a:pt x="243332" y="270384"/>
                    </a:lnTo>
                    <a:lnTo>
                      <a:pt x="253112" y="345060"/>
                    </a:lnTo>
                    <a:lnTo>
                      <a:pt x="195835" y="359156"/>
                    </a:lnTo>
                    <a:lnTo>
                      <a:pt x="139574" y="370967"/>
                    </a:lnTo>
                    <a:lnTo>
                      <a:pt x="80899" y="374650"/>
                    </a:lnTo>
                    <a:lnTo>
                      <a:pt x="22225" y="368681"/>
                    </a:lnTo>
                    <a:lnTo>
                      <a:pt x="5207" y="358394"/>
                    </a:lnTo>
                    <a:lnTo>
                      <a:pt x="7367" y="351029"/>
                    </a:lnTo>
                    <a:lnTo>
                      <a:pt x="0" y="342138"/>
                    </a:lnTo>
                    <a:lnTo>
                      <a:pt x="762" y="293371"/>
                    </a:lnTo>
                    <a:lnTo>
                      <a:pt x="2287" y="232030"/>
                    </a:lnTo>
                    <a:lnTo>
                      <a:pt x="8891" y="171450"/>
                    </a:lnTo>
                    <a:lnTo>
                      <a:pt x="17780" y="176657"/>
                    </a:lnTo>
                    <a:lnTo>
                      <a:pt x="73406" y="192152"/>
                    </a:lnTo>
                    <a:lnTo>
                      <a:pt x="93473" y="204724"/>
                    </a:lnTo>
                    <a:lnTo>
                      <a:pt x="97155" y="203962"/>
                    </a:lnTo>
                    <a:lnTo>
                      <a:pt x="100966" y="202566"/>
                    </a:lnTo>
                    <a:lnTo>
                      <a:pt x="108331" y="197231"/>
                    </a:lnTo>
                    <a:lnTo>
                      <a:pt x="82297" y="173610"/>
                    </a:lnTo>
                    <a:lnTo>
                      <a:pt x="11176" y="100457"/>
                    </a:lnTo>
                    <a:lnTo>
                      <a:pt x="15622" y="95250"/>
                    </a:lnTo>
                    <a:lnTo>
                      <a:pt x="18543" y="90171"/>
                    </a:lnTo>
                    <a:lnTo>
                      <a:pt x="17780" y="79756"/>
                    </a:lnTo>
                    <a:lnTo>
                      <a:pt x="15622" y="73915"/>
                    </a:lnTo>
                    <a:lnTo>
                      <a:pt x="13336" y="61342"/>
                    </a:lnTo>
                    <a:lnTo>
                      <a:pt x="27432" y="0"/>
                    </a:lnTo>
                    <a:lnTo>
                      <a:pt x="66803" y="8129"/>
                    </a:lnTo>
                    <a:lnTo>
                      <a:pt x="123825" y="26671"/>
                    </a:lnTo>
                    <a:close/>
                  </a:path>
                </a:pathLst>
              </a:custGeom>
              <a:solidFill>
                <a:srgbClr val="B0FFCF"/>
              </a:solidFill>
              <a:ln w="0" algn="ctr">
                <a:solidFill>
                  <a:srgbClr val="B0FFC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3" name="Полилиния 177"/>
              <p:cNvSpPr>
                <a:spLocks noChangeArrowheads="1"/>
              </p:cNvSpPr>
              <p:nvPr/>
            </p:nvSpPr>
            <p:spPr bwMode="auto">
              <a:xfrm>
                <a:off x="5056187" y="3735557"/>
                <a:ext cx="249238" cy="247675"/>
              </a:xfrm>
              <a:custGeom>
                <a:avLst/>
                <a:gdLst>
                  <a:gd name="T0" fmla="*/ 169971 w 249175"/>
                  <a:gd name="T1" fmla="*/ 31512 h 246889"/>
                  <a:gd name="T2" fmla="*/ 178868 w 249175"/>
                  <a:gd name="T3" fmla="*/ 34470 h 246889"/>
                  <a:gd name="T4" fmla="*/ 192220 w 249175"/>
                  <a:gd name="T5" fmla="*/ 46305 h 246889"/>
                  <a:gd name="T6" fmla="*/ 203404 w 249175"/>
                  <a:gd name="T7" fmla="*/ 62897 h 246889"/>
                  <a:gd name="T8" fmla="*/ 205694 w 249175"/>
                  <a:gd name="T9" fmla="*/ 125666 h 246889"/>
                  <a:gd name="T10" fmla="*/ 215353 w 249175"/>
                  <a:gd name="T11" fmla="*/ 142130 h 246889"/>
                  <a:gd name="T12" fmla="*/ 244341 w 249175"/>
                  <a:gd name="T13" fmla="*/ 171329 h 246889"/>
                  <a:gd name="T14" fmla="*/ 249426 w 249175"/>
                  <a:gd name="T15" fmla="*/ 190880 h 246889"/>
                  <a:gd name="T16" fmla="*/ 238365 w 249175"/>
                  <a:gd name="T17" fmla="*/ 188692 h 246889"/>
                  <a:gd name="T18" fmla="*/ 210778 w 249175"/>
                  <a:gd name="T19" fmla="*/ 168370 h 246889"/>
                  <a:gd name="T20" fmla="*/ 202641 w 249175"/>
                  <a:gd name="T21" fmla="*/ 128754 h 246889"/>
                  <a:gd name="T22" fmla="*/ 178106 w 249175"/>
                  <a:gd name="T23" fmla="*/ 101743 h 246889"/>
                  <a:gd name="T24" fmla="*/ 109839 w 249175"/>
                  <a:gd name="T25" fmla="*/ 56208 h 246889"/>
                  <a:gd name="T26" fmla="*/ 97255 w 249175"/>
                  <a:gd name="T27" fmla="*/ 47848 h 246889"/>
                  <a:gd name="T28" fmla="*/ 97255 w 249175"/>
                  <a:gd name="T29" fmla="*/ 97242 h 246889"/>
                  <a:gd name="T30" fmla="*/ 115051 w 249175"/>
                  <a:gd name="T31" fmla="*/ 144446 h 246889"/>
                  <a:gd name="T32" fmla="*/ 139585 w 249175"/>
                  <a:gd name="T33" fmla="*/ 169913 h 246889"/>
                  <a:gd name="T34" fmla="*/ 178868 w 249175"/>
                  <a:gd name="T35" fmla="*/ 174416 h 246889"/>
                  <a:gd name="T36" fmla="*/ 198193 w 249175"/>
                  <a:gd name="T37" fmla="*/ 188692 h 246889"/>
                  <a:gd name="T38" fmla="*/ 212305 w 249175"/>
                  <a:gd name="T39" fmla="*/ 186377 h 246889"/>
                  <a:gd name="T40" fmla="*/ 225017 w 249175"/>
                  <a:gd name="T41" fmla="*/ 193837 h 246889"/>
                  <a:gd name="T42" fmla="*/ 227943 w 249175"/>
                  <a:gd name="T43" fmla="*/ 204256 h 246889"/>
                  <a:gd name="T44" fmla="*/ 219806 w 249175"/>
                  <a:gd name="T45" fmla="*/ 204256 h 246889"/>
                  <a:gd name="T46" fmla="*/ 196795 w 249175"/>
                  <a:gd name="T47" fmla="*/ 196023 h 246889"/>
                  <a:gd name="T48" fmla="*/ 145562 w 249175"/>
                  <a:gd name="T49" fmla="*/ 198337 h 246889"/>
                  <a:gd name="T50" fmla="*/ 93440 w 249175"/>
                  <a:gd name="T51" fmla="*/ 236541 h 246889"/>
                  <a:gd name="T52" fmla="*/ 62294 w 249175"/>
                  <a:gd name="T53" fmla="*/ 227538 h 246889"/>
                  <a:gd name="T54" fmla="*/ 71191 w 249175"/>
                  <a:gd name="T55" fmla="*/ 228310 h 246889"/>
                  <a:gd name="T56" fmla="*/ 78692 w 249175"/>
                  <a:gd name="T57" fmla="*/ 222264 h 246889"/>
                  <a:gd name="T58" fmla="*/ 80090 w 249175"/>
                  <a:gd name="T59" fmla="*/ 211074 h 246889"/>
                  <a:gd name="T60" fmla="*/ 69795 w 249175"/>
                  <a:gd name="T61" fmla="*/ 192423 h 246889"/>
                  <a:gd name="T62" fmla="*/ 47418 w 249175"/>
                  <a:gd name="T63" fmla="*/ 186377 h 246889"/>
                  <a:gd name="T64" fmla="*/ 39283 w 249175"/>
                  <a:gd name="T65" fmla="*/ 172100 h 246889"/>
                  <a:gd name="T66" fmla="*/ 38521 w 249175"/>
                  <a:gd name="T67" fmla="*/ 130167 h 246889"/>
                  <a:gd name="T68" fmla="*/ 22249 w 249175"/>
                  <a:gd name="T69" fmla="*/ 110744 h 246889"/>
                  <a:gd name="T70" fmla="*/ 15509 w 249175"/>
                  <a:gd name="T71" fmla="*/ 79233 h 246889"/>
                  <a:gd name="T72" fmla="*/ 8135 w 249175"/>
                  <a:gd name="T73" fmla="*/ 14276 h 246889"/>
                  <a:gd name="T74" fmla="*/ 1397 w 249175"/>
                  <a:gd name="T75" fmla="*/ 0 h 246889"/>
                  <a:gd name="T76" fmla="*/ 103862 w 249175"/>
                  <a:gd name="T77" fmla="*/ 14276 h 24688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9175"/>
                  <a:gd name="T118" fmla="*/ 0 h 246889"/>
                  <a:gd name="T119" fmla="*/ 249175 w 249175"/>
                  <a:gd name="T120" fmla="*/ 246889 h 24688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9175" h="246889">
                    <a:moveTo>
                      <a:pt x="165354" y="32512"/>
                    </a:moveTo>
                    <a:lnTo>
                      <a:pt x="169799" y="31114"/>
                    </a:lnTo>
                    <a:lnTo>
                      <a:pt x="174243" y="31750"/>
                    </a:lnTo>
                    <a:lnTo>
                      <a:pt x="178688" y="34035"/>
                    </a:lnTo>
                    <a:lnTo>
                      <a:pt x="184023" y="37719"/>
                    </a:lnTo>
                    <a:lnTo>
                      <a:pt x="192024" y="45720"/>
                    </a:lnTo>
                    <a:lnTo>
                      <a:pt x="201675" y="53213"/>
                    </a:lnTo>
                    <a:lnTo>
                      <a:pt x="203200" y="62102"/>
                    </a:lnTo>
                    <a:lnTo>
                      <a:pt x="203200" y="113791"/>
                    </a:lnTo>
                    <a:lnTo>
                      <a:pt x="205486" y="124078"/>
                    </a:lnTo>
                    <a:lnTo>
                      <a:pt x="209168" y="132207"/>
                    </a:lnTo>
                    <a:lnTo>
                      <a:pt x="215137" y="140334"/>
                    </a:lnTo>
                    <a:lnTo>
                      <a:pt x="230631" y="154432"/>
                    </a:lnTo>
                    <a:lnTo>
                      <a:pt x="244093" y="169164"/>
                    </a:lnTo>
                    <a:lnTo>
                      <a:pt x="247650" y="177419"/>
                    </a:lnTo>
                    <a:lnTo>
                      <a:pt x="249174" y="188468"/>
                    </a:lnTo>
                    <a:lnTo>
                      <a:pt x="243331" y="188468"/>
                    </a:lnTo>
                    <a:lnTo>
                      <a:pt x="238125" y="186308"/>
                    </a:lnTo>
                    <a:lnTo>
                      <a:pt x="215137" y="167766"/>
                    </a:lnTo>
                    <a:lnTo>
                      <a:pt x="210566" y="166243"/>
                    </a:lnTo>
                    <a:lnTo>
                      <a:pt x="209168" y="144907"/>
                    </a:lnTo>
                    <a:lnTo>
                      <a:pt x="202437" y="127127"/>
                    </a:lnTo>
                    <a:lnTo>
                      <a:pt x="191388" y="112268"/>
                    </a:lnTo>
                    <a:lnTo>
                      <a:pt x="177926" y="100457"/>
                    </a:lnTo>
                    <a:lnTo>
                      <a:pt x="113411" y="60578"/>
                    </a:lnTo>
                    <a:lnTo>
                      <a:pt x="109727" y="55498"/>
                    </a:lnTo>
                    <a:lnTo>
                      <a:pt x="102362" y="48006"/>
                    </a:lnTo>
                    <a:lnTo>
                      <a:pt x="97155" y="47244"/>
                    </a:lnTo>
                    <a:lnTo>
                      <a:pt x="95631" y="62738"/>
                    </a:lnTo>
                    <a:lnTo>
                      <a:pt x="97155" y="96012"/>
                    </a:lnTo>
                    <a:lnTo>
                      <a:pt x="106806" y="127762"/>
                    </a:lnTo>
                    <a:lnTo>
                      <a:pt x="114935" y="142621"/>
                    </a:lnTo>
                    <a:lnTo>
                      <a:pt x="125349" y="155956"/>
                    </a:lnTo>
                    <a:lnTo>
                      <a:pt x="139445" y="167766"/>
                    </a:lnTo>
                    <a:lnTo>
                      <a:pt x="155701" y="167766"/>
                    </a:lnTo>
                    <a:lnTo>
                      <a:pt x="178688" y="172212"/>
                    </a:lnTo>
                    <a:lnTo>
                      <a:pt x="186181" y="175895"/>
                    </a:lnTo>
                    <a:lnTo>
                      <a:pt x="197993" y="186308"/>
                    </a:lnTo>
                    <a:lnTo>
                      <a:pt x="202437" y="184022"/>
                    </a:lnTo>
                    <a:lnTo>
                      <a:pt x="212089" y="184022"/>
                    </a:lnTo>
                    <a:lnTo>
                      <a:pt x="217297" y="186308"/>
                    </a:lnTo>
                    <a:lnTo>
                      <a:pt x="224789" y="191389"/>
                    </a:lnTo>
                    <a:lnTo>
                      <a:pt x="231393" y="198882"/>
                    </a:lnTo>
                    <a:lnTo>
                      <a:pt x="227711" y="201676"/>
                    </a:lnTo>
                    <a:lnTo>
                      <a:pt x="224027" y="202438"/>
                    </a:lnTo>
                    <a:lnTo>
                      <a:pt x="219582" y="201676"/>
                    </a:lnTo>
                    <a:lnTo>
                      <a:pt x="201041" y="192913"/>
                    </a:lnTo>
                    <a:lnTo>
                      <a:pt x="196595" y="193547"/>
                    </a:lnTo>
                    <a:lnTo>
                      <a:pt x="177926" y="190627"/>
                    </a:lnTo>
                    <a:lnTo>
                      <a:pt x="145414" y="195833"/>
                    </a:lnTo>
                    <a:lnTo>
                      <a:pt x="117093" y="211327"/>
                    </a:lnTo>
                    <a:lnTo>
                      <a:pt x="93344" y="233552"/>
                    </a:lnTo>
                    <a:lnTo>
                      <a:pt x="84455" y="246888"/>
                    </a:lnTo>
                    <a:lnTo>
                      <a:pt x="62230" y="224663"/>
                    </a:lnTo>
                    <a:lnTo>
                      <a:pt x="66675" y="226059"/>
                    </a:lnTo>
                    <a:lnTo>
                      <a:pt x="71119" y="225425"/>
                    </a:lnTo>
                    <a:lnTo>
                      <a:pt x="74041" y="222377"/>
                    </a:lnTo>
                    <a:lnTo>
                      <a:pt x="78612" y="219456"/>
                    </a:lnTo>
                    <a:lnTo>
                      <a:pt x="80010" y="213487"/>
                    </a:lnTo>
                    <a:lnTo>
                      <a:pt x="80010" y="208407"/>
                    </a:lnTo>
                    <a:lnTo>
                      <a:pt x="77088" y="197993"/>
                    </a:lnTo>
                    <a:lnTo>
                      <a:pt x="69723" y="189991"/>
                    </a:lnTo>
                    <a:lnTo>
                      <a:pt x="65277" y="187706"/>
                    </a:lnTo>
                    <a:lnTo>
                      <a:pt x="47370" y="184022"/>
                    </a:lnTo>
                    <a:lnTo>
                      <a:pt x="41529" y="178815"/>
                    </a:lnTo>
                    <a:lnTo>
                      <a:pt x="39243" y="169926"/>
                    </a:lnTo>
                    <a:lnTo>
                      <a:pt x="41529" y="138176"/>
                    </a:lnTo>
                    <a:lnTo>
                      <a:pt x="38481" y="128523"/>
                    </a:lnTo>
                    <a:lnTo>
                      <a:pt x="31114" y="122682"/>
                    </a:lnTo>
                    <a:lnTo>
                      <a:pt x="22225" y="109346"/>
                    </a:lnTo>
                    <a:lnTo>
                      <a:pt x="17780" y="94614"/>
                    </a:lnTo>
                    <a:lnTo>
                      <a:pt x="15493" y="78232"/>
                    </a:lnTo>
                    <a:lnTo>
                      <a:pt x="13335" y="28828"/>
                    </a:lnTo>
                    <a:lnTo>
                      <a:pt x="8127" y="14096"/>
                    </a:lnTo>
                    <a:lnTo>
                      <a:pt x="0" y="1396"/>
                    </a:lnTo>
                    <a:lnTo>
                      <a:pt x="1397" y="0"/>
                    </a:lnTo>
                    <a:lnTo>
                      <a:pt x="21462" y="2158"/>
                    </a:lnTo>
                    <a:lnTo>
                      <a:pt x="103758" y="14096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4" name="Полилиния 178"/>
              <p:cNvSpPr>
                <a:spLocks noChangeArrowheads="1"/>
              </p:cNvSpPr>
              <p:nvPr/>
            </p:nvSpPr>
            <p:spPr bwMode="auto">
              <a:xfrm>
                <a:off x="4930775" y="3754609"/>
                <a:ext cx="23812" cy="49217"/>
              </a:xfrm>
              <a:custGeom>
                <a:avLst/>
                <a:gdLst>
                  <a:gd name="T0" fmla="*/ 23997 w 23750"/>
                  <a:gd name="T1" fmla="*/ 53032 h 48007"/>
                  <a:gd name="T2" fmla="*/ 19506 w 23750"/>
                  <a:gd name="T3" fmla="*/ 46577 h 48007"/>
                  <a:gd name="T4" fmla="*/ 12062 w 23750"/>
                  <a:gd name="T5" fmla="*/ 27778 h 48007"/>
                  <a:gd name="T6" fmla="*/ 0 w 23750"/>
                  <a:gd name="T7" fmla="*/ 4910 h 48007"/>
                  <a:gd name="T8" fmla="*/ 1540 w 23750"/>
                  <a:gd name="T9" fmla="*/ 0 h 48007"/>
                  <a:gd name="T10" fmla="*/ 5263 w 23750"/>
                  <a:gd name="T11" fmla="*/ 842 h 48007"/>
                  <a:gd name="T12" fmla="*/ 8981 w 23750"/>
                  <a:gd name="T13" fmla="*/ 3368 h 48007"/>
                  <a:gd name="T14" fmla="*/ 12704 w 23750"/>
                  <a:gd name="T15" fmla="*/ 4910 h 48007"/>
                  <a:gd name="T16" fmla="*/ 17325 w 23750"/>
                  <a:gd name="T17" fmla="*/ 8978 h 48007"/>
                  <a:gd name="T18" fmla="*/ 20276 w 23750"/>
                  <a:gd name="T19" fmla="*/ 14731 h 48007"/>
                  <a:gd name="T20" fmla="*/ 21816 w 23750"/>
                  <a:gd name="T21" fmla="*/ 21183 h 48007"/>
                  <a:gd name="T22" fmla="*/ 21816 w 23750"/>
                  <a:gd name="T23" fmla="*/ 46577 h 480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750"/>
                  <a:gd name="T37" fmla="*/ 0 h 48007"/>
                  <a:gd name="T38" fmla="*/ 23750 w 23750"/>
                  <a:gd name="T39" fmla="*/ 48007 h 480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750" h="48007">
                    <a:moveTo>
                      <a:pt x="23749" y="48006"/>
                    </a:moveTo>
                    <a:lnTo>
                      <a:pt x="19303" y="42163"/>
                    </a:lnTo>
                    <a:lnTo>
                      <a:pt x="11938" y="25145"/>
                    </a:lnTo>
                    <a:lnTo>
                      <a:pt x="0" y="4444"/>
                    </a:lnTo>
                    <a:lnTo>
                      <a:pt x="1524" y="0"/>
                    </a:lnTo>
                    <a:lnTo>
                      <a:pt x="5207" y="762"/>
                    </a:lnTo>
                    <a:lnTo>
                      <a:pt x="8889" y="3048"/>
                    </a:lnTo>
                    <a:lnTo>
                      <a:pt x="12572" y="4444"/>
                    </a:lnTo>
                    <a:lnTo>
                      <a:pt x="17145" y="8127"/>
                    </a:lnTo>
                    <a:lnTo>
                      <a:pt x="20065" y="13335"/>
                    </a:lnTo>
                    <a:lnTo>
                      <a:pt x="21589" y="19176"/>
                    </a:lnTo>
                    <a:lnTo>
                      <a:pt x="21589" y="42163"/>
                    </a:lnTo>
                    <a:close/>
                  </a:path>
                </a:pathLst>
              </a:custGeom>
              <a:solidFill>
                <a:srgbClr val="9900FF"/>
              </a:solidFill>
              <a:ln w="0" algn="ctr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5" name="Полилиния 179"/>
              <p:cNvSpPr>
                <a:spLocks noChangeArrowheads="1"/>
              </p:cNvSpPr>
              <p:nvPr/>
            </p:nvSpPr>
            <p:spPr bwMode="auto">
              <a:xfrm>
                <a:off x="4964112" y="3756196"/>
                <a:ext cx="120650" cy="176231"/>
              </a:xfrm>
              <a:custGeom>
                <a:avLst/>
                <a:gdLst>
                  <a:gd name="T0" fmla="*/ 56571 w 120143"/>
                  <a:gd name="T1" fmla="*/ 61043 h 175895"/>
                  <a:gd name="T2" fmla="*/ 64967 w 120143"/>
                  <a:gd name="T3" fmla="*/ 61043 h 175895"/>
                  <a:gd name="T4" fmla="*/ 79173 w 120143"/>
                  <a:gd name="T5" fmla="*/ 67697 h 175895"/>
                  <a:gd name="T6" fmla="*/ 92088 w 120143"/>
                  <a:gd name="T7" fmla="*/ 78959 h 175895"/>
                  <a:gd name="T8" fmla="*/ 115465 w 120143"/>
                  <a:gd name="T9" fmla="*/ 107240 h 175895"/>
                  <a:gd name="T10" fmla="*/ 119986 w 120143"/>
                  <a:gd name="T11" fmla="*/ 116199 h 175895"/>
                  <a:gd name="T12" fmla="*/ 122182 w 120143"/>
                  <a:gd name="T13" fmla="*/ 136291 h 175895"/>
                  <a:gd name="T14" fmla="*/ 116240 w 120143"/>
                  <a:gd name="T15" fmla="*/ 177242 h 175895"/>
                  <a:gd name="T16" fmla="*/ 113139 w 120143"/>
                  <a:gd name="T17" fmla="*/ 163166 h 175895"/>
                  <a:gd name="T18" fmla="*/ 103326 w 120143"/>
                  <a:gd name="T19" fmla="*/ 136291 h 175895"/>
                  <a:gd name="T20" fmla="*/ 67161 w 120143"/>
                  <a:gd name="T21" fmla="*/ 73712 h 175895"/>
                  <a:gd name="T22" fmla="*/ 58894 w 120143"/>
                  <a:gd name="T23" fmla="*/ 64754 h 175895"/>
                  <a:gd name="T24" fmla="*/ 49080 w 120143"/>
                  <a:gd name="T25" fmla="*/ 60275 h 175895"/>
                  <a:gd name="T26" fmla="*/ 25703 w 120143"/>
                  <a:gd name="T27" fmla="*/ 58867 h 175895"/>
                  <a:gd name="T28" fmla="*/ 14336 w 120143"/>
                  <a:gd name="T29" fmla="*/ 56563 h 175895"/>
                  <a:gd name="T30" fmla="*/ 6069 w 120143"/>
                  <a:gd name="T31" fmla="*/ 52980 h 175895"/>
                  <a:gd name="T32" fmla="*/ 774 w 120143"/>
                  <a:gd name="T33" fmla="*/ 44023 h 175895"/>
                  <a:gd name="T34" fmla="*/ 2326 w 120143"/>
                  <a:gd name="T35" fmla="*/ 29818 h 175895"/>
                  <a:gd name="T36" fmla="*/ 0 w 120143"/>
                  <a:gd name="T37" fmla="*/ 27513 h 175895"/>
                  <a:gd name="T38" fmla="*/ 2326 w 120143"/>
                  <a:gd name="T39" fmla="*/ 24571 h 175895"/>
                  <a:gd name="T40" fmla="*/ 7490 w 120143"/>
                  <a:gd name="T41" fmla="*/ 23035 h 175895"/>
                  <a:gd name="T42" fmla="*/ 10590 w 120143"/>
                  <a:gd name="T43" fmla="*/ 20860 h 175895"/>
                  <a:gd name="T44" fmla="*/ 11365 w 120143"/>
                  <a:gd name="T45" fmla="*/ 16380 h 175895"/>
                  <a:gd name="T46" fmla="*/ 7490 w 120143"/>
                  <a:gd name="T47" fmla="*/ 13437 h 175895"/>
                  <a:gd name="T48" fmla="*/ 6069 w 120143"/>
                  <a:gd name="T49" fmla="*/ 10367 h 175895"/>
                  <a:gd name="T50" fmla="*/ 5294 w 120143"/>
                  <a:gd name="T51" fmla="*/ 7421 h 175895"/>
                  <a:gd name="T52" fmla="*/ 7490 w 120143"/>
                  <a:gd name="T53" fmla="*/ 3710 h 175895"/>
                  <a:gd name="T54" fmla="*/ 13562 w 120143"/>
                  <a:gd name="T55" fmla="*/ 0 h 175895"/>
                  <a:gd name="T56" fmla="*/ 12011 w 120143"/>
                  <a:gd name="T57" fmla="*/ 9725 h 175895"/>
                  <a:gd name="T58" fmla="*/ 13562 w 120143"/>
                  <a:gd name="T59" fmla="*/ 19324 h 175895"/>
                  <a:gd name="T60" fmla="*/ 17307 w 120143"/>
                  <a:gd name="T61" fmla="*/ 28283 h 175895"/>
                  <a:gd name="T62" fmla="*/ 29448 w 120143"/>
                  <a:gd name="T63" fmla="*/ 44023 h 175895"/>
                  <a:gd name="T64" fmla="*/ 37712 w 120143"/>
                  <a:gd name="T65" fmla="*/ 50677 h 1758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0143"/>
                  <a:gd name="T100" fmla="*/ 0 h 175895"/>
                  <a:gd name="T101" fmla="*/ 120143 w 120143"/>
                  <a:gd name="T102" fmla="*/ 175895 h 1758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0143" h="175895">
                    <a:moveTo>
                      <a:pt x="55625" y="60579"/>
                    </a:moveTo>
                    <a:lnTo>
                      <a:pt x="63881" y="60579"/>
                    </a:lnTo>
                    <a:lnTo>
                      <a:pt x="77850" y="67182"/>
                    </a:lnTo>
                    <a:lnTo>
                      <a:pt x="90550" y="78358"/>
                    </a:lnTo>
                    <a:lnTo>
                      <a:pt x="113537" y="106425"/>
                    </a:lnTo>
                    <a:lnTo>
                      <a:pt x="117982" y="115315"/>
                    </a:lnTo>
                    <a:lnTo>
                      <a:pt x="120142" y="135255"/>
                    </a:lnTo>
                    <a:lnTo>
                      <a:pt x="114300" y="175894"/>
                    </a:lnTo>
                    <a:lnTo>
                      <a:pt x="111251" y="161925"/>
                    </a:lnTo>
                    <a:lnTo>
                      <a:pt x="101600" y="135255"/>
                    </a:lnTo>
                    <a:lnTo>
                      <a:pt x="66039" y="73151"/>
                    </a:lnTo>
                    <a:lnTo>
                      <a:pt x="57912" y="64262"/>
                    </a:lnTo>
                    <a:lnTo>
                      <a:pt x="48260" y="59817"/>
                    </a:lnTo>
                    <a:lnTo>
                      <a:pt x="25273" y="58419"/>
                    </a:lnTo>
                    <a:lnTo>
                      <a:pt x="14097" y="56133"/>
                    </a:lnTo>
                    <a:lnTo>
                      <a:pt x="5968" y="52577"/>
                    </a:lnTo>
                    <a:lnTo>
                      <a:pt x="762" y="43688"/>
                    </a:lnTo>
                    <a:lnTo>
                      <a:pt x="2286" y="29590"/>
                    </a:lnTo>
                    <a:lnTo>
                      <a:pt x="0" y="27305"/>
                    </a:lnTo>
                    <a:lnTo>
                      <a:pt x="2286" y="24383"/>
                    </a:lnTo>
                    <a:lnTo>
                      <a:pt x="7366" y="22859"/>
                    </a:lnTo>
                    <a:lnTo>
                      <a:pt x="10413" y="20700"/>
                    </a:lnTo>
                    <a:lnTo>
                      <a:pt x="11175" y="16256"/>
                    </a:lnTo>
                    <a:lnTo>
                      <a:pt x="7366" y="13334"/>
                    </a:lnTo>
                    <a:lnTo>
                      <a:pt x="5968" y="10287"/>
                    </a:lnTo>
                    <a:lnTo>
                      <a:pt x="5206" y="7365"/>
                    </a:lnTo>
                    <a:lnTo>
                      <a:pt x="7366" y="3682"/>
                    </a:lnTo>
                    <a:lnTo>
                      <a:pt x="13335" y="0"/>
                    </a:lnTo>
                    <a:lnTo>
                      <a:pt x="11811" y="9651"/>
                    </a:lnTo>
                    <a:lnTo>
                      <a:pt x="13335" y="19176"/>
                    </a:lnTo>
                    <a:lnTo>
                      <a:pt x="17018" y="28067"/>
                    </a:lnTo>
                    <a:lnTo>
                      <a:pt x="28956" y="43688"/>
                    </a:lnTo>
                    <a:lnTo>
                      <a:pt x="37083" y="50292"/>
                    </a:lnTo>
                    <a:close/>
                  </a:path>
                </a:pathLst>
              </a:custGeom>
              <a:solidFill>
                <a:srgbClr val="E682FF"/>
              </a:solidFill>
              <a:ln w="0" algn="ctr">
                <a:solidFill>
                  <a:srgbClr val="E682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6" name="Полилиния 180"/>
              <p:cNvSpPr>
                <a:spLocks noChangeArrowheads="1"/>
              </p:cNvSpPr>
              <p:nvPr/>
            </p:nvSpPr>
            <p:spPr bwMode="auto">
              <a:xfrm>
                <a:off x="4906962" y="3783187"/>
                <a:ext cx="152400" cy="169879"/>
              </a:xfrm>
              <a:custGeom>
                <a:avLst/>
                <a:gdLst>
                  <a:gd name="T0" fmla="*/ 56765 w 152146"/>
                  <a:gd name="T1" fmla="*/ 41336 h 169291"/>
                  <a:gd name="T2" fmla="*/ 87450 w 152146"/>
                  <a:gd name="T3" fmla="*/ 43526 h 169291"/>
                  <a:gd name="T4" fmla="*/ 106116 w 152146"/>
                  <a:gd name="T5" fmla="*/ 50221 h 169291"/>
                  <a:gd name="T6" fmla="*/ 114298 w 152146"/>
                  <a:gd name="T7" fmla="*/ 56274 h 169291"/>
                  <a:gd name="T8" fmla="*/ 121074 w 152146"/>
                  <a:gd name="T9" fmla="*/ 64516 h 169291"/>
                  <a:gd name="T10" fmla="*/ 147922 w 152146"/>
                  <a:gd name="T11" fmla="*/ 117698 h 169291"/>
                  <a:gd name="T12" fmla="*/ 153163 w 152146"/>
                  <a:gd name="T13" fmla="*/ 133409 h 169291"/>
                  <a:gd name="T14" fmla="*/ 147154 w 152146"/>
                  <a:gd name="T15" fmla="*/ 137143 h 169291"/>
                  <a:gd name="T16" fmla="*/ 144087 w 152146"/>
                  <a:gd name="T17" fmla="*/ 131993 h 169291"/>
                  <a:gd name="T18" fmla="*/ 133732 w 152146"/>
                  <a:gd name="T19" fmla="*/ 125168 h 169291"/>
                  <a:gd name="T20" fmla="*/ 130663 w 152146"/>
                  <a:gd name="T21" fmla="*/ 120661 h 169291"/>
                  <a:gd name="T22" fmla="*/ 118005 w 152146"/>
                  <a:gd name="T23" fmla="*/ 122206 h 169291"/>
                  <a:gd name="T24" fmla="*/ 116470 w 152146"/>
                  <a:gd name="T25" fmla="*/ 117698 h 169291"/>
                  <a:gd name="T26" fmla="*/ 113530 w 152146"/>
                  <a:gd name="T27" fmla="*/ 115380 h 169291"/>
                  <a:gd name="T28" fmla="*/ 105349 w 152146"/>
                  <a:gd name="T29" fmla="*/ 113063 h 169291"/>
                  <a:gd name="T30" fmla="*/ 105349 w 152146"/>
                  <a:gd name="T31" fmla="*/ 111775 h 169291"/>
                  <a:gd name="T32" fmla="*/ 80673 w 152146"/>
                  <a:gd name="T33" fmla="*/ 94390 h 169291"/>
                  <a:gd name="T34" fmla="*/ 86682 w 152146"/>
                  <a:gd name="T35" fmla="*/ 92202 h 169291"/>
                  <a:gd name="T36" fmla="*/ 89622 w 152146"/>
                  <a:gd name="T37" fmla="*/ 90011 h 169291"/>
                  <a:gd name="T38" fmla="*/ 88855 w 152146"/>
                  <a:gd name="T39" fmla="*/ 86923 h 169291"/>
                  <a:gd name="T40" fmla="*/ 87450 w 152146"/>
                  <a:gd name="T41" fmla="*/ 83961 h 169291"/>
                  <a:gd name="T42" fmla="*/ 83613 w 152146"/>
                  <a:gd name="T43" fmla="*/ 80226 h 169291"/>
                  <a:gd name="T44" fmla="*/ 78499 w 152146"/>
                  <a:gd name="T45" fmla="*/ 72756 h 169291"/>
                  <a:gd name="T46" fmla="*/ 79139 w 152146"/>
                  <a:gd name="T47" fmla="*/ 68894 h 169291"/>
                  <a:gd name="T48" fmla="*/ 73898 w 152146"/>
                  <a:gd name="T49" fmla="*/ 64516 h 169291"/>
                  <a:gd name="T50" fmla="*/ 68015 w 152146"/>
                  <a:gd name="T51" fmla="*/ 65288 h 169291"/>
                  <a:gd name="T52" fmla="*/ 50756 w 152146"/>
                  <a:gd name="T53" fmla="*/ 70567 h 169291"/>
                  <a:gd name="T54" fmla="*/ 49222 w 152146"/>
                  <a:gd name="T55" fmla="*/ 72756 h 169291"/>
                  <a:gd name="T56" fmla="*/ 48584 w 152146"/>
                  <a:gd name="T57" fmla="*/ 75718 h 169291"/>
                  <a:gd name="T58" fmla="*/ 50756 w 152146"/>
                  <a:gd name="T59" fmla="*/ 78810 h 169291"/>
                  <a:gd name="T60" fmla="*/ 53057 w 152146"/>
                  <a:gd name="T61" fmla="*/ 83961 h 169291"/>
                  <a:gd name="T62" fmla="*/ 51524 w 152146"/>
                  <a:gd name="T63" fmla="*/ 89240 h 169291"/>
                  <a:gd name="T64" fmla="*/ 53695 w 152146"/>
                  <a:gd name="T65" fmla="*/ 94390 h 169291"/>
                  <a:gd name="T66" fmla="*/ 57533 w 152146"/>
                  <a:gd name="T67" fmla="*/ 99670 h 169291"/>
                  <a:gd name="T68" fmla="*/ 63542 w 152146"/>
                  <a:gd name="T69" fmla="*/ 110231 h 169291"/>
                  <a:gd name="T70" fmla="*/ 65075 w 152146"/>
                  <a:gd name="T71" fmla="*/ 114608 h 169291"/>
                  <a:gd name="T72" fmla="*/ 65075 w 152146"/>
                  <a:gd name="T73" fmla="*/ 120661 h 169291"/>
                  <a:gd name="T74" fmla="*/ 63542 w 152146"/>
                  <a:gd name="T75" fmla="*/ 126714 h 169291"/>
                  <a:gd name="T76" fmla="*/ 60472 w 152146"/>
                  <a:gd name="T77" fmla="*/ 133409 h 169291"/>
                  <a:gd name="T78" fmla="*/ 65075 w 152146"/>
                  <a:gd name="T79" fmla="*/ 133409 h 169291"/>
                  <a:gd name="T80" fmla="*/ 69551 w 152146"/>
                  <a:gd name="T81" fmla="*/ 136500 h 169291"/>
                  <a:gd name="T82" fmla="*/ 78499 w 152146"/>
                  <a:gd name="T83" fmla="*/ 149249 h 169291"/>
                  <a:gd name="T84" fmla="*/ 88088 w 152146"/>
                  <a:gd name="T85" fmla="*/ 148346 h 169291"/>
                  <a:gd name="T86" fmla="*/ 85915 w 152146"/>
                  <a:gd name="T87" fmla="*/ 152082 h 169291"/>
                  <a:gd name="T88" fmla="*/ 94097 w 152146"/>
                  <a:gd name="T89" fmla="*/ 164959 h 169291"/>
                  <a:gd name="T90" fmla="*/ 98572 w 152146"/>
                  <a:gd name="T91" fmla="*/ 162641 h 169291"/>
                  <a:gd name="T92" fmla="*/ 103047 w 152146"/>
                  <a:gd name="T93" fmla="*/ 169468 h 169291"/>
                  <a:gd name="T94" fmla="*/ 109056 w 152146"/>
                  <a:gd name="T95" fmla="*/ 170880 h 169291"/>
                  <a:gd name="T96" fmla="*/ 101640 w 152146"/>
                  <a:gd name="T97" fmla="*/ 171654 h 169291"/>
                  <a:gd name="T98" fmla="*/ 94864 w 152146"/>
                  <a:gd name="T99" fmla="*/ 170110 h 169291"/>
                  <a:gd name="T100" fmla="*/ 56765 w 152146"/>
                  <a:gd name="T101" fmla="*/ 135728 h 169291"/>
                  <a:gd name="T102" fmla="*/ 49222 w 152146"/>
                  <a:gd name="T103" fmla="*/ 118471 h 169291"/>
                  <a:gd name="T104" fmla="*/ 46282 w 152146"/>
                  <a:gd name="T105" fmla="*/ 99027 h 169291"/>
                  <a:gd name="T106" fmla="*/ 39633 w 152146"/>
                  <a:gd name="T107" fmla="*/ 41980 h 169291"/>
                  <a:gd name="T108" fmla="*/ 32088 w 152146"/>
                  <a:gd name="T109" fmla="*/ 27043 h 169291"/>
                  <a:gd name="T110" fmla="*/ 19432 w 152146"/>
                  <a:gd name="T111" fmla="*/ 15710 h 169291"/>
                  <a:gd name="T112" fmla="*/ 0 w 152146"/>
                  <a:gd name="T113" fmla="*/ 9788 h 169291"/>
                  <a:gd name="T114" fmla="*/ 1536 w 152146"/>
                  <a:gd name="T115" fmla="*/ 2317 h 169291"/>
                  <a:gd name="T116" fmla="*/ 11251 w 152146"/>
                  <a:gd name="T117" fmla="*/ 0 h 169291"/>
                  <a:gd name="T118" fmla="*/ 18666 w 152146"/>
                  <a:gd name="T119" fmla="*/ 2317 h 169291"/>
                  <a:gd name="T120" fmla="*/ 23909 w 152146"/>
                  <a:gd name="T121" fmla="*/ 7597 h 169291"/>
                  <a:gd name="T122" fmla="*/ 39633 w 152146"/>
                  <a:gd name="T123" fmla="*/ 31421 h 169291"/>
                  <a:gd name="T124" fmla="*/ 47048 w 152146"/>
                  <a:gd name="T125" fmla="*/ 37473 h 16929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2146"/>
                  <a:gd name="T190" fmla="*/ 0 h 169291"/>
                  <a:gd name="T191" fmla="*/ 152146 w 152146"/>
                  <a:gd name="T192" fmla="*/ 169291 h 16929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2146" h="169291">
                    <a:moveTo>
                      <a:pt x="56388" y="40766"/>
                    </a:moveTo>
                    <a:lnTo>
                      <a:pt x="86868" y="42926"/>
                    </a:lnTo>
                    <a:lnTo>
                      <a:pt x="105410" y="49529"/>
                    </a:lnTo>
                    <a:lnTo>
                      <a:pt x="113538" y="55499"/>
                    </a:lnTo>
                    <a:lnTo>
                      <a:pt x="120269" y="63627"/>
                    </a:lnTo>
                    <a:lnTo>
                      <a:pt x="146938" y="116077"/>
                    </a:lnTo>
                    <a:lnTo>
                      <a:pt x="152145" y="131571"/>
                    </a:lnTo>
                    <a:lnTo>
                      <a:pt x="146176" y="135254"/>
                    </a:lnTo>
                    <a:lnTo>
                      <a:pt x="143129" y="130175"/>
                    </a:lnTo>
                    <a:lnTo>
                      <a:pt x="132842" y="123444"/>
                    </a:lnTo>
                    <a:lnTo>
                      <a:pt x="129794" y="118999"/>
                    </a:lnTo>
                    <a:lnTo>
                      <a:pt x="117220" y="120522"/>
                    </a:lnTo>
                    <a:lnTo>
                      <a:pt x="115696" y="116077"/>
                    </a:lnTo>
                    <a:lnTo>
                      <a:pt x="112775" y="113791"/>
                    </a:lnTo>
                    <a:lnTo>
                      <a:pt x="104648" y="111506"/>
                    </a:lnTo>
                    <a:lnTo>
                      <a:pt x="104648" y="110235"/>
                    </a:lnTo>
                    <a:lnTo>
                      <a:pt x="80137" y="93090"/>
                    </a:lnTo>
                    <a:lnTo>
                      <a:pt x="86106" y="90932"/>
                    </a:lnTo>
                    <a:lnTo>
                      <a:pt x="89026" y="88772"/>
                    </a:lnTo>
                    <a:lnTo>
                      <a:pt x="88264" y="85725"/>
                    </a:lnTo>
                    <a:lnTo>
                      <a:pt x="86868" y="82803"/>
                    </a:lnTo>
                    <a:lnTo>
                      <a:pt x="83057" y="79120"/>
                    </a:lnTo>
                    <a:lnTo>
                      <a:pt x="77977" y="71754"/>
                    </a:lnTo>
                    <a:lnTo>
                      <a:pt x="78613" y="67945"/>
                    </a:lnTo>
                    <a:lnTo>
                      <a:pt x="73406" y="63627"/>
                    </a:lnTo>
                    <a:lnTo>
                      <a:pt x="67563" y="64389"/>
                    </a:lnTo>
                    <a:lnTo>
                      <a:pt x="50419" y="69595"/>
                    </a:lnTo>
                    <a:lnTo>
                      <a:pt x="48894" y="71754"/>
                    </a:lnTo>
                    <a:lnTo>
                      <a:pt x="48260" y="74676"/>
                    </a:lnTo>
                    <a:lnTo>
                      <a:pt x="50419" y="77724"/>
                    </a:lnTo>
                    <a:lnTo>
                      <a:pt x="52705" y="82803"/>
                    </a:lnTo>
                    <a:lnTo>
                      <a:pt x="51181" y="88010"/>
                    </a:lnTo>
                    <a:lnTo>
                      <a:pt x="53339" y="93090"/>
                    </a:lnTo>
                    <a:lnTo>
                      <a:pt x="57150" y="98297"/>
                    </a:lnTo>
                    <a:lnTo>
                      <a:pt x="63119" y="108712"/>
                    </a:lnTo>
                    <a:lnTo>
                      <a:pt x="64643" y="113029"/>
                    </a:lnTo>
                    <a:lnTo>
                      <a:pt x="64643" y="118999"/>
                    </a:lnTo>
                    <a:lnTo>
                      <a:pt x="63119" y="124968"/>
                    </a:lnTo>
                    <a:lnTo>
                      <a:pt x="60070" y="131571"/>
                    </a:lnTo>
                    <a:lnTo>
                      <a:pt x="64643" y="131571"/>
                    </a:lnTo>
                    <a:lnTo>
                      <a:pt x="69088" y="134620"/>
                    </a:lnTo>
                    <a:lnTo>
                      <a:pt x="77977" y="147193"/>
                    </a:lnTo>
                    <a:lnTo>
                      <a:pt x="87502" y="146303"/>
                    </a:lnTo>
                    <a:lnTo>
                      <a:pt x="85344" y="149987"/>
                    </a:lnTo>
                    <a:lnTo>
                      <a:pt x="93471" y="162687"/>
                    </a:lnTo>
                    <a:lnTo>
                      <a:pt x="97917" y="160401"/>
                    </a:lnTo>
                    <a:lnTo>
                      <a:pt x="102362" y="167132"/>
                    </a:lnTo>
                    <a:lnTo>
                      <a:pt x="108331" y="168528"/>
                    </a:lnTo>
                    <a:lnTo>
                      <a:pt x="100964" y="169290"/>
                    </a:lnTo>
                    <a:lnTo>
                      <a:pt x="94233" y="167766"/>
                    </a:lnTo>
                    <a:lnTo>
                      <a:pt x="56388" y="133858"/>
                    </a:lnTo>
                    <a:lnTo>
                      <a:pt x="48894" y="116839"/>
                    </a:lnTo>
                    <a:lnTo>
                      <a:pt x="45974" y="97663"/>
                    </a:lnTo>
                    <a:lnTo>
                      <a:pt x="39369" y="41402"/>
                    </a:lnTo>
                    <a:lnTo>
                      <a:pt x="31876" y="26670"/>
                    </a:lnTo>
                    <a:lnTo>
                      <a:pt x="19304" y="15494"/>
                    </a:lnTo>
                    <a:lnTo>
                      <a:pt x="0" y="9652"/>
                    </a:lnTo>
                    <a:lnTo>
                      <a:pt x="1524" y="2285"/>
                    </a:lnTo>
                    <a:lnTo>
                      <a:pt x="11175" y="0"/>
                    </a:lnTo>
                    <a:lnTo>
                      <a:pt x="18542" y="2285"/>
                    </a:lnTo>
                    <a:lnTo>
                      <a:pt x="23749" y="7493"/>
                    </a:lnTo>
                    <a:lnTo>
                      <a:pt x="39369" y="30988"/>
                    </a:lnTo>
                    <a:lnTo>
                      <a:pt x="46736" y="36957"/>
                    </a:lnTo>
                    <a:close/>
                  </a:path>
                </a:pathLst>
              </a:custGeom>
              <a:solidFill>
                <a:srgbClr val="E81FFF"/>
              </a:solidFill>
              <a:ln w="0" algn="ctr">
                <a:solidFill>
                  <a:srgbClr val="E81F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7" name="Полилиния 181"/>
              <p:cNvSpPr>
                <a:spLocks noChangeArrowheads="1"/>
              </p:cNvSpPr>
              <p:nvPr/>
            </p:nvSpPr>
            <p:spPr bwMode="auto">
              <a:xfrm>
                <a:off x="5272088" y="3803826"/>
                <a:ext cx="57150" cy="98435"/>
              </a:xfrm>
              <a:custGeom>
                <a:avLst/>
                <a:gdLst>
                  <a:gd name="T0" fmla="*/ 56384 w 57151"/>
                  <a:gd name="T1" fmla="*/ 54109 h 99061"/>
                  <a:gd name="T2" fmla="*/ 57146 w 57151"/>
                  <a:gd name="T3" fmla="*/ 66367 h 99061"/>
                  <a:gd name="T4" fmla="*/ 53462 w 57151"/>
                  <a:gd name="T5" fmla="*/ 76396 h 99061"/>
                  <a:gd name="T6" fmla="*/ 43811 w 57151"/>
                  <a:gd name="T7" fmla="*/ 90141 h 99061"/>
                  <a:gd name="T8" fmla="*/ 42413 w 57151"/>
                  <a:gd name="T9" fmla="*/ 96580 h 99061"/>
                  <a:gd name="T10" fmla="*/ 17145 w 57151"/>
                  <a:gd name="T11" fmla="*/ 73548 h 99061"/>
                  <a:gd name="T12" fmla="*/ 7492 w 57151"/>
                  <a:gd name="T13" fmla="*/ 60672 h 99061"/>
                  <a:gd name="T14" fmla="*/ 1523 w 57151"/>
                  <a:gd name="T15" fmla="*/ 46804 h 99061"/>
                  <a:gd name="T16" fmla="*/ 0 w 57151"/>
                  <a:gd name="T17" fmla="*/ 27365 h 99061"/>
                  <a:gd name="T18" fmla="*/ 1523 w 57151"/>
                  <a:gd name="T19" fmla="*/ 3590 h 99061"/>
                  <a:gd name="T20" fmla="*/ 3809 w 57151"/>
                  <a:gd name="T21" fmla="*/ 0 h 99061"/>
                  <a:gd name="T22" fmla="*/ 11938 w 57151"/>
                  <a:gd name="T23" fmla="*/ 3590 h 99061"/>
                  <a:gd name="T24" fmla="*/ 20827 w 57151"/>
                  <a:gd name="T25" fmla="*/ 9409 h 99061"/>
                  <a:gd name="T26" fmla="*/ 35683 w 57151"/>
                  <a:gd name="T27" fmla="*/ 22412 h 99061"/>
                  <a:gd name="T28" fmla="*/ 47493 w 57151"/>
                  <a:gd name="T29" fmla="*/ 37517 h 9906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7151"/>
                  <a:gd name="T46" fmla="*/ 0 h 99061"/>
                  <a:gd name="T47" fmla="*/ 57151 w 57151"/>
                  <a:gd name="T48" fmla="*/ 99061 h 9906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7151" h="99061">
                    <a:moveTo>
                      <a:pt x="56388" y="55499"/>
                    </a:moveTo>
                    <a:lnTo>
                      <a:pt x="57150" y="68071"/>
                    </a:lnTo>
                    <a:lnTo>
                      <a:pt x="53466" y="78358"/>
                    </a:lnTo>
                    <a:lnTo>
                      <a:pt x="43815" y="92456"/>
                    </a:lnTo>
                    <a:lnTo>
                      <a:pt x="42417" y="99060"/>
                    </a:lnTo>
                    <a:lnTo>
                      <a:pt x="17145" y="75438"/>
                    </a:lnTo>
                    <a:lnTo>
                      <a:pt x="7492" y="62230"/>
                    </a:lnTo>
                    <a:lnTo>
                      <a:pt x="1523" y="48006"/>
                    </a:lnTo>
                    <a:lnTo>
                      <a:pt x="0" y="28067"/>
                    </a:lnTo>
                    <a:lnTo>
                      <a:pt x="1523" y="3682"/>
                    </a:lnTo>
                    <a:lnTo>
                      <a:pt x="3809" y="0"/>
                    </a:lnTo>
                    <a:lnTo>
                      <a:pt x="11938" y="3682"/>
                    </a:lnTo>
                    <a:lnTo>
                      <a:pt x="20827" y="9651"/>
                    </a:lnTo>
                    <a:lnTo>
                      <a:pt x="35687" y="22987"/>
                    </a:lnTo>
                    <a:lnTo>
                      <a:pt x="47497" y="38481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8" name="Полилиния 182"/>
              <p:cNvSpPr>
                <a:spLocks noChangeArrowheads="1"/>
              </p:cNvSpPr>
              <p:nvPr/>
            </p:nvSpPr>
            <p:spPr bwMode="auto">
              <a:xfrm>
                <a:off x="5165725" y="3810177"/>
                <a:ext cx="87312" cy="92084"/>
              </a:xfrm>
              <a:custGeom>
                <a:avLst/>
                <a:gdLst>
                  <a:gd name="T0" fmla="*/ 88654 w 86869"/>
                  <a:gd name="T1" fmla="*/ 93649 h 91568"/>
                  <a:gd name="T2" fmla="*/ 32533 w 86869"/>
                  <a:gd name="T3" fmla="*/ 78580 h 91568"/>
                  <a:gd name="T4" fmla="*/ 23459 w 86869"/>
                  <a:gd name="T5" fmla="*/ 73255 h 91568"/>
                  <a:gd name="T6" fmla="*/ 15943 w 86869"/>
                  <a:gd name="T7" fmla="*/ 64166 h 91568"/>
                  <a:gd name="T8" fmla="*/ 11407 w 86869"/>
                  <a:gd name="T9" fmla="*/ 52863 h 91568"/>
                  <a:gd name="T10" fmla="*/ 0 w 86869"/>
                  <a:gd name="T11" fmla="*/ 0 h 91568"/>
                  <a:gd name="T12" fmla="*/ 43161 w 86869"/>
                  <a:gd name="T13" fmla="*/ 24158 h 91568"/>
                  <a:gd name="T14" fmla="*/ 71933 w 86869"/>
                  <a:gd name="T15" fmla="*/ 43772 h 91568"/>
                  <a:gd name="T16" fmla="*/ 82563 w 86869"/>
                  <a:gd name="T17" fmla="*/ 57409 h 91568"/>
                  <a:gd name="T18" fmla="*/ 87876 w 86869"/>
                  <a:gd name="T19" fmla="*/ 73255 h 915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869"/>
                  <a:gd name="T31" fmla="*/ 0 h 91568"/>
                  <a:gd name="T32" fmla="*/ 86869 w 86869"/>
                  <a:gd name="T33" fmla="*/ 91568 h 9156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869" h="91568">
                    <a:moveTo>
                      <a:pt x="86868" y="91567"/>
                    </a:moveTo>
                    <a:lnTo>
                      <a:pt x="31878" y="76834"/>
                    </a:lnTo>
                    <a:lnTo>
                      <a:pt x="22987" y="71627"/>
                    </a:lnTo>
                    <a:lnTo>
                      <a:pt x="15622" y="62738"/>
                    </a:lnTo>
                    <a:lnTo>
                      <a:pt x="11177" y="51688"/>
                    </a:lnTo>
                    <a:lnTo>
                      <a:pt x="0" y="0"/>
                    </a:lnTo>
                    <a:lnTo>
                      <a:pt x="42291" y="23621"/>
                    </a:lnTo>
                    <a:lnTo>
                      <a:pt x="70485" y="42799"/>
                    </a:lnTo>
                    <a:lnTo>
                      <a:pt x="80899" y="56133"/>
                    </a:lnTo>
                    <a:lnTo>
                      <a:pt x="86106" y="71627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9" name="Полилиния 183"/>
              <p:cNvSpPr>
                <a:spLocks noChangeArrowheads="1"/>
              </p:cNvSpPr>
              <p:nvPr/>
            </p:nvSpPr>
            <p:spPr bwMode="auto">
              <a:xfrm>
                <a:off x="5341938" y="3848281"/>
                <a:ext cx="49213" cy="141302"/>
              </a:xfrm>
              <a:custGeom>
                <a:avLst/>
                <a:gdLst>
                  <a:gd name="T0" fmla="*/ 49783 w 49024"/>
                  <a:gd name="T1" fmla="*/ 29764 h 141099"/>
                  <a:gd name="T2" fmla="*/ 48236 w 49024"/>
                  <a:gd name="T3" fmla="*/ 71402 h 141099"/>
                  <a:gd name="T4" fmla="*/ 46816 w 49024"/>
                  <a:gd name="T5" fmla="*/ 141912 h 141099"/>
                  <a:gd name="T6" fmla="*/ 39208 w 49024"/>
                  <a:gd name="T7" fmla="*/ 133736 h 141099"/>
                  <a:gd name="T8" fmla="*/ 30179 w 49024"/>
                  <a:gd name="T9" fmla="*/ 119048 h 141099"/>
                  <a:gd name="T10" fmla="*/ 25666 w 49024"/>
                  <a:gd name="T11" fmla="*/ 102569 h 141099"/>
                  <a:gd name="T12" fmla="*/ 24891 w 49024"/>
                  <a:gd name="T13" fmla="*/ 94395 h 141099"/>
                  <a:gd name="T14" fmla="*/ 20378 w 49024"/>
                  <a:gd name="T15" fmla="*/ 77406 h 141099"/>
                  <a:gd name="T16" fmla="*/ 37788 w 49024"/>
                  <a:gd name="T17" fmla="*/ 64762 h 141099"/>
                  <a:gd name="T18" fmla="*/ 44496 w 49024"/>
                  <a:gd name="T19" fmla="*/ 56459 h 141099"/>
                  <a:gd name="T20" fmla="*/ 48236 w 49024"/>
                  <a:gd name="T21" fmla="*/ 49815 h 141099"/>
                  <a:gd name="T22" fmla="*/ 46043 w 49024"/>
                  <a:gd name="T23" fmla="*/ 36531 h 141099"/>
                  <a:gd name="T24" fmla="*/ 42302 w 49024"/>
                  <a:gd name="T25" fmla="*/ 31296 h 141099"/>
                  <a:gd name="T26" fmla="*/ 37015 w 49024"/>
                  <a:gd name="T27" fmla="*/ 29764 h 141099"/>
                  <a:gd name="T28" fmla="*/ 12897 w 49024"/>
                  <a:gd name="T29" fmla="*/ 44706 h 141099"/>
                  <a:gd name="T30" fmla="*/ 0 w 49024"/>
                  <a:gd name="T31" fmla="*/ 0 h 14109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9024"/>
                  <a:gd name="T49" fmla="*/ 0 h 141099"/>
                  <a:gd name="T50" fmla="*/ 49024 w 49024"/>
                  <a:gd name="T51" fmla="*/ 141099 h 14109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9024" h="141099">
                    <a:moveTo>
                      <a:pt x="49023" y="29592"/>
                    </a:moveTo>
                    <a:lnTo>
                      <a:pt x="47499" y="70993"/>
                    </a:lnTo>
                    <a:lnTo>
                      <a:pt x="46101" y="141098"/>
                    </a:lnTo>
                    <a:lnTo>
                      <a:pt x="38609" y="132969"/>
                    </a:lnTo>
                    <a:lnTo>
                      <a:pt x="29718" y="118365"/>
                    </a:lnTo>
                    <a:lnTo>
                      <a:pt x="25274" y="101981"/>
                    </a:lnTo>
                    <a:lnTo>
                      <a:pt x="24511" y="93854"/>
                    </a:lnTo>
                    <a:lnTo>
                      <a:pt x="20067" y="76962"/>
                    </a:lnTo>
                    <a:lnTo>
                      <a:pt x="37211" y="64390"/>
                    </a:lnTo>
                    <a:lnTo>
                      <a:pt x="43816" y="56135"/>
                    </a:lnTo>
                    <a:lnTo>
                      <a:pt x="47499" y="49530"/>
                    </a:lnTo>
                    <a:lnTo>
                      <a:pt x="45340" y="36323"/>
                    </a:lnTo>
                    <a:lnTo>
                      <a:pt x="41656" y="31116"/>
                    </a:lnTo>
                    <a:lnTo>
                      <a:pt x="36449" y="29592"/>
                    </a:lnTo>
                    <a:lnTo>
                      <a:pt x="12700" y="444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0" name="Полилиния 184"/>
              <p:cNvSpPr>
                <a:spLocks noChangeArrowheads="1"/>
              </p:cNvSpPr>
              <p:nvPr/>
            </p:nvSpPr>
            <p:spPr bwMode="auto">
              <a:xfrm>
                <a:off x="5402263" y="3887973"/>
                <a:ext cx="20638" cy="230210"/>
              </a:xfrm>
              <a:custGeom>
                <a:avLst/>
                <a:gdLst>
                  <a:gd name="T0" fmla="*/ 20446 w 20702"/>
                  <a:gd name="T1" fmla="*/ 9456 h 230634"/>
                  <a:gd name="T2" fmla="*/ 16057 w 20702"/>
                  <a:gd name="T3" fmla="*/ 59378 h 230634"/>
                  <a:gd name="T4" fmla="*/ 13925 w 20702"/>
                  <a:gd name="T5" fmla="*/ 113714 h 230634"/>
                  <a:gd name="T6" fmla="*/ 12418 w 20702"/>
                  <a:gd name="T7" fmla="*/ 169310 h 230634"/>
                  <a:gd name="T8" fmla="*/ 15303 w 20702"/>
                  <a:gd name="T9" fmla="*/ 223015 h 230634"/>
                  <a:gd name="T10" fmla="*/ 6525 w 20702"/>
                  <a:gd name="T11" fmla="*/ 228942 h 230634"/>
                  <a:gd name="T12" fmla="*/ 5771 w 20702"/>
                  <a:gd name="T13" fmla="*/ 207509 h 230634"/>
                  <a:gd name="T14" fmla="*/ 1505 w 20702"/>
                  <a:gd name="T15" fmla="*/ 143718 h 230634"/>
                  <a:gd name="T16" fmla="*/ 0 w 20702"/>
                  <a:gd name="T17" fmla="*/ 81440 h 230634"/>
                  <a:gd name="T18" fmla="*/ 2885 w 20702"/>
                  <a:gd name="T19" fmla="*/ 63791 h 230634"/>
                  <a:gd name="T20" fmla="*/ 4389 w 20702"/>
                  <a:gd name="T21" fmla="*/ 0 h 2306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702"/>
                  <a:gd name="T34" fmla="*/ 0 h 230634"/>
                  <a:gd name="T35" fmla="*/ 20702 w 20702"/>
                  <a:gd name="T36" fmla="*/ 230634 h 2306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702" h="230634">
                    <a:moveTo>
                      <a:pt x="20701" y="9525"/>
                    </a:moveTo>
                    <a:lnTo>
                      <a:pt x="16257" y="59817"/>
                    </a:lnTo>
                    <a:lnTo>
                      <a:pt x="14098" y="114554"/>
                    </a:lnTo>
                    <a:lnTo>
                      <a:pt x="12574" y="170561"/>
                    </a:lnTo>
                    <a:lnTo>
                      <a:pt x="15494" y="224663"/>
                    </a:lnTo>
                    <a:lnTo>
                      <a:pt x="6605" y="230633"/>
                    </a:lnTo>
                    <a:lnTo>
                      <a:pt x="5843" y="209042"/>
                    </a:lnTo>
                    <a:lnTo>
                      <a:pt x="1525" y="144780"/>
                    </a:lnTo>
                    <a:lnTo>
                      <a:pt x="0" y="82042"/>
                    </a:lnTo>
                    <a:lnTo>
                      <a:pt x="2921" y="64262"/>
                    </a:lnTo>
                    <a:lnTo>
                      <a:pt x="4445" y="0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1" name="Полилиния 185"/>
              <p:cNvSpPr>
                <a:spLocks noChangeArrowheads="1"/>
              </p:cNvSpPr>
              <p:nvPr/>
            </p:nvSpPr>
            <p:spPr bwMode="auto">
              <a:xfrm>
                <a:off x="5332413" y="3889560"/>
                <a:ext cx="20638" cy="65095"/>
              </a:xfrm>
              <a:custGeom>
                <a:avLst/>
                <a:gdLst>
                  <a:gd name="T0" fmla="*/ 8792 w 21464"/>
                  <a:gd name="T1" fmla="*/ 26294 h 65787"/>
                  <a:gd name="T2" fmla="*/ 16501 w 21464"/>
                  <a:gd name="T3" fmla="*/ 43338 h 65787"/>
                  <a:gd name="T4" fmla="*/ 18345 w 21464"/>
                  <a:gd name="T5" fmla="*/ 63061 h 65787"/>
                  <a:gd name="T6" fmla="*/ 5646 w 21464"/>
                  <a:gd name="T7" fmla="*/ 39079 h 65787"/>
                  <a:gd name="T8" fmla="*/ 543 w 21464"/>
                  <a:gd name="T9" fmla="*/ 22765 h 65787"/>
                  <a:gd name="T10" fmla="*/ 0 w 21464"/>
                  <a:gd name="T11" fmla="*/ 14243 h 65787"/>
                  <a:gd name="T12" fmla="*/ 543 w 21464"/>
                  <a:gd name="T13" fmla="*/ 6330 h 65787"/>
                  <a:gd name="T14" fmla="*/ 3800 w 21464"/>
                  <a:gd name="T15" fmla="*/ 0 h 65787"/>
                  <a:gd name="T16" fmla="*/ 7600 w 21464"/>
                  <a:gd name="T17" fmla="*/ 4260 h 65787"/>
                  <a:gd name="T18" fmla="*/ 6948 w 21464"/>
                  <a:gd name="T19" fmla="*/ 18382 h 657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464"/>
                  <a:gd name="T31" fmla="*/ 0 h 65787"/>
                  <a:gd name="T32" fmla="*/ 21464 w 21464"/>
                  <a:gd name="T33" fmla="*/ 65787 h 657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464" h="65787">
                    <a:moveTo>
                      <a:pt x="10287" y="27432"/>
                    </a:moveTo>
                    <a:lnTo>
                      <a:pt x="19305" y="45212"/>
                    </a:lnTo>
                    <a:lnTo>
                      <a:pt x="21463" y="65786"/>
                    </a:lnTo>
                    <a:lnTo>
                      <a:pt x="6605" y="40767"/>
                    </a:lnTo>
                    <a:lnTo>
                      <a:pt x="636" y="23749"/>
                    </a:lnTo>
                    <a:lnTo>
                      <a:pt x="0" y="14858"/>
                    </a:lnTo>
                    <a:lnTo>
                      <a:pt x="636" y="6603"/>
                    </a:lnTo>
                    <a:lnTo>
                      <a:pt x="4446" y="0"/>
                    </a:lnTo>
                    <a:lnTo>
                      <a:pt x="8891" y="4444"/>
                    </a:lnTo>
                    <a:lnTo>
                      <a:pt x="8129" y="19176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2" name="Полилиния 186"/>
              <p:cNvSpPr>
                <a:spLocks noChangeArrowheads="1"/>
              </p:cNvSpPr>
              <p:nvPr/>
            </p:nvSpPr>
            <p:spPr bwMode="auto">
              <a:xfrm>
                <a:off x="5048250" y="3930839"/>
                <a:ext cx="74612" cy="65095"/>
              </a:xfrm>
              <a:custGeom>
                <a:avLst/>
                <a:gdLst>
                  <a:gd name="T0" fmla="*/ 71457 w 75694"/>
                  <a:gd name="T1" fmla="*/ 11634 h 64263"/>
                  <a:gd name="T2" fmla="*/ 67980 w 75694"/>
                  <a:gd name="T3" fmla="*/ 14040 h 64263"/>
                  <a:gd name="T4" fmla="*/ 38487 w 75694"/>
                  <a:gd name="T5" fmla="*/ 20324 h 64263"/>
                  <a:gd name="T6" fmla="*/ 34291 w 75694"/>
                  <a:gd name="T7" fmla="*/ 25003 h 64263"/>
                  <a:gd name="T8" fmla="*/ 34291 w 75694"/>
                  <a:gd name="T9" fmla="*/ 31956 h 64263"/>
                  <a:gd name="T10" fmla="*/ 40645 w 75694"/>
                  <a:gd name="T11" fmla="*/ 42787 h 64263"/>
                  <a:gd name="T12" fmla="*/ 34291 w 75694"/>
                  <a:gd name="T13" fmla="*/ 41182 h 64263"/>
                  <a:gd name="T14" fmla="*/ 28054 w 75694"/>
                  <a:gd name="T15" fmla="*/ 38241 h 64263"/>
                  <a:gd name="T16" fmla="*/ 21821 w 75694"/>
                  <a:gd name="T17" fmla="*/ 36636 h 64263"/>
                  <a:gd name="T18" fmla="*/ 16185 w 75694"/>
                  <a:gd name="T19" fmla="*/ 38908 h 64263"/>
                  <a:gd name="T20" fmla="*/ 12589 w 75694"/>
                  <a:gd name="T21" fmla="*/ 45193 h 64263"/>
                  <a:gd name="T22" fmla="*/ 10551 w 75694"/>
                  <a:gd name="T23" fmla="*/ 52949 h 64263"/>
                  <a:gd name="T24" fmla="*/ 9830 w 75694"/>
                  <a:gd name="T25" fmla="*/ 60702 h 64263"/>
                  <a:gd name="T26" fmla="*/ 11270 w 75694"/>
                  <a:gd name="T27" fmla="*/ 67656 h 64263"/>
                  <a:gd name="T28" fmla="*/ 4917 w 75694"/>
                  <a:gd name="T29" fmla="*/ 63911 h 64263"/>
                  <a:gd name="T30" fmla="*/ 1439 w 75694"/>
                  <a:gd name="T31" fmla="*/ 56825 h 64263"/>
                  <a:gd name="T32" fmla="*/ 0 w 75694"/>
                  <a:gd name="T33" fmla="*/ 52147 h 64263"/>
                  <a:gd name="T34" fmla="*/ 0 w 75694"/>
                  <a:gd name="T35" fmla="*/ 47467 h 64263"/>
                  <a:gd name="T36" fmla="*/ 719 w 75694"/>
                  <a:gd name="T37" fmla="*/ 42787 h 64263"/>
                  <a:gd name="T38" fmla="*/ 2758 w 75694"/>
                  <a:gd name="T39" fmla="*/ 38908 h 64263"/>
                  <a:gd name="T40" fmla="*/ 7794 w 75694"/>
                  <a:gd name="T41" fmla="*/ 33560 h 64263"/>
                  <a:gd name="T42" fmla="*/ 29494 w 75694"/>
                  <a:gd name="T43" fmla="*/ 25673 h 64263"/>
                  <a:gd name="T44" fmla="*/ 39925 w 75694"/>
                  <a:gd name="T45" fmla="*/ 16312 h 64263"/>
                  <a:gd name="T46" fmla="*/ 42084 w 75694"/>
                  <a:gd name="T47" fmla="*/ 9361 h 64263"/>
                  <a:gd name="T48" fmla="*/ 42084 w 75694"/>
                  <a:gd name="T49" fmla="*/ 802 h 64263"/>
                  <a:gd name="T50" fmla="*/ 46279 w 75694"/>
                  <a:gd name="T51" fmla="*/ 0 h 64263"/>
                  <a:gd name="T52" fmla="*/ 50476 w 75694"/>
                  <a:gd name="T53" fmla="*/ 0 h 64263"/>
                  <a:gd name="T54" fmla="*/ 53952 w 75694"/>
                  <a:gd name="T55" fmla="*/ 802 h 6426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5694"/>
                  <a:gd name="T85" fmla="*/ 0 h 64263"/>
                  <a:gd name="T86" fmla="*/ 75694 w 75694"/>
                  <a:gd name="T87" fmla="*/ 64263 h 6426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5694" h="64263">
                    <a:moveTo>
                      <a:pt x="75693" y="11050"/>
                    </a:moveTo>
                    <a:lnTo>
                      <a:pt x="72010" y="13336"/>
                    </a:lnTo>
                    <a:lnTo>
                      <a:pt x="40768" y="19305"/>
                    </a:lnTo>
                    <a:lnTo>
                      <a:pt x="36323" y="23750"/>
                    </a:lnTo>
                    <a:lnTo>
                      <a:pt x="36323" y="30354"/>
                    </a:lnTo>
                    <a:lnTo>
                      <a:pt x="43054" y="40641"/>
                    </a:lnTo>
                    <a:lnTo>
                      <a:pt x="36323" y="39117"/>
                    </a:lnTo>
                    <a:lnTo>
                      <a:pt x="29718" y="36323"/>
                    </a:lnTo>
                    <a:lnTo>
                      <a:pt x="23114" y="34799"/>
                    </a:lnTo>
                    <a:lnTo>
                      <a:pt x="17145" y="36957"/>
                    </a:lnTo>
                    <a:lnTo>
                      <a:pt x="13336" y="42926"/>
                    </a:lnTo>
                    <a:lnTo>
                      <a:pt x="11176" y="50293"/>
                    </a:lnTo>
                    <a:lnTo>
                      <a:pt x="10414" y="57658"/>
                    </a:lnTo>
                    <a:lnTo>
                      <a:pt x="11938" y="64262"/>
                    </a:lnTo>
                    <a:lnTo>
                      <a:pt x="5207" y="60706"/>
                    </a:lnTo>
                    <a:lnTo>
                      <a:pt x="1524" y="53975"/>
                    </a:lnTo>
                    <a:lnTo>
                      <a:pt x="0" y="49531"/>
                    </a:lnTo>
                    <a:lnTo>
                      <a:pt x="0" y="45086"/>
                    </a:lnTo>
                    <a:lnTo>
                      <a:pt x="762" y="40641"/>
                    </a:lnTo>
                    <a:lnTo>
                      <a:pt x="2922" y="36957"/>
                    </a:lnTo>
                    <a:lnTo>
                      <a:pt x="8256" y="31877"/>
                    </a:lnTo>
                    <a:lnTo>
                      <a:pt x="31243" y="24385"/>
                    </a:lnTo>
                    <a:lnTo>
                      <a:pt x="42292" y="15494"/>
                    </a:lnTo>
                    <a:lnTo>
                      <a:pt x="44578" y="8891"/>
                    </a:lnTo>
                    <a:lnTo>
                      <a:pt x="44578" y="762"/>
                    </a:lnTo>
                    <a:lnTo>
                      <a:pt x="49023" y="0"/>
                    </a:lnTo>
                    <a:lnTo>
                      <a:pt x="53468" y="0"/>
                    </a:lnTo>
                    <a:lnTo>
                      <a:pt x="57150" y="762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3" name="Полилиния 187"/>
              <p:cNvSpPr>
                <a:spLocks noChangeArrowheads="1"/>
              </p:cNvSpPr>
              <p:nvPr/>
            </p:nvSpPr>
            <p:spPr bwMode="auto">
              <a:xfrm>
                <a:off x="5157787" y="3937190"/>
                <a:ext cx="111125" cy="57156"/>
              </a:xfrm>
              <a:custGeom>
                <a:avLst/>
                <a:gdLst>
                  <a:gd name="T0" fmla="*/ 113051 w 110490"/>
                  <a:gd name="T1" fmla="*/ 11090 h 56262"/>
                  <a:gd name="T2" fmla="*/ 105516 w 110490"/>
                  <a:gd name="T3" fmla="*/ 15826 h 56262"/>
                  <a:gd name="T4" fmla="*/ 100188 w 110490"/>
                  <a:gd name="T5" fmla="*/ 24483 h 56262"/>
                  <a:gd name="T6" fmla="*/ 90310 w 110490"/>
                  <a:gd name="T7" fmla="*/ 44907 h 56262"/>
                  <a:gd name="T8" fmla="*/ 83554 w 110490"/>
                  <a:gd name="T9" fmla="*/ 52889 h 56262"/>
                  <a:gd name="T10" fmla="*/ 75888 w 110490"/>
                  <a:gd name="T11" fmla="*/ 59112 h 56262"/>
                  <a:gd name="T12" fmla="*/ 65233 w 110490"/>
                  <a:gd name="T13" fmla="*/ 59923 h 56262"/>
                  <a:gd name="T14" fmla="*/ 0 w 110490"/>
                  <a:gd name="T15" fmla="*/ 45720 h 56262"/>
                  <a:gd name="T16" fmla="*/ 42492 w 110490"/>
                  <a:gd name="T17" fmla="*/ 7169 h 56262"/>
                  <a:gd name="T18" fmla="*/ 53148 w 110490"/>
                  <a:gd name="T19" fmla="*/ 2434 h 56262"/>
                  <a:gd name="T20" fmla="*/ 64452 w 110490"/>
                  <a:gd name="T21" fmla="*/ 0 h 56262"/>
                  <a:gd name="T22" fmla="*/ 77316 w 110490"/>
                  <a:gd name="T23" fmla="*/ 811 h 5626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0490"/>
                  <a:gd name="T37" fmla="*/ 0 h 56262"/>
                  <a:gd name="T38" fmla="*/ 110490 w 110490"/>
                  <a:gd name="T39" fmla="*/ 56262 h 5626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0490" h="56262">
                    <a:moveTo>
                      <a:pt x="110489" y="10413"/>
                    </a:moveTo>
                    <a:lnTo>
                      <a:pt x="103124" y="14858"/>
                    </a:lnTo>
                    <a:lnTo>
                      <a:pt x="97917" y="22987"/>
                    </a:lnTo>
                    <a:lnTo>
                      <a:pt x="88264" y="42163"/>
                    </a:lnTo>
                    <a:lnTo>
                      <a:pt x="81661" y="49657"/>
                    </a:lnTo>
                    <a:lnTo>
                      <a:pt x="74168" y="55499"/>
                    </a:lnTo>
                    <a:lnTo>
                      <a:pt x="63754" y="56261"/>
                    </a:lnTo>
                    <a:lnTo>
                      <a:pt x="0" y="42926"/>
                    </a:lnTo>
                    <a:lnTo>
                      <a:pt x="41529" y="6731"/>
                    </a:lnTo>
                    <a:lnTo>
                      <a:pt x="51943" y="2286"/>
                    </a:lnTo>
                    <a:lnTo>
                      <a:pt x="62992" y="0"/>
                    </a:lnTo>
                    <a:lnTo>
                      <a:pt x="75564" y="762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4" name="Полилиния 188"/>
              <p:cNvSpPr>
                <a:spLocks noChangeArrowheads="1"/>
              </p:cNvSpPr>
              <p:nvPr/>
            </p:nvSpPr>
            <p:spPr bwMode="auto">
              <a:xfrm>
                <a:off x="5264151" y="3959417"/>
                <a:ext cx="103187" cy="274666"/>
              </a:xfrm>
              <a:custGeom>
                <a:avLst/>
                <a:gdLst>
                  <a:gd name="T0" fmla="*/ 60977 w 103126"/>
                  <a:gd name="T1" fmla="*/ 0 h 274194"/>
                  <a:gd name="T2" fmla="*/ 66962 w 103126"/>
                  <a:gd name="T3" fmla="*/ 29794 h 274194"/>
                  <a:gd name="T4" fmla="*/ 90767 w 103126"/>
                  <a:gd name="T5" fmla="*/ 122121 h 274194"/>
                  <a:gd name="T6" fmla="*/ 101078 w 103126"/>
                  <a:gd name="T7" fmla="*/ 182991 h 274194"/>
                  <a:gd name="T8" fmla="*/ 103369 w 103126"/>
                  <a:gd name="T9" fmla="*/ 244116 h 274194"/>
                  <a:gd name="T10" fmla="*/ 72816 w 103126"/>
                  <a:gd name="T11" fmla="*/ 262786 h 274194"/>
                  <a:gd name="T12" fmla="*/ 40864 w 103126"/>
                  <a:gd name="T13" fmla="*/ 276086 h 274194"/>
                  <a:gd name="T14" fmla="*/ 40864 w 103126"/>
                  <a:gd name="T15" fmla="*/ 264961 h 274194"/>
                  <a:gd name="T16" fmla="*/ 41630 w 103126"/>
                  <a:gd name="T17" fmla="*/ 264065 h 274194"/>
                  <a:gd name="T18" fmla="*/ 43920 w 103126"/>
                  <a:gd name="T19" fmla="*/ 265600 h 274194"/>
                  <a:gd name="T20" fmla="*/ 44554 w 103126"/>
                  <a:gd name="T21" fmla="*/ 266366 h 274194"/>
                  <a:gd name="T22" fmla="*/ 46849 w 103126"/>
                  <a:gd name="T23" fmla="*/ 264961 h 274194"/>
                  <a:gd name="T24" fmla="*/ 50666 w 103126"/>
                  <a:gd name="T25" fmla="*/ 261252 h 274194"/>
                  <a:gd name="T26" fmla="*/ 20877 w 103126"/>
                  <a:gd name="T27" fmla="*/ 204603 h 274194"/>
                  <a:gd name="T28" fmla="*/ 5219 w 103126"/>
                  <a:gd name="T29" fmla="*/ 165983 h 274194"/>
                  <a:gd name="T30" fmla="*/ 0 w 103126"/>
                  <a:gd name="T31" fmla="*/ 125702 h 274194"/>
                  <a:gd name="T32" fmla="*/ 8149 w 103126"/>
                  <a:gd name="T33" fmla="*/ 90791 h 274194"/>
                  <a:gd name="T34" fmla="*/ 39336 w 103126"/>
                  <a:gd name="T35" fmla="*/ 29029 h 274194"/>
                  <a:gd name="T36" fmla="*/ 46849 w 103126"/>
                  <a:gd name="T37" fmla="*/ 3837 h 2741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3126"/>
                  <a:gd name="T58" fmla="*/ 0 h 274194"/>
                  <a:gd name="T59" fmla="*/ 103126 w 103126"/>
                  <a:gd name="T60" fmla="*/ 274194 h 27419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3126" h="274194">
                    <a:moveTo>
                      <a:pt x="60833" y="0"/>
                    </a:moveTo>
                    <a:lnTo>
                      <a:pt x="66802" y="29590"/>
                    </a:lnTo>
                    <a:lnTo>
                      <a:pt x="90551" y="121284"/>
                    </a:lnTo>
                    <a:lnTo>
                      <a:pt x="100838" y="181737"/>
                    </a:lnTo>
                    <a:lnTo>
                      <a:pt x="103125" y="242443"/>
                    </a:lnTo>
                    <a:lnTo>
                      <a:pt x="72644" y="260984"/>
                    </a:lnTo>
                    <a:lnTo>
                      <a:pt x="40768" y="274193"/>
                    </a:lnTo>
                    <a:lnTo>
                      <a:pt x="40768" y="263144"/>
                    </a:lnTo>
                    <a:lnTo>
                      <a:pt x="41530" y="262255"/>
                    </a:lnTo>
                    <a:lnTo>
                      <a:pt x="43816" y="263779"/>
                    </a:lnTo>
                    <a:lnTo>
                      <a:pt x="44450" y="264540"/>
                    </a:lnTo>
                    <a:lnTo>
                      <a:pt x="46737" y="263144"/>
                    </a:lnTo>
                    <a:lnTo>
                      <a:pt x="50546" y="259461"/>
                    </a:lnTo>
                    <a:lnTo>
                      <a:pt x="20829" y="203200"/>
                    </a:lnTo>
                    <a:lnTo>
                      <a:pt x="5207" y="164845"/>
                    </a:lnTo>
                    <a:lnTo>
                      <a:pt x="0" y="124840"/>
                    </a:lnTo>
                    <a:lnTo>
                      <a:pt x="8129" y="90169"/>
                    </a:lnTo>
                    <a:lnTo>
                      <a:pt x="39244" y="28829"/>
                    </a:lnTo>
                    <a:lnTo>
                      <a:pt x="46737" y="3809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5" name="Полилиния 189"/>
              <p:cNvSpPr>
                <a:spLocks noChangeArrowheads="1"/>
              </p:cNvSpPr>
              <p:nvPr/>
            </p:nvSpPr>
            <p:spPr bwMode="auto">
              <a:xfrm>
                <a:off x="5343526" y="3964180"/>
                <a:ext cx="46037" cy="236561"/>
              </a:xfrm>
              <a:custGeom>
                <a:avLst/>
                <a:gdLst>
                  <a:gd name="T0" fmla="*/ 12502 w 46102"/>
                  <a:gd name="T1" fmla="*/ 12755 h 235713"/>
                  <a:gd name="T2" fmla="*/ 34603 w 46102"/>
                  <a:gd name="T3" fmla="*/ 124456 h 235713"/>
                  <a:gd name="T4" fmla="*/ 42054 w 46102"/>
                  <a:gd name="T5" fmla="*/ 181403 h 235713"/>
                  <a:gd name="T6" fmla="*/ 45841 w 46102"/>
                  <a:gd name="T7" fmla="*/ 239122 h 235713"/>
                  <a:gd name="T8" fmla="*/ 40540 w 46102"/>
                  <a:gd name="T9" fmla="*/ 239122 h 235713"/>
                  <a:gd name="T10" fmla="*/ 34603 w 46102"/>
                  <a:gd name="T11" fmla="*/ 174575 h 235713"/>
                  <a:gd name="T12" fmla="*/ 23618 w 46102"/>
                  <a:gd name="T13" fmla="*/ 115438 h 235713"/>
                  <a:gd name="T14" fmla="*/ 10354 w 46102"/>
                  <a:gd name="T15" fmla="*/ 57718 h 235713"/>
                  <a:gd name="T16" fmla="*/ 0 w 46102"/>
                  <a:gd name="T17" fmla="*/ 0 h 2357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102"/>
                  <a:gd name="T28" fmla="*/ 0 h 235713"/>
                  <a:gd name="T29" fmla="*/ 46102 w 46102"/>
                  <a:gd name="T30" fmla="*/ 235713 h 2357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102" h="235713">
                    <a:moveTo>
                      <a:pt x="12574" y="12573"/>
                    </a:moveTo>
                    <a:lnTo>
                      <a:pt x="34799" y="122681"/>
                    </a:lnTo>
                    <a:lnTo>
                      <a:pt x="42292" y="178816"/>
                    </a:lnTo>
                    <a:lnTo>
                      <a:pt x="46101" y="235712"/>
                    </a:lnTo>
                    <a:lnTo>
                      <a:pt x="40768" y="235712"/>
                    </a:lnTo>
                    <a:lnTo>
                      <a:pt x="34799" y="172085"/>
                    </a:lnTo>
                    <a:lnTo>
                      <a:pt x="23750" y="113792"/>
                    </a:lnTo>
                    <a:lnTo>
                      <a:pt x="10414" y="568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6" name="Полилиния 190"/>
              <p:cNvSpPr>
                <a:spLocks noChangeArrowheads="1"/>
              </p:cNvSpPr>
              <p:nvPr/>
            </p:nvSpPr>
            <p:spPr bwMode="auto">
              <a:xfrm>
                <a:off x="5099050" y="3965768"/>
                <a:ext cx="144462" cy="233387"/>
              </a:xfrm>
              <a:custGeom>
                <a:avLst/>
                <a:gdLst>
                  <a:gd name="T0" fmla="*/ 89829 w 143257"/>
                  <a:gd name="T1" fmla="*/ 112781 h 232791"/>
                  <a:gd name="T2" fmla="*/ 99020 w 143257"/>
                  <a:gd name="T3" fmla="*/ 125482 h 232791"/>
                  <a:gd name="T4" fmla="*/ 122791 w 143257"/>
                  <a:gd name="T5" fmla="*/ 170261 h 232791"/>
                  <a:gd name="T6" fmla="*/ 148137 w 143257"/>
                  <a:gd name="T7" fmla="*/ 235184 h 232791"/>
                  <a:gd name="T8" fmla="*/ 119640 w 143257"/>
                  <a:gd name="T9" fmla="*/ 176934 h 232791"/>
                  <a:gd name="T10" fmla="*/ 89829 w 143257"/>
                  <a:gd name="T11" fmla="*/ 120351 h 232791"/>
                  <a:gd name="T12" fmla="*/ 52924 w 143257"/>
                  <a:gd name="T13" fmla="*/ 67231 h 232791"/>
                  <a:gd name="T14" fmla="*/ 6172 w 143257"/>
                  <a:gd name="T15" fmla="*/ 20913 h 232791"/>
                  <a:gd name="T16" fmla="*/ 0 w 143257"/>
                  <a:gd name="T17" fmla="*/ 0 h 232791"/>
                  <a:gd name="T18" fmla="*/ 13003 w 143257"/>
                  <a:gd name="T19" fmla="*/ 11292 h 232791"/>
                  <a:gd name="T20" fmla="*/ 49118 w 143257"/>
                  <a:gd name="T21" fmla="*/ 53119 h 2327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3257"/>
                  <a:gd name="T34" fmla="*/ 0 h 232791"/>
                  <a:gd name="T35" fmla="*/ 143257 w 143257"/>
                  <a:gd name="T36" fmla="*/ 232791 h 23279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3257" h="232791">
                    <a:moveTo>
                      <a:pt x="86869" y="111633"/>
                    </a:moveTo>
                    <a:lnTo>
                      <a:pt x="95758" y="124205"/>
                    </a:lnTo>
                    <a:lnTo>
                      <a:pt x="118745" y="168528"/>
                    </a:lnTo>
                    <a:lnTo>
                      <a:pt x="143256" y="232790"/>
                    </a:lnTo>
                    <a:lnTo>
                      <a:pt x="115698" y="175133"/>
                    </a:lnTo>
                    <a:lnTo>
                      <a:pt x="86869" y="119126"/>
                    </a:lnTo>
                    <a:lnTo>
                      <a:pt x="51181" y="66547"/>
                    </a:lnTo>
                    <a:lnTo>
                      <a:pt x="5969" y="20701"/>
                    </a:lnTo>
                    <a:lnTo>
                      <a:pt x="0" y="0"/>
                    </a:lnTo>
                    <a:lnTo>
                      <a:pt x="12574" y="11176"/>
                    </a:lnTo>
                    <a:lnTo>
                      <a:pt x="47499" y="52578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7" name="Полилиния 191"/>
              <p:cNvSpPr>
                <a:spLocks noChangeArrowheads="1"/>
              </p:cNvSpPr>
              <p:nvPr/>
            </p:nvSpPr>
            <p:spPr bwMode="auto">
              <a:xfrm>
                <a:off x="5008562" y="3983232"/>
                <a:ext cx="65088" cy="61918"/>
              </a:xfrm>
              <a:custGeom>
                <a:avLst/>
                <a:gdLst>
                  <a:gd name="T0" fmla="*/ 64521 w 65278"/>
                  <a:gd name="T1" fmla="*/ 61740 h 61977"/>
                  <a:gd name="T2" fmla="*/ 30880 w 65278"/>
                  <a:gd name="T3" fmla="*/ 45547 h 61977"/>
                  <a:gd name="T4" fmla="*/ 10293 w 65278"/>
                  <a:gd name="T5" fmla="*/ 32388 h 61977"/>
                  <a:gd name="T6" fmla="*/ 3766 w 65278"/>
                  <a:gd name="T7" fmla="*/ 24165 h 61977"/>
                  <a:gd name="T8" fmla="*/ 0 w 65278"/>
                  <a:gd name="T9" fmla="*/ 13156 h 61977"/>
                  <a:gd name="T10" fmla="*/ 754 w 65278"/>
                  <a:gd name="T11" fmla="*/ 0 h 61977"/>
                  <a:gd name="T12" fmla="*/ 40420 w 65278"/>
                  <a:gd name="T13" fmla="*/ 23533 h 61977"/>
                  <a:gd name="T14" fmla="*/ 56612 w 65278"/>
                  <a:gd name="T15" fmla="*/ 38967 h 61977"/>
                  <a:gd name="T16" fmla="*/ 61634 w 65278"/>
                  <a:gd name="T17" fmla="*/ 49214 h 619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278"/>
                  <a:gd name="T28" fmla="*/ 0 h 61977"/>
                  <a:gd name="T29" fmla="*/ 65278 w 65278"/>
                  <a:gd name="T30" fmla="*/ 61977 h 619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278" h="61977">
                    <a:moveTo>
                      <a:pt x="65277" y="61976"/>
                    </a:moveTo>
                    <a:lnTo>
                      <a:pt x="31242" y="45720"/>
                    </a:lnTo>
                    <a:lnTo>
                      <a:pt x="10413" y="32512"/>
                    </a:lnTo>
                    <a:lnTo>
                      <a:pt x="3810" y="24257"/>
                    </a:lnTo>
                    <a:lnTo>
                      <a:pt x="0" y="13208"/>
                    </a:lnTo>
                    <a:lnTo>
                      <a:pt x="762" y="0"/>
                    </a:lnTo>
                    <a:lnTo>
                      <a:pt x="40894" y="23621"/>
                    </a:lnTo>
                    <a:lnTo>
                      <a:pt x="57276" y="39115"/>
                    </a:lnTo>
                    <a:lnTo>
                      <a:pt x="62356" y="49402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8" name="Полилиния 192"/>
              <p:cNvSpPr>
                <a:spLocks noChangeArrowheads="1"/>
              </p:cNvSpPr>
              <p:nvPr/>
            </p:nvSpPr>
            <p:spPr bwMode="auto">
              <a:xfrm>
                <a:off x="5373688" y="3994345"/>
                <a:ext cx="20638" cy="111136"/>
              </a:xfrm>
              <a:custGeom>
                <a:avLst/>
                <a:gdLst>
                  <a:gd name="T0" fmla="*/ 14005 w 21463"/>
                  <a:gd name="T1" fmla="*/ 31284 h 110872"/>
                  <a:gd name="T2" fmla="*/ 15851 w 21463"/>
                  <a:gd name="T3" fmla="*/ 100775 h 110872"/>
                  <a:gd name="T4" fmla="*/ 18348 w 21463"/>
                  <a:gd name="T5" fmla="*/ 111931 h 110872"/>
                  <a:gd name="T6" fmla="*/ 9445 w 21463"/>
                  <a:gd name="T7" fmla="*/ 58081 h 110872"/>
                  <a:gd name="T8" fmla="*/ 0 w 21463"/>
                  <a:gd name="T9" fmla="*/ 0 h 110872"/>
                  <a:gd name="T10" fmla="*/ 2496 w 21463"/>
                  <a:gd name="T11" fmla="*/ 2949 h 110872"/>
                  <a:gd name="T12" fmla="*/ 6948 w 21463"/>
                  <a:gd name="T13" fmla="*/ 15642 h 110872"/>
                  <a:gd name="T14" fmla="*/ 6948 w 21463"/>
                  <a:gd name="T15" fmla="*/ 19361 h 110872"/>
                  <a:gd name="T16" fmla="*/ 8250 w 21463"/>
                  <a:gd name="T17" fmla="*/ 23847 h 110872"/>
                  <a:gd name="T18" fmla="*/ 10096 w 21463"/>
                  <a:gd name="T19" fmla="*/ 27564 h 1108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463"/>
                  <a:gd name="T31" fmla="*/ 0 h 110872"/>
                  <a:gd name="T32" fmla="*/ 21463 w 21463"/>
                  <a:gd name="T33" fmla="*/ 110872 h 1108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463" h="110872">
                    <a:moveTo>
                      <a:pt x="16382" y="30988"/>
                    </a:moveTo>
                    <a:lnTo>
                      <a:pt x="18542" y="99821"/>
                    </a:lnTo>
                    <a:lnTo>
                      <a:pt x="21462" y="110871"/>
                    </a:lnTo>
                    <a:lnTo>
                      <a:pt x="11049" y="57531"/>
                    </a:lnTo>
                    <a:lnTo>
                      <a:pt x="0" y="0"/>
                    </a:lnTo>
                    <a:lnTo>
                      <a:pt x="2920" y="2921"/>
                    </a:lnTo>
                    <a:lnTo>
                      <a:pt x="8127" y="15494"/>
                    </a:lnTo>
                    <a:lnTo>
                      <a:pt x="8127" y="19177"/>
                    </a:lnTo>
                    <a:lnTo>
                      <a:pt x="9651" y="23621"/>
                    </a:lnTo>
                    <a:lnTo>
                      <a:pt x="11811" y="27304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9" name="Полилиния 193"/>
              <p:cNvSpPr>
                <a:spLocks noChangeArrowheads="1"/>
              </p:cNvSpPr>
              <p:nvPr/>
            </p:nvSpPr>
            <p:spPr bwMode="auto">
              <a:xfrm>
                <a:off x="4822825" y="4005460"/>
                <a:ext cx="127000" cy="47630"/>
              </a:xfrm>
              <a:custGeom>
                <a:avLst/>
                <a:gdLst>
                  <a:gd name="T0" fmla="*/ 127380 w 126873"/>
                  <a:gd name="T1" fmla="*/ 26458 h 48007"/>
                  <a:gd name="T2" fmla="*/ 102773 w 126873"/>
                  <a:gd name="T3" fmla="*/ 39379 h 48007"/>
                  <a:gd name="T4" fmla="*/ 75996 w 126873"/>
                  <a:gd name="T5" fmla="*/ 45902 h 48007"/>
                  <a:gd name="T6" fmla="*/ 46158 w 126873"/>
                  <a:gd name="T7" fmla="*/ 46516 h 48007"/>
                  <a:gd name="T8" fmla="*/ 10453 w 126873"/>
                  <a:gd name="T9" fmla="*/ 42332 h 48007"/>
                  <a:gd name="T10" fmla="*/ 0 w 126873"/>
                  <a:gd name="T11" fmla="*/ 29411 h 48007"/>
                  <a:gd name="T12" fmla="*/ 58144 w 126873"/>
                  <a:gd name="T13" fmla="*/ 3570 h 48007"/>
                  <a:gd name="T14" fmla="*/ 84156 w 126873"/>
                  <a:gd name="T15" fmla="*/ 0 h 48007"/>
                  <a:gd name="T16" fmla="*/ 99074 w 126873"/>
                  <a:gd name="T17" fmla="*/ 2831 h 48007"/>
                  <a:gd name="T18" fmla="*/ 117690 w 126873"/>
                  <a:gd name="T19" fmla="*/ 14398 h 48007"/>
                  <a:gd name="T20" fmla="*/ 124447 w 126873"/>
                  <a:gd name="T21" fmla="*/ 21412 h 480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6873"/>
                  <a:gd name="T34" fmla="*/ 0 h 48007"/>
                  <a:gd name="T35" fmla="*/ 126873 w 126873"/>
                  <a:gd name="T36" fmla="*/ 48007 h 4800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6873" h="48007">
                    <a:moveTo>
                      <a:pt x="126872" y="27305"/>
                    </a:moveTo>
                    <a:lnTo>
                      <a:pt x="102362" y="40641"/>
                    </a:lnTo>
                    <a:lnTo>
                      <a:pt x="75692" y="47372"/>
                    </a:lnTo>
                    <a:lnTo>
                      <a:pt x="45974" y="48006"/>
                    </a:lnTo>
                    <a:lnTo>
                      <a:pt x="10413" y="43688"/>
                    </a:lnTo>
                    <a:lnTo>
                      <a:pt x="0" y="30354"/>
                    </a:lnTo>
                    <a:lnTo>
                      <a:pt x="57912" y="3684"/>
                    </a:lnTo>
                    <a:lnTo>
                      <a:pt x="83820" y="0"/>
                    </a:lnTo>
                    <a:lnTo>
                      <a:pt x="98678" y="2922"/>
                    </a:lnTo>
                    <a:lnTo>
                      <a:pt x="117220" y="14860"/>
                    </a:lnTo>
                    <a:lnTo>
                      <a:pt x="123951" y="22098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0" name="Полилиния 194"/>
              <p:cNvSpPr>
                <a:spLocks noChangeArrowheads="1"/>
              </p:cNvSpPr>
              <p:nvPr/>
            </p:nvSpPr>
            <p:spPr bwMode="auto">
              <a:xfrm>
                <a:off x="4959350" y="4062615"/>
                <a:ext cx="119062" cy="58743"/>
              </a:xfrm>
              <a:custGeom>
                <a:avLst/>
                <a:gdLst>
                  <a:gd name="T0" fmla="*/ 117733 w 119508"/>
                  <a:gd name="T1" fmla="*/ 15184 h 57532"/>
                  <a:gd name="T2" fmla="*/ 72442 w 119508"/>
                  <a:gd name="T3" fmla="*/ 59492 h 57532"/>
                  <a:gd name="T4" fmla="*/ 62932 w 119508"/>
                  <a:gd name="T5" fmla="*/ 56180 h 57532"/>
                  <a:gd name="T6" fmla="*/ 45291 w 119508"/>
                  <a:gd name="T7" fmla="*/ 57008 h 57532"/>
                  <a:gd name="T8" fmla="*/ 36533 w 119508"/>
                  <a:gd name="T9" fmla="*/ 60183 h 57532"/>
                  <a:gd name="T10" fmla="*/ 18267 w 119508"/>
                  <a:gd name="T11" fmla="*/ 62529 h 57532"/>
                  <a:gd name="T12" fmla="*/ 8757 w 119508"/>
                  <a:gd name="T13" fmla="*/ 60183 h 57532"/>
                  <a:gd name="T14" fmla="*/ 0 w 119508"/>
                  <a:gd name="T15" fmla="*/ 55353 h 57532"/>
                  <a:gd name="T16" fmla="*/ 42413 w 119508"/>
                  <a:gd name="T17" fmla="*/ 9523 h 57532"/>
                  <a:gd name="T18" fmla="*/ 53424 w 119508"/>
                  <a:gd name="T19" fmla="*/ 3865 h 57532"/>
                  <a:gd name="T20" fmla="*/ 64307 w 119508"/>
                  <a:gd name="T21" fmla="*/ 689 h 57532"/>
                  <a:gd name="T22" fmla="*/ 77447 w 119508"/>
                  <a:gd name="T23" fmla="*/ 1517 h 57532"/>
                  <a:gd name="T24" fmla="*/ 82575 w 119508"/>
                  <a:gd name="T25" fmla="*/ 0 h 57532"/>
                  <a:gd name="T26" fmla="*/ 93584 w 119508"/>
                  <a:gd name="T27" fmla="*/ 689 h 57532"/>
                  <a:gd name="T28" fmla="*/ 103845 w 119508"/>
                  <a:gd name="T29" fmla="*/ 4833 h 575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9508"/>
                  <a:gd name="T46" fmla="*/ 0 h 57532"/>
                  <a:gd name="T47" fmla="*/ 119508 w 119508"/>
                  <a:gd name="T48" fmla="*/ 57532 h 575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9508" h="57532">
                    <a:moveTo>
                      <a:pt x="119507" y="13970"/>
                    </a:moveTo>
                    <a:lnTo>
                      <a:pt x="73532" y="54737"/>
                    </a:lnTo>
                    <a:lnTo>
                      <a:pt x="63881" y="51689"/>
                    </a:lnTo>
                    <a:lnTo>
                      <a:pt x="45974" y="52451"/>
                    </a:lnTo>
                    <a:lnTo>
                      <a:pt x="37083" y="55371"/>
                    </a:lnTo>
                    <a:lnTo>
                      <a:pt x="18542" y="57531"/>
                    </a:lnTo>
                    <a:lnTo>
                      <a:pt x="8889" y="55371"/>
                    </a:lnTo>
                    <a:lnTo>
                      <a:pt x="0" y="50927"/>
                    </a:lnTo>
                    <a:lnTo>
                      <a:pt x="43052" y="8763"/>
                    </a:lnTo>
                    <a:lnTo>
                      <a:pt x="54229" y="3556"/>
                    </a:lnTo>
                    <a:lnTo>
                      <a:pt x="65277" y="634"/>
                    </a:lnTo>
                    <a:lnTo>
                      <a:pt x="78613" y="1396"/>
                    </a:lnTo>
                    <a:lnTo>
                      <a:pt x="83819" y="0"/>
                    </a:lnTo>
                    <a:lnTo>
                      <a:pt x="94995" y="634"/>
                    </a:lnTo>
                    <a:lnTo>
                      <a:pt x="105409" y="4445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1" name="Полилиния 195"/>
              <p:cNvSpPr>
                <a:spLocks noChangeArrowheads="1"/>
              </p:cNvSpPr>
              <p:nvPr/>
            </p:nvSpPr>
            <p:spPr bwMode="auto">
              <a:xfrm>
                <a:off x="5434013" y="4111832"/>
                <a:ext cx="238125" cy="65095"/>
              </a:xfrm>
              <a:custGeom>
                <a:avLst/>
                <a:gdLst>
                  <a:gd name="T0" fmla="*/ 238121 w 238126"/>
                  <a:gd name="T1" fmla="*/ 2933 h 65024"/>
                  <a:gd name="T2" fmla="*/ 180209 w 238126"/>
                  <a:gd name="T3" fmla="*/ 11096 h 65024"/>
                  <a:gd name="T4" fmla="*/ 121663 w 238126"/>
                  <a:gd name="T5" fmla="*/ 28190 h 65024"/>
                  <a:gd name="T6" fmla="*/ 62993 w 238126"/>
                  <a:gd name="T7" fmla="*/ 47452 h 65024"/>
                  <a:gd name="T8" fmla="*/ 5207 w 238126"/>
                  <a:gd name="T9" fmla="*/ 65307 h 65024"/>
                  <a:gd name="T10" fmla="*/ 762 w 238126"/>
                  <a:gd name="T11" fmla="*/ 54849 h 65024"/>
                  <a:gd name="T12" fmla="*/ 0 w 238126"/>
                  <a:gd name="T13" fmla="*/ 46686 h 65024"/>
                  <a:gd name="T14" fmla="*/ 762 w 238126"/>
                  <a:gd name="T15" fmla="*/ 39414 h 65024"/>
                  <a:gd name="T16" fmla="*/ 8891 w 238126"/>
                  <a:gd name="T17" fmla="*/ 27424 h 65024"/>
                  <a:gd name="T18" fmla="*/ 23749 w 238126"/>
                  <a:gd name="T19" fmla="*/ 18495 h 65024"/>
                  <a:gd name="T20" fmla="*/ 32640 w 238126"/>
                  <a:gd name="T21" fmla="*/ 15562 h 65024"/>
                  <a:gd name="T22" fmla="*/ 36323 w 238126"/>
                  <a:gd name="T23" fmla="*/ 13394 h 65024"/>
                  <a:gd name="T24" fmla="*/ 40005 w 238126"/>
                  <a:gd name="T25" fmla="*/ 14030 h 65024"/>
                  <a:gd name="T26" fmla="*/ 42926 w 238126"/>
                  <a:gd name="T27" fmla="*/ 15562 h 65024"/>
                  <a:gd name="T28" fmla="*/ 45974 w 238126"/>
                  <a:gd name="T29" fmla="*/ 17728 h 65024"/>
                  <a:gd name="T30" fmla="*/ 50419 w 238126"/>
                  <a:gd name="T31" fmla="*/ 22193 h 65024"/>
                  <a:gd name="T32" fmla="*/ 54865 w 238126"/>
                  <a:gd name="T33" fmla="*/ 24492 h 65024"/>
                  <a:gd name="T34" fmla="*/ 51943 w 238126"/>
                  <a:gd name="T35" fmla="*/ 25256 h 65024"/>
                  <a:gd name="T36" fmla="*/ 48895 w 238126"/>
                  <a:gd name="T37" fmla="*/ 27424 h 65024"/>
                  <a:gd name="T38" fmla="*/ 46736 w 238126"/>
                  <a:gd name="T39" fmla="*/ 29592 h 65024"/>
                  <a:gd name="T40" fmla="*/ 45212 w 238126"/>
                  <a:gd name="T41" fmla="*/ 31890 h 65024"/>
                  <a:gd name="T42" fmla="*/ 48895 w 238126"/>
                  <a:gd name="T43" fmla="*/ 37883 h 65024"/>
                  <a:gd name="T44" fmla="*/ 71882 w 238126"/>
                  <a:gd name="T45" fmla="*/ 33417 h 65024"/>
                  <a:gd name="T46" fmla="*/ 118745 w 238126"/>
                  <a:gd name="T47" fmla="*/ 20027 h 65024"/>
                  <a:gd name="T48" fmla="*/ 165477 w 238126"/>
                  <a:gd name="T49" fmla="*/ 6759 h 65024"/>
                  <a:gd name="T50" fmla="*/ 212976 w 238126"/>
                  <a:gd name="T51" fmla="*/ 0 h 650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38126"/>
                  <a:gd name="T79" fmla="*/ 0 h 65024"/>
                  <a:gd name="T80" fmla="*/ 238126 w 238126"/>
                  <a:gd name="T81" fmla="*/ 65024 h 650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38126" h="65024">
                    <a:moveTo>
                      <a:pt x="238125" y="2921"/>
                    </a:moveTo>
                    <a:lnTo>
                      <a:pt x="180213" y="11048"/>
                    </a:lnTo>
                    <a:lnTo>
                      <a:pt x="121667" y="28066"/>
                    </a:lnTo>
                    <a:lnTo>
                      <a:pt x="62993" y="47244"/>
                    </a:lnTo>
                    <a:lnTo>
                      <a:pt x="5207" y="65023"/>
                    </a:lnTo>
                    <a:lnTo>
                      <a:pt x="762" y="54609"/>
                    </a:lnTo>
                    <a:lnTo>
                      <a:pt x="0" y="46482"/>
                    </a:lnTo>
                    <a:lnTo>
                      <a:pt x="762" y="39242"/>
                    </a:lnTo>
                    <a:lnTo>
                      <a:pt x="8891" y="27304"/>
                    </a:lnTo>
                    <a:lnTo>
                      <a:pt x="23749" y="18415"/>
                    </a:lnTo>
                    <a:lnTo>
                      <a:pt x="32640" y="15494"/>
                    </a:lnTo>
                    <a:lnTo>
                      <a:pt x="36323" y="13334"/>
                    </a:lnTo>
                    <a:lnTo>
                      <a:pt x="40005" y="13970"/>
                    </a:lnTo>
                    <a:lnTo>
                      <a:pt x="42926" y="15494"/>
                    </a:lnTo>
                    <a:lnTo>
                      <a:pt x="45974" y="17652"/>
                    </a:lnTo>
                    <a:lnTo>
                      <a:pt x="50419" y="22097"/>
                    </a:lnTo>
                    <a:lnTo>
                      <a:pt x="54865" y="24384"/>
                    </a:lnTo>
                    <a:lnTo>
                      <a:pt x="51943" y="25146"/>
                    </a:lnTo>
                    <a:lnTo>
                      <a:pt x="48895" y="27304"/>
                    </a:lnTo>
                    <a:lnTo>
                      <a:pt x="46736" y="29464"/>
                    </a:lnTo>
                    <a:lnTo>
                      <a:pt x="45212" y="31750"/>
                    </a:lnTo>
                    <a:lnTo>
                      <a:pt x="48895" y="37719"/>
                    </a:lnTo>
                    <a:lnTo>
                      <a:pt x="71882" y="33273"/>
                    </a:lnTo>
                    <a:lnTo>
                      <a:pt x="118745" y="19939"/>
                    </a:lnTo>
                    <a:lnTo>
                      <a:pt x="165481" y="6731"/>
                    </a:lnTo>
                    <a:lnTo>
                      <a:pt x="212980" y="0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2" name="Полилиния 196"/>
              <p:cNvSpPr>
                <a:spLocks noChangeArrowheads="1"/>
              </p:cNvSpPr>
              <p:nvPr/>
            </p:nvSpPr>
            <p:spPr bwMode="auto">
              <a:xfrm>
                <a:off x="5408613" y="4126122"/>
                <a:ext cx="14288" cy="65094"/>
              </a:xfrm>
              <a:custGeom>
                <a:avLst/>
                <a:gdLst>
                  <a:gd name="T0" fmla="*/ 14876 w 14097"/>
                  <a:gd name="T1" fmla="*/ 39684 h 65787"/>
                  <a:gd name="T2" fmla="*/ 12598 w 14097"/>
                  <a:gd name="T3" fmla="*/ 45405 h 65787"/>
                  <a:gd name="T4" fmla="*/ 14876 w 14097"/>
                  <a:gd name="T5" fmla="*/ 53198 h 65787"/>
                  <a:gd name="T6" fmla="*/ 14876 w 14097"/>
                  <a:gd name="T7" fmla="*/ 58796 h 65787"/>
                  <a:gd name="T8" fmla="*/ 12598 w 14097"/>
                  <a:gd name="T9" fmla="*/ 60988 h 65787"/>
                  <a:gd name="T10" fmla="*/ 7908 w 14097"/>
                  <a:gd name="T11" fmla="*/ 63058 h 65787"/>
                  <a:gd name="T12" fmla="*/ 10186 w 14097"/>
                  <a:gd name="T13" fmla="*/ 46015 h 65787"/>
                  <a:gd name="T14" fmla="*/ 0 w 14097"/>
                  <a:gd name="T15" fmla="*/ 7789 h 65787"/>
                  <a:gd name="T16" fmla="*/ 0 w 14097"/>
                  <a:gd name="T17" fmla="*/ 0 h 65787"/>
                  <a:gd name="T18" fmla="*/ 7103 w 14097"/>
                  <a:gd name="T19" fmla="*/ 853 h 65787"/>
                  <a:gd name="T20" fmla="*/ 11794 w 14097"/>
                  <a:gd name="T21" fmla="*/ 3529 h 65787"/>
                  <a:gd name="T22" fmla="*/ 13402 w 14097"/>
                  <a:gd name="T23" fmla="*/ 7789 h 65787"/>
                  <a:gd name="T24" fmla="*/ 14072 w 14097"/>
                  <a:gd name="T25" fmla="*/ 14241 h 65787"/>
                  <a:gd name="T26" fmla="*/ 12598 w 14097"/>
                  <a:gd name="T27" fmla="*/ 20573 h 65787"/>
                  <a:gd name="T28" fmla="*/ 12598 w 14097"/>
                  <a:gd name="T29" fmla="*/ 33353 h 6578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97"/>
                  <a:gd name="T46" fmla="*/ 0 h 65787"/>
                  <a:gd name="T47" fmla="*/ 14097 w 14097"/>
                  <a:gd name="T48" fmla="*/ 65787 h 6578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97" h="65787">
                    <a:moveTo>
                      <a:pt x="14096" y="41401"/>
                    </a:moveTo>
                    <a:lnTo>
                      <a:pt x="11938" y="47370"/>
                    </a:lnTo>
                    <a:lnTo>
                      <a:pt x="14096" y="55499"/>
                    </a:lnTo>
                    <a:lnTo>
                      <a:pt x="14096" y="61340"/>
                    </a:lnTo>
                    <a:lnTo>
                      <a:pt x="11938" y="63626"/>
                    </a:lnTo>
                    <a:lnTo>
                      <a:pt x="7493" y="65786"/>
                    </a:lnTo>
                    <a:lnTo>
                      <a:pt x="9652" y="48006"/>
                    </a:lnTo>
                    <a:lnTo>
                      <a:pt x="0" y="8127"/>
                    </a:lnTo>
                    <a:lnTo>
                      <a:pt x="0" y="0"/>
                    </a:lnTo>
                    <a:lnTo>
                      <a:pt x="6731" y="889"/>
                    </a:lnTo>
                    <a:lnTo>
                      <a:pt x="11176" y="3682"/>
                    </a:lnTo>
                    <a:lnTo>
                      <a:pt x="12700" y="8127"/>
                    </a:lnTo>
                    <a:lnTo>
                      <a:pt x="13334" y="14858"/>
                    </a:lnTo>
                    <a:lnTo>
                      <a:pt x="11938" y="21463"/>
                    </a:lnTo>
                    <a:lnTo>
                      <a:pt x="11938" y="34797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3" name="Полилиния 197"/>
              <p:cNvSpPr>
                <a:spLocks noChangeArrowheads="1"/>
              </p:cNvSpPr>
              <p:nvPr/>
            </p:nvSpPr>
            <p:spPr bwMode="auto">
              <a:xfrm>
                <a:off x="4725987" y="4167401"/>
                <a:ext cx="392113" cy="58743"/>
              </a:xfrm>
              <a:custGeom>
                <a:avLst/>
                <a:gdLst>
                  <a:gd name="T0" fmla="*/ 361538 w 392431"/>
                  <a:gd name="T1" fmla="*/ 7274 h 59183"/>
                  <a:gd name="T2" fmla="*/ 360904 w 392431"/>
                  <a:gd name="T3" fmla="*/ 11587 h 59183"/>
                  <a:gd name="T4" fmla="*/ 363057 w 392431"/>
                  <a:gd name="T5" fmla="*/ 14423 h 59183"/>
                  <a:gd name="T6" fmla="*/ 366094 w 392431"/>
                  <a:gd name="T7" fmla="*/ 15039 h 59183"/>
                  <a:gd name="T8" fmla="*/ 370526 w 392431"/>
                  <a:gd name="T9" fmla="*/ 15039 h 59183"/>
                  <a:gd name="T10" fmla="*/ 374197 w 392431"/>
                  <a:gd name="T11" fmla="*/ 13684 h 59183"/>
                  <a:gd name="T12" fmla="*/ 378626 w 392431"/>
                  <a:gd name="T13" fmla="*/ 12820 h 59183"/>
                  <a:gd name="T14" fmla="*/ 382297 w 392431"/>
                  <a:gd name="T15" fmla="*/ 12820 h 59183"/>
                  <a:gd name="T16" fmla="*/ 385969 w 392431"/>
                  <a:gd name="T17" fmla="*/ 14423 h 59183"/>
                  <a:gd name="T18" fmla="*/ 391160 w 392431"/>
                  <a:gd name="T19" fmla="*/ 40924 h 59183"/>
                  <a:gd name="T20" fmla="*/ 352677 w 392431"/>
                  <a:gd name="T21" fmla="*/ 38830 h 59183"/>
                  <a:gd name="T22" fmla="*/ 314952 w 392431"/>
                  <a:gd name="T23" fmla="*/ 40924 h 59183"/>
                  <a:gd name="T24" fmla="*/ 277989 w 392431"/>
                  <a:gd name="T25" fmla="*/ 45239 h 59183"/>
                  <a:gd name="T26" fmla="*/ 241784 w 392431"/>
                  <a:gd name="T27" fmla="*/ 50909 h 59183"/>
                  <a:gd name="T28" fmla="*/ 204821 w 392431"/>
                  <a:gd name="T29" fmla="*/ 54485 h 59183"/>
                  <a:gd name="T30" fmla="*/ 167857 w 392431"/>
                  <a:gd name="T31" fmla="*/ 57442 h 59183"/>
                  <a:gd name="T32" fmla="*/ 130132 w 392431"/>
                  <a:gd name="T33" fmla="*/ 56702 h 59183"/>
                  <a:gd name="T34" fmla="*/ 93168 w 392431"/>
                  <a:gd name="T35" fmla="*/ 51770 h 59183"/>
                  <a:gd name="T36" fmla="*/ 55445 w 392431"/>
                  <a:gd name="T37" fmla="*/ 43760 h 59183"/>
                  <a:gd name="T38" fmla="*/ 0 w 392431"/>
                  <a:gd name="T39" fmla="*/ 23668 h 59183"/>
                  <a:gd name="T40" fmla="*/ 13291 w 392431"/>
                  <a:gd name="T41" fmla="*/ 17259 h 59183"/>
                  <a:gd name="T42" fmla="*/ 20002 w 392431"/>
                  <a:gd name="T43" fmla="*/ 15901 h 59183"/>
                  <a:gd name="T44" fmla="*/ 25823 w 392431"/>
                  <a:gd name="T45" fmla="*/ 13684 h 59183"/>
                  <a:gd name="T46" fmla="*/ 36963 w 392431"/>
                  <a:gd name="T47" fmla="*/ 15039 h 59183"/>
                  <a:gd name="T48" fmla="*/ 42155 w 392431"/>
                  <a:gd name="T49" fmla="*/ 17997 h 59183"/>
                  <a:gd name="T50" fmla="*/ 113169 w 392431"/>
                  <a:gd name="T51" fmla="*/ 7274 h 59183"/>
                  <a:gd name="T52" fmla="*/ 115321 w 392431"/>
                  <a:gd name="T53" fmla="*/ 3575 h 59183"/>
                  <a:gd name="T54" fmla="*/ 127223 w 392431"/>
                  <a:gd name="T55" fmla="*/ 5794 h 59183"/>
                  <a:gd name="T56" fmla="*/ 198111 w 392431"/>
                  <a:gd name="T57" fmla="*/ 5794 h 59183"/>
                  <a:gd name="T58" fmla="*/ 221911 w 392431"/>
                  <a:gd name="T59" fmla="*/ 10108 h 59183"/>
                  <a:gd name="T60" fmla="*/ 233682 w 392431"/>
                  <a:gd name="T61" fmla="*/ 14423 h 59183"/>
                  <a:gd name="T62" fmla="*/ 292040 w 392431"/>
                  <a:gd name="T63" fmla="*/ 8628 h 59183"/>
                  <a:gd name="T64" fmla="*/ 349005 w 392431"/>
                  <a:gd name="T65" fmla="*/ 0 h 591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92431"/>
                  <a:gd name="T100" fmla="*/ 0 h 59183"/>
                  <a:gd name="T101" fmla="*/ 392431 w 392431"/>
                  <a:gd name="T102" fmla="*/ 59183 h 591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92431" h="59183">
                    <a:moveTo>
                      <a:pt x="362712" y="7494"/>
                    </a:moveTo>
                    <a:lnTo>
                      <a:pt x="362076" y="11938"/>
                    </a:lnTo>
                    <a:lnTo>
                      <a:pt x="364236" y="14860"/>
                    </a:lnTo>
                    <a:lnTo>
                      <a:pt x="367283" y="15494"/>
                    </a:lnTo>
                    <a:lnTo>
                      <a:pt x="371729" y="15494"/>
                    </a:lnTo>
                    <a:lnTo>
                      <a:pt x="375412" y="14098"/>
                    </a:lnTo>
                    <a:lnTo>
                      <a:pt x="379856" y="13208"/>
                    </a:lnTo>
                    <a:lnTo>
                      <a:pt x="383539" y="13208"/>
                    </a:lnTo>
                    <a:lnTo>
                      <a:pt x="387223" y="14860"/>
                    </a:lnTo>
                    <a:lnTo>
                      <a:pt x="392430" y="42164"/>
                    </a:lnTo>
                    <a:lnTo>
                      <a:pt x="353822" y="40006"/>
                    </a:lnTo>
                    <a:lnTo>
                      <a:pt x="315975" y="42164"/>
                    </a:lnTo>
                    <a:lnTo>
                      <a:pt x="278892" y="46610"/>
                    </a:lnTo>
                    <a:lnTo>
                      <a:pt x="242569" y="52451"/>
                    </a:lnTo>
                    <a:lnTo>
                      <a:pt x="205486" y="56135"/>
                    </a:lnTo>
                    <a:lnTo>
                      <a:pt x="168401" y="59182"/>
                    </a:lnTo>
                    <a:lnTo>
                      <a:pt x="130556" y="58420"/>
                    </a:lnTo>
                    <a:lnTo>
                      <a:pt x="93472" y="53340"/>
                    </a:lnTo>
                    <a:lnTo>
                      <a:pt x="55625" y="45086"/>
                    </a:lnTo>
                    <a:lnTo>
                      <a:pt x="0" y="24385"/>
                    </a:lnTo>
                    <a:lnTo>
                      <a:pt x="13335" y="17781"/>
                    </a:lnTo>
                    <a:lnTo>
                      <a:pt x="20066" y="16383"/>
                    </a:lnTo>
                    <a:lnTo>
                      <a:pt x="25907" y="14098"/>
                    </a:lnTo>
                    <a:lnTo>
                      <a:pt x="37083" y="15494"/>
                    </a:lnTo>
                    <a:lnTo>
                      <a:pt x="42291" y="18543"/>
                    </a:lnTo>
                    <a:lnTo>
                      <a:pt x="113537" y="7494"/>
                    </a:lnTo>
                    <a:lnTo>
                      <a:pt x="115697" y="3683"/>
                    </a:lnTo>
                    <a:lnTo>
                      <a:pt x="127635" y="5969"/>
                    </a:lnTo>
                    <a:lnTo>
                      <a:pt x="198755" y="5969"/>
                    </a:lnTo>
                    <a:lnTo>
                      <a:pt x="222631" y="10414"/>
                    </a:lnTo>
                    <a:lnTo>
                      <a:pt x="234442" y="14860"/>
                    </a:lnTo>
                    <a:lnTo>
                      <a:pt x="292988" y="8890"/>
                    </a:lnTo>
                    <a:lnTo>
                      <a:pt x="350138" y="0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4" name="Полилиния 198"/>
              <p:cNvSpPr>
                <a:spLocks noChangeArrowheads="1"/>
              </p:cNvSpPr>
              <p:nvPr/>
            </p:nvSpPr>
            <p:spPr bwMode="auto">
              <a:xfrm>
                <a:off x="4462462" y="2908385"/>
                <a:ext cx="206375" cy="376276"/>
              </a:xfrm>
              <a:custGeom>
                <a:avLst/>
                <a:gdLst>
                  <a:gd name="T0" fmla="*/ 0 w 207012"/>
                  <a:gd name="T1" fmla="*/ 338061 h 376174"/>
                  <a:gd name="T2" fmla="*/ 153920 w 207012"/>
                  <a:gd name="T3" fmla="*/ 62171 h 376174"/>
                  <a:gd name="T4" fmla="*/ 204475 w 207012"/>
                  <a:gd name="T5" fmla="*/ 0 h 376174"/>
                  <a:gd name="T6" fmla="*/ 199332 w 207012"/>
                  <a:gd name="T7" fmla="*/ 9664 h 376174"/>
                  <a:gd name="T8" fmla="*/ 171483 w 207012"/>
                  <a:gd name="T9" fmla="*/ 73232 h 376174"/>
                  <a:gd name="T10" fmla="*/ 153167 w 207012"/>
                  <a:gd name="T11" fmla="*/ 118365 h 376174"/>
                  <a:gd name="T12" fmla="*/ 133348 w 207012"/>
                  <a:gd name="T13" fmla="*/ 163498 h 376174"/>
                  <a:gd name="T14" fmla="*/ 116538 w 207012"/>
                  <a:gd name="T15" fmla="*/ 206471 h 376174"/>
                  <a:gd name="T16" fmla="*/ 97469 w 207012"/>
                  <a:gd name="T17" fmla="*/ 259614 h 376174"/>
                  <a:gd name="T18" fmla="*/ 96718 w 207012"/>
                  <a:gd name="T19" fmla="*/ 272202 h 376174"/>
                  <a:gd name="T20" fmla="*/ 99728 w 207012"/>
                  <a:gd name="T21" fmla="*/ 290003 h 376174"/>
                  <a:gd name="T22" fmla="*/ 115786 w 207012"/>
                  <a:gd name="T23" fmla="*/ 346958 h 376174"/>
                  <a:gd name="T24" fmla="*/ 126825 w 207012"/>
                  <a:gd name="T25" fmla="*/ 376581 h 3761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7012"/>
                  <a:gd name="T40" fmla="*/ 0 h 376174"/>
                  <a:gd name="T41" fmla="*/ 207012 w 207012"/>
                  <a:gd name="T42" fmla="*/ 376174 h 3761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7012" h="376174">
                    <a:moveTo>
                      <a:pt x="0" y="337693"/>
                    </a:moveTo>
                    <a:lnTo>
                      <a:pt x="155829" y="62103"/>
                    </a:lnTo>
                    <a:lnTo>
                      <a:pt x="207011" y="0"/>
                    </a:lnTo>
                    <a:lnTo>
                      <a:pt x="201804" y="9652"/>
                    </a:lnTo>
                    <a:lnTo>
                      <a:pt x="173610" y="73152"/>
                    </a:lnTo>
                    <a:lnTo>
                      <a:pt x="155067" y="118237"/>
                    </a:lnTo>
                    <a:lnTo>
                      <a:pt x="135002" y="163322"/>
                    </a:lnTo>
                    <a:lnTo>
                      <a:pt x="117984" y="206247"/>
                    </a:lnTo>
                    <a:lnTo>
                      <a:pt x="98679" y="259334"/>
                    </a:lnTo>
                    <a:lnTo>
                      <a:pt x="97917" y="271906"/>
                    </a:lnTo>
                    <a:lnTo>
                      <a:pt x="100966" y="289687"/>
                    </a:lnTo>
                    <a:lnTo>
                      <a:pt x="117222" y="346582"/>
                    </a:lnTo>
                    <a:lnTo>
                      <a:pt x="128398" y="376173"/>
                    </a:lnTo>
                    <a:close/>
                  </a:path>
                </a:pathLst>
              </a:custGeom>
              <a:solidFill>
                <a:srgbClr val="FFFF99"/>
              </a:solidFill>
              <a:ln w="0" algn="ctr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5" name="Полилиния 199"/>
              <p:cNvSpPr>
                <a:spLocks noChangeArrowheads="1"/>
              </p:cNvSpPr>
              <p:nvPr/>
            </p:nvSpPr>
            <p:spPr bwMode="auto">
              <a:xfrm>
                <a:off x="4935537" y="2913149"/>
                <a:ext cx="400050" cy="236561"/>
              </a:xfrm>
              <a:custGeom>
                <a:avLst/>
                <a:gdLst>
                  <a:gd name="T0" fmla="*/ 23778 w 399925"/>
                  <a:gd name="T1" fmla="*/ 157438 h 235714"/>
                  <a:gd name="T2" fmla="*/ 0 w 399925"/>
                  <a:gd name="T3" fmla="*/ 105646 h 235714"/>
                  <a:gd name="T4" fmla="*/ 66124 w 399925"/>
                  <a:gd name="T5" fmla="*/ 143137 h 235714"/>
                  <a:gd name="T6" fmla="*/ 60147 w 399925"/>
                  <a:gd name="T7" fmla="*/ 94437 h 235714"/>
                  <a:gd name="T8" fmla="*/ 122581 w 399925"/>
                  <a:gd name="T9" fmla="*/ 148419 h 235714"/>
                  <a:gd name="T10" fmla="*/ 150811 w 399925"/>
                  <a:gd name="T11" fmla="*/ 94437 h 235714"/>
                  <a:gd name="T12" fmla="*/ 234735 w 399925"/>
                  <a:gd name="T13" fmla="*/ 100492 h 235714"/>
                  <a:gd name="T14" fmla="*/ 400424 w 399925"/>
                  <a:gd name="T15" fmla="*/ 0 h 235714"/>
                  <a:gd name="T16" fmla="*/ 225835 w 399925"/>
                  <a:gd name="T17" fmla="*/ 133474 h 235714"/>
                  <a:gd name="T18" fmla="*/ 159713 w 399925"/>
                  <a:gd name="T19" fmla="*/ 167099 h 235714"/>
                  <a:gd name="T20" fmla="*/ 187305 w 399925"/>
                  <a:gd name="T21" fmla="*/ 239119 h 235714"/>
                  <a:gd name="T22" fmla="*/ 60147 w 399925"/>
                  <a:gd name="T23" fmla="*/ 239119 h 2357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9925"/>
                  <a:gd name="T37" fmla="*/ 0 h 235714"/>
                  <a:gd name="T38" fmla="*/ 399925 w 399925"/>
                  <a:gd name="T39" fmla="*/ 235714 h 2357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9925" h="235714">
                    <a:moveTo>
                      <a:pt x="23750" y="155194"/>
                    </a:moveTo>
                    <a:lnTo>
                      <a:pt x="0" y="104141"/>
                    </a:lnTo>
                    <a:lnTo>
                      <a:pt x="66040" y="141097"/>
                    </a:lnTo>
                    <a:lnTo>
                      <a:pt x="60071" y="93091"/>
                    </a:lnTo>
                    <a:lnTo>
                      <a:pt x="122429" y="146304"/>
                    </a:lnTo>
                    <a:lnTo>
                      <a:pt x="150623" y="93091"/>
                    </a:lnTo>
                    <a:lnTo>
                      <a:pt x="234443" y="99060"/>
                    </a:lnTo>
                    <a:lnTo>
                      <a:pt x="399924" y="0"/>
                    </a:lnTo>
                    <a:lnTo>
                      <a:pt x="225552" y="131572"/>
                    </a:lnTo>
                    <a:lnTo>
                      <a:pt x="159513" y="164719"/>
                    </a:lnTo>
                    <a:lnTo>
                      <a:pt x="187071" y="235713"/>
                    </a:lnTo>
                    <a:lnTo>
                      <a:pt x="60071" y="235713"/>
                    </a:lnTo>
                    <a:close/>
                  </a:path>
                </a:pathLst>
              </a:custGeom>
              <a:solidFill>
                <a:srgbClr val="FFFF99"/>
              </a:solidFill>
              <a:ln w="0" algn="ctr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6" name="Полилиния 200"/>
              <p:cNvSpPr>
                <a:spLocks noChangeArrowheads="1"/>
              </p:cNvSpPr>
              <p:nvPr/>
            </p:nvSpPr>
            <p:spPr bwMode="auto">
              <a:xfrm>
                <a:off x="5072062" y="4062615"/>
                <a:ext cx="188913" cy="187344"/>
              </a:xfrm>
              <a:custGeom>
                <a:avLst/>
                <a:gdLst>
                  <a:gd name="T0" fmla="*/ 187962 w 189231"/>
                  <a:gd name="T1" fmla="*/ 189313 h 186692"/>
                  <a:gd name="T2" fmla="*/ 163993 w 189231"/>
                  <a:gd name="T3" fmla="*/ 131360 h 186692"/>
                  <a:gd name="T4" fmla="*/ 146333 w 189231"/>
                  <a:gd name="T5" fmla="*/ 94013 h 186692"/>
                  <a:gd name="T6" fmla="*/ 87042 w 189231"/>
                  <a:gd name="T7" fmla="*/ 42499 h 186692"/>
                  <a:gd name="T8" fmla="*/ 50460 w 189231"/>
                  <a:gd name="T9" fmla="*/ 11590 h 186692"/>
                  <a:gd name="T10" fmla="*/ 29015 w 189231"/>
                  <a:gd name="T11" fmla="*/ 2577 h 186692"/>
                  <a:gd name="T12" fmla="*/ 11354 w 189231"/>
                  <a:gd name="T13" fmla="*/ 0 h 186692"/>
                  <a:gd name="T14" fmla="*/ 6306 w 189231"/>
                  <a:gd name="T15" fmla="*/ 0 h 186692"/>
                  <a:gd name="T16" fmla="*/ 1263 w 189231"/>
                  <a:gd name="T17" fmla="*/ 1287 h 186692"/>
                  <a:gd name="T18" fmla="*/ 0 w 189231"/>
                  <a:gd name="T19" fmla="*/ 1287 h 1866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9231"/>
                  <a:gd name="T31" fmla="*/ 0 h 186692"/>
                  <a:gd name="T32" fmla="*/ 189231 w 189231"/>
                  <a:gd name="T33" fmla="*/ 186692 h 1866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9231" h="186692">
                    <a:moveTo>
                      <a:pt x="189230" y="186691"/>
                    </a:moveTo>
                    <a:lnTo>
                      <a:pt x="165100" y="129541"/>
                    </a:lnTo>
                    <a:lnTo>
                      <a:pt x="147321" y="92711"/>
                    </a:lnTo>
                    <a:lnTo>
                      <a:pt x="87630" y="41911"/>
                    </a:lnTo>
                    <a:lnTo>
                      <a:pt x="50800" y="11430"/>
                    </a:lnTo>
                    <a:lnTo>
                      <a:pt x="29211" y="2541"/>
                    </a:lnTo>
                    <a:lnTo>
                      <a:pt x="11430" y="0"/>
                    </a:lnTo>
                    <a:lnTo>
                      <a:pt x="6350" y="0"/>
                    </a:lnTo>
                    <a:lnTo>
                      <a:pt x="1271" y="1271"/>
                    </a:lnTo>
                    <a:lnTo>
                      <a:pt x="0" y="1271"/>
                    </a:lnTo>
                  </a:path>
                </a:pathLst>
              </a:custGeom>
              <a:noFill/>
              <a:ln w="14097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7" name="Полилиния 201"/>
              <p:cNvSpPr>
                <a:spLocks noChangeArrowheads="1"/>
              </p:cNvSpPr>
              <p:nvPr/>
            </p:nvSpPr>
            <p:spPr bwMode="auto">
              <a:xfrm>
                <a:off x="5213350" y="3941953"/>
                <a:ext cx="104775" cy="166704"/>
              </a:xfrm>
              <a:custGeom>
                <a:avLst/>
                <a:gdLst>
                  <a:gd name="T0" fmla="*/ 102892 w 105410"/>
                  <a:gd name="T1" fmla="*/ 0 h 166372"/>
                  <a:gd name="T2" fmla="*/ 63224 w 105410"/>
                  <a:gd name="T3" fmla="*/ 48647 h 166372"/>
                  <a:gd name="T4" fmla="*/ 22313 w 105410"/>
                  <a:gd name="T5" fmla="*/ 94733 h 166372"/>
                  <a:gd name="T6" fmla="*/ 0 w 105410"/>
                  <a:gd name="T7" fmla="*/ 167703 h 1663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5410"/>
                  <a:gd name="T13" fmla="*/ 0 h 166372"/>
                  <a:gd name="T14" fmla="*/ 105410 w 105410"/>
                  <a:gd name="T15" fmla="*/ 166372 h 1663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5410" h="166372">
                    <a:moveTo>
                      <a:pt x="105409" y="0"/>
                    </a:moveTo>
                    <a:lnTo>
                      <a:pt x="64770" y="48261"/>
                    </a:lnTo>
                    <a:lnTo>
                      <a:pt x="22859" y="93980"/>
                    </a:lnTo>
                    <a:lnTo>
                      <a:pt x="0" y="166371"/>
                    </a:lnTo>
                  </a:path>
                </a:pathLst>
              </a:custGeom>
              <a:noFill/>
              <a:ln w="14097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8" name="Полилиния 202"/>
              <p:cNvSpPr>
                <a:spLocks noChangeArrowheads="1"/>
              </p:cNvSpPr>
              <p:nvPr/>
            </p:nvSpPr>
            <p:spPr bwMode="auto">
              <a:xfrm>
                <a:off x="5270501" y="3914962"/>
                <a:ext cx="127000" cy="90497"/>
              </a:xfrm>
              <a:custGeom>
                <a:avLst/>
                <a:gdLst>
                  <a:gd name="T0" fmla="*/ 126996 w 127001"/>
                  <a:gd name="T1" fmla="*/ 91481 h 90171"/>
                  <a:gd name="T2" fmla="*/ 55879 w 127001"/>
                  <a:gd name="T3" fmla="*/ 30924 h 90171"/>
                  <a:gd name="T4" fmla="*/ 0 w 127001"/>
                  <a:gd name="T5" fmla="*/ 0 h 90171"/>
                  <a:gd name="T6" fmla="*/ 0 60000 65536"/>
                  <a:gd name="T7" fmla="*/ 0 60000 65536"/>
                  <a:gd name="T8" fmla="*/ 0 60000 65536"/>
                  <a:gd name="T9" fmla="*/ 0 w 127001"/>
                  <a:gd name="T10" fmla="*/ 0 h 90171"/>
                  <a:gd name="T11" fmla="*/ 127001 w 127001"/>
                  <a:gd name="T12" fmla="*/ 90171 h 901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001" h="90171">
                    <a:moveTo>
                      <a:pt x="127000" y="90170"/>
                    </a:moveTo>
                    <a:lnTo>
                      <a:pt x="55879" y="30481"/>
                    </a:lnTo>
                    <a:lnTo>
                      <a:pt x="0" y="0"/>
                    </a:lnTo>
                  </a:path>
                </a:pathLst>
              </a:custGeom>
              <a:noFill/>
              <a:ln w="14097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</p:grpSp>
      </p:grpSp>
      <p:grpSp>
        <p:nvGrpSpPr>
          <p:cNvPr id="16389" name="Группа 574"/>
          <p:cNvGrpSpPr>
            <a:grpSpLocks/>
          </p:cNvGrpSpPr>
          <p:nvPr/>
        </p:nvGrpSpPr>
        <p:grpSpPr bwMode="auto">
          <a:xfrm>
            <a:off x="6553200" y="4572000"/>
            <a:ext cx="2057400" cy="1905000"/>
            <a:chOff x="308483" y="812800"/>
            <a:chExt cx="1615694" cy="1567689"/>
          </a:xfrm>
        </p:grpSpPr>
        <p:sp>
          <p:nvSpPr>
            <p:cNvPr id="16510" name="Полилиния 204"/>
            <p:cNvSpPr>
              <a:spLocks noChangeArrowheads="1"/>
            </p:cNvSpPr>
            <p:nvPr/>
          </p:nvSpPr>
          <p:spPr bwMode="auto">
            <a:xfrm>
              <a:off x="352923" y="812800"/>
              <a:ext cx="1571254" cy="1567689"/>
            </a:xfrm>
            <a:custGeom>
              <a:avLst/>
              <a:gdLst>
                <a:gd name="T0" fmla="*/ 746145 w 1571244"/>
                <a:gd name="T1" fmla="*/ 1566926 h 1567689"/>
                <a:gd name="T2" fmla="*/ 667019 w 1571244"/>
                <a:gd name="T3" fmla="*/ 1558670 h 1567689"/>
                <a:gd name="T4" fmla="*/ 589677 w 1571244"/>
                <a:gd name="T5" fmla="*/ 1543050 h 1567689"/>
                <a:gd name="T6" fmla="*/ 516267 w 1571244"/>
                <a:gd name="T7" fmla="*/ 1519935 h 1567689"/>
                <a:gd name="T8" fmla="*/ 445527 w 1571244"/>
                <a:gd name="T9" fmla="*/ 1490472 h 1567689"/>
                <a:gd name="T10" fmla="*/ 378722 w 1571244"/>
                <a:gd name="T11" fmla="*/ 1454276 h 1567689"/>
                <a:gd name="T12" fmla="*/ 316237 w 1571244"/>
                <a:gd name="T13" fmla="*/ 1412367 h 1567689"/>
                <a:gd name="T14" fmla="*/ 257818 w 1571244"/>
                <a:gd name="T15" fmla="*/ 1363852 h 1567689"/>
                <a:gd name="T16" fmla="*/ 204219 w 1571244"/>
                <a:gd name="T17" fmla="*/ 1310385 h 1567689"/>
                <a:gd name="T18" fmla="*/ 156468 w 1571244"/>
                <a:gd name="T19" fmla="*/ 1252854 h 1567689"/>
                <a:gd name="T20" fmla="*/ 113541 w 1571244"/>
                <a:gd name="T21" fmla="*/ 1190370 h 1567689"/>
                <a:gd name="T22" fmla="*/ 77343 w 1571244"/>
                <a:gd name="T23" fmla="*/ 1123823 h 1567689"/>
                <a:gd name="T24" fmla="*/ 47751 w 1571244"/>
                <a:gd name="T25" fmla="*/ 1053210 h 1567689"/>
                <a:gd name="T26" fmla="*/ 24637 w 1571244"/>
                <a:gd name="T27" fmla="*/ 979170 h 1567689"/>
                <a:gd name="T28" fmla="*/ 9144 w 1571244"/>
                <a:gd name="T29" fmla="*/ 902716 h 1567689"/>
                <a:gd name="T30" fmla="*/ 762 w 1571244"/>
                <a:gd name="T31" fmla="*/ 823722 h 1567689"/>
                <a:gd name="T32" fmla="*/ 762 w 1571244"/>
                <a:gd name="T33" fmla="*/ 743203 h 1567689"/>
                <a:gd name="T34" fmla="*/ 9144 w 1571244"/>
                <a:gd name="T35" fmla="*/ 664210 h 1567689"/>
                <a:gd name="T36" fmla="*/ 24637 w 1571244"/>
                <a:gd name="T37" fmla="*/ 587755 h 1567689"/>
                <a:gd name="T38" fmla="*/ 47751 w 1571244"/>
                <a:gd name="T39" fmla="*/ 513714 h 1567689"/>
                <a:gd name="T40" fmla="*/ 77343 w 1571244"/>
                <a:gd name="T41" fmla="*/ 443864 h 1567689"/>
                <a:gd name="T42" fmla="*/ 113541 w 1571244"/>
                <a:gd name="T43" fmla="*/ 377189 h 1567689"/>
                <a:gd name="T44" fmla="*/ 156468 w 1571244"/>
                <a:gd name="T45" fmla="*/ 314833 h 1567689"/>
                <a:gd name="T46" fmla="*/ 204219 w 1571244"/>
                <a:gd name="T47" fmla="*/ 256539 h 1567689"/>
                <a:gd name="T48" fmla="*/ 257818 w 1571244"/>
                <a:gd name="T49" fmla="*/ 203835 h 1567689"/>
                <a:gd name="T50" fmla="*/ 316237 w 1571244"/>
                <a:gd name="T51" fmla="*/ 155321 h 1567689"/>
                <a:gd name="T52" fmla="*/ 378722 w 1571244"/>
                <a:gd name="T53" fmla="*/ 113538 h 1567689"/>
                <a:gd name="T54" fmla="*/ 445527 w 1571244"/>
                <a:gd name="T55" fmla="*/ 77216 h 1567689"/>
                <a:gd name="T56" fmla="*/ 516267 w 1571244"/>
                <a:gd name="T57" fmla="*/ 47752 h 1567689"/>
                <a:gd name="T58" fmla="*/ 589677 w 1571244"/>
                <a:gd name="T59" fmla="*/ 24764 h 1567689"/>
                <a:gd name="T60" fmla="*/ 667019 w 1571244"/>
                <a:gd name="T61" fmla="*/ 9016 h 1567689"/>
                <a:gd name="T62" fmla="*/ 746145 w 1571244"/>
                <a:gd name="T63" fmla="*/ 888 h 1567689"/>
                <a:gd name="T64" fmla="*/ 826789 w 1571244"/>
                <a:gd name="T65" fmla="*/ 888 h 1567689"/>
                <a:gd name="T66" fmla="*/ 905915 w 1571244"/>
                <a:gd name="T67" fmla="*/ 9016 h 1567689"/>
                <a:gd name="T68" fmla="*/ 982496 w 1571244"/>
                <a:gd name="T69" fmla="*/ 24764 h 1567689"/>
                <a:gd name="T70" fmla="*/ 1056541 w 1571244"/>
                <a:gd name="T71" fmla="*/ 47752 h 1567689"/>
                <a:gd name="T72" fmla="*/ 1126517 w 1571244"/>
                <a:gd name="T73" fmla="*/ 77216 h 1567689"/>
                <a:gd name="T74" fmla="*/ 1193196 w 1571244"/>
                <a:gd name="T75" fmla="*/ 113538 h 1567689"/>
                <a:gd name="T76" fmla="*/ 1255807 w 1571244"/>
                <a:gd name="T77" fmla="*/ 155321 h 1567689"/>
                <a:gd name="T78" fmla="*/ 1314354 w 1571244"/>
                <a:gd name="T79" fmla="*/ 203835 h 1567689"/>
                <a:gd name="T80" fmla="*/ 1366936 w 1571244"/>
                <a:gd name="T81" fmla="*/ 256539 h 1567689"/>
                <a:gd name="T82" fmla="*/ 1415578 w 1571244"/>
                <a:gd name="T83" fmla="*/ 314833 h 1567689"/>
                <a:gd name="T84" fmla="*/ 1457614 w 1571244"/>
                <a:gd name="T85" fmla="*/ 377189 h 1567689"/>
                <a:gd name="T86" fmla="*/ 1493940 w 1571244"/>
                <a:gd name="T87" fmla="*/ 443864 h 1567689"/>
                <a:gd name="T88" fmla="*/ 1523405 w 1571244"/>
                <a:gd name="T89" fmla="*/ 513714 h 1567689"/>
                <a:gd name="T90" fmla="*/ 1546518 w 1571244"/>
                <a:gd name="T91" fmla="*/ 587755 h 1567689"/>
                <a:gd name="T92" fmla="*/ 1562139 w 1571244"/>
                <a:gd name="T93" fmla="*/ 664210 h 1567689"/>
                <a:gd name="T94" fmla="*/ 1570395 w 1571244"/>
                <a:gd name="T95" fmla="*/ 743203 h 1567689"/>
                <a:gd name="T96" fmla="*/ 1570395 w 1571244"/>
                <a:gd name="T97" fmla="*/ 823722 h 1567689"/>
                <a:gd name="T98" fmla="*/ 1562139 w 1571244"/>
                <a:gd name="T99" fmla="*/ 902716 h 1567689"/>
                <a:gd name="T100" fmla="*/ 1546518 w 1571244"/>
                <a:gd name="T101" fmla="*/ 979170 h 1567689"/>
                <a:gd name="T102" fmla="*/ 1523405 w 1571244"/>
                <a:gd name="T103" fmla="*/ 1053210 h 1567689"/>
                <a:gd name="T104" fmla="*/ 1493940 w 1571244"/>
                <a:gd name="T105" fmla="*/ 1123823 h 1567689"/>
                <a:gd name="T106" fmla="*/ 1457614 w 1571244"/>
                <a:gd name="T107" fmla="*/ 1190370 h 1567689"/>
                <a:gd name="T108" fmla="*/ 1415578 w 1571244"/>
                <a:gd name="T109" fmla="*/ 1252854 h 1567689"/>
                <a:gd name="T110" fmla="*/ 1341536 w 1571244"/>
                <a:gd name="T111" fmla="*/ 1338326 h 1567689"/>
                <a:gd name="T112" fmla="*/ 1285525 w 1571244"/>
                <a:gd name="T113" fmla="*/ 1388491 h 1567689"/>
                <a:gd name="T114" fmla="*/ 1225327 w 1571244"/>
                <a:gd name="T115" fmla="*/ 1433702 h 1567689"/>
                <a:gd name="T116" fmla="*/ 1160304 w 1571244"/>
                <a:gd name="T117" fmla="*/ 1473200 h 1567689"/>
                <a:gd name="T118" fmla="*/ 1091973 w 1571244"/>
                <a:gd name="T119" fmla="*/ 1506092 h 1567689"/>
                <a:gd name="T120" fmla="*/ 1019579 w 1571244"/>
                <a:gd name="T121" fmla="*/ 1532382 h 1567689"/>
                <a:gd name="T122" fmla="*/ 944523 w 1571244"/>
                <a:gd name="T123" fmla="*/ 1552067 h 1567689"/>
                <a:gd name="T124" fmla="*/ 866287 w 1571244"/>
                <a:gd name="T125" fmla="*/ 1563497 h 156768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71244"/>
                <a:gd name="T190" fmla="*/ 0 h 1567689"/>
                <a:gd name="T191" fmla="*/ 1571244 w 1571244"/>
                <a:gd name="T192" fmla="*/ 1567689 h 156768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71244" h="1567689">
                  <a:moveTo>
                    <a:pt x="786383" y="1567688"/>
                  </a:moveTo>
                  <a:lnTo>
                    <a:pt x="746125" y="1566926"/>
                  </a:lnTo>
                  <a:lnTo>
                    <a:pt x="705739" y="1563497"/>
                  </a:lnTo>
                  <a:lnTo>
                    <a:pt x="667003" y="1558670"/>
                  </a:lnTo>
                  <a:lnTo>
                    <a:pt x="628269" y="1552067"/>
                  </a:lnTo>
                  <a:lnTo>
                    <a:pt x="589661" y="1543050"/>
                  </a:lnTo>
                  <a:lnTo>
                    <a:pt x="552577" y="1532382"/>
                  </a:lnTo>
                  <a:lnTo>
                    <a:pt x="516255" y="1519935"/>
                  </a:lnTo>
                  <a:lnTo>
                    <a:pt x="480059" y="1506092"/>
                  </a:lnTo>
                  <a:lnTo>
                    <a:pt x="445515" y="1490472"/>
                  </a:lnTo>
                  <a:lnTo>
                    <a:pt x="411733" y="1473200"/>
                  </a:lnTo>
                  <a:lnTo>
                    <a:pt x="378714" y="1454276"/>
                  </a:lnTo>
                  <a:lnTo>
                    <a:pt x="346710" y="1433702"/>
                  </a:lnTo>
                  <a:lnTo>
                    <a:pt x="316229" y="1412367"/>
                  </a:lnTo>
                  <a:lnTo>
                    <a:pt x="286639" y="1388491"/>
                  </a:lnTo>
                  <a:lnTo>
                    <a:pt x="257810" y="1363852"/>
                  </a:lnTo>
                  <a:lnTo>
                    <a:pt x="230504" y="1338326"/>
                  </a:lnTo>
                  <a:lnTo>
                    <a:pt x="204215" y="1310385"/>
                  </a:lnTo>
                  <a:lnTo>
                    <a:pt x="179450" y="1282445"/>
                  </a:lnTo>
                  <a:lnTo>
                    <a:pt x="156464" y="1252854"/>
                  </a:lnTo>
                  <a:lnTo>
                    <a:pt x="134239" y="1221613"/>
                  </a:lnTo>
                  <a:lnTo>
                    <a:pt x="113537" y="1190370"/>
                  </a:lnTo>
                  <a:lnTo>
                    <a:pt x="94615" y="1157477"/>
                  </a:lnTo>
                  <a:lnTo>
                    <a:pt x="77343" y="1123823"/>
                  </a:lnTo>
                  <a:lnTo>
                    <a:pt x="61722" y="1088389"/>
                  </a:lnTo>
                  <a:lnTo>
                    <a:pt x="47751" y="1053210"/>
                  </a:lnTo>
                  <a:lnTo>
                    <a:pt x="35432" y="1016889"/>
                  </a:lnTo>
                  <a:lnTo>
                    <a:pt x="24637" y="979170"/>
                  </a:lnTo>
                  <a:lnTo>
                    <a:pt x="15621" y="941197"/>
                  </a:lnTo>
                  <a:lnTo>
                    <a:pt x="9144" y="902716"/>
                  </a:lnTo>
                  <a:lnTo>
                    <a:pt x="4064" y="863980"/>
                  </a:lnTo>
                  <a:lnTo>
                    <a:pt x="762" y="823722"/>
                  </a:lnTo>
                  <a:lnTo>
                    <a:pt x="0" y="783463"/>
                  </a:lnTo>
                  <a:lnTo>
                    <a:pt x="762" y="743203"/>
                  </a:lnTo>
                  <a:lnTo>
                    <a:pt x="4064" y="703707"/>
                  </a:lnTo>
                  <a:lnTo>
                    <a:pt x="9144" y="664210"/>
                  </a:lnTo>
                  <a:lnTo>
                    <a:pt x="15621" y="625728"/>
                  </a:lnTo>
                  <a:lnTo>
                    <a:pt x="24637" y="587755"/>
                  </a:lnTo>
                  <a:lnTo>
                    <a:pt x="35432" y="550799"/>
                  </a:lnTo>
                  <a:lnTo>
                    <a:pt x="47751" y="513714"/>
                  </a:lnTo>
                  <a:lnTo>
                    <a:pt x="61722" y="478408"/>
                  </a:lnTo>
                  <a:lnTo>
                    <a:pt x="77343" y="443864"/>
                  </a:lnTo>
                  <a:lnTo>
                    <a:pt x="94615" y="410083"/>
                  </a:lnTo>
                  <a:lnTo>
                    <a:pt x="113537" y="377189"/>
                  </a:lnTo>
                  <a:lnTo>
                    <a:pt x="134239" y="345313"/>
                  </a:lnTo>
                  <a:lnTo>
                    <a:pt x="156464" y="314833"/>
                  </a:lnTo>
                  <a:lnTo>
                    <a:pt x="179450" y="285241"/>
                  </a:lnTo>
                  <a:lnTo>
                    <a:pt x="204215" y="256539"/>
                  </a:lnTo>
                  <a:lnTo>
                    <a:pt x="230504" y="229235"/>
                  </a:lnTo>
                  <a:lnTo>
                    <a:pt x="257810" y="203835"/>
                  </a:lnTo>
                  <a:lnTo>
                    <a:pt x="286639" y="179324"/>
                  </a:lnTo>
                  <a:lnTo>
                    <a:pt x="316229" y="155321"/>
                  </a:lnTo>
                  <a:lnTo>
                    <a:pt x="346710" y="133985"/>
                  </a:lnTo>
                  <a:lnTo>
                    <a:pt x="378714" y="113538"/>
                  </a:lnTo>
                  <a:lnTo>
                    <a:pt x="411733" y="94614"/>
                  </a:lnTo>
                  <a:lnTo>
                    <a:pt x="445515" y="77216"/>
                  </a:lnTo>
                  <a:lnTo>
                    <a:pt x="480059" y="61722"/>
                  </a:lnTo>
                  <a:lnTo>
                    <a:pt x="516255" y="47752"/>
                  </a:lnTo>
                  <a:lnTo>
                    <a:pt x="552577" y="35433"/>
                  </a:lnTo>
                  <a:lnTo>
                    <a:pt x="589661" y="24764"/>
                  </a:lnTo>
                  <a:lnTo>
                    <a:pt x="628269" y="15494"/>
                  </a:lnTo>
                  <a:lnTo>
                    <a:pt x="667003" y="9016"/>
                  </a:lnTo>
                  <a:lnTo>
                    <a:pt x="705739" y="4063"/>
                  </a:lnTo>
                  <a:lnTo>
                    <a:pt x="746125" y="888"/>
                  </a:lnTo>
                  <a:lnTo>
                    <a:pt x="786383" y="0"/>
                  </a:lnTo>
                  <a:lnTo>
                    <a:pt x="826769" y="888"/>
                  </a:lnTo>
                  <a:lnTo>
                    <a:pt x="866267" y="4063"/>
                  </a:lnTo>
                  <a:lnTo>
                    <a:pt x="905891" y="9016"/>
                  </a:lnTo>
                  <a:lnTo>
                    <a:pt x="944499" y="15494"/>
                  </a:lnTo>
                  <a:lnTo>
                    <a:pt x="982472" y="24764"/>
                  </a:lnTo>
                  <a:lnTo>
                    <a:pt x="1019555" y="35433"/>
                  </a:lnTo>
                  <a:lnTo>
                    <a:pt x="1056513" y="47752"/>
                  </a:lnTo>
                  <a:lnTo>
                    <a:pt x="1091945" y="61722"/>
                  </a:lnTo>
                  <a:lnTo>
                    <a:pt x="1126489" y="77216"/>
                  </a:lnTo>
                  <a:lnTo>
                    <a:pt x="1160272" y="94614"/>
                  </a:lnTo>
                  <a:lnTo>
                    <a:pt x="1193164" y="113538"/>
                  </a:lnTo>
                  <a:lnTo>
                    <a:pt x="1225295" y="133985"/>
                  </a:lnTo>
                  <a:lnTo>
                    <a:pt x="1255775" y="155321"/>
                  </a:lnTo>
                  <a:lnTo>
                    <a:pt x="1285493" y="179324"/>
                  </a:lnTo>
                  <a:lnTo>
                    <a:pt x="1314322" y="203835"/>
                  </a:lnTo>
                  <a:lnTo>
                    <a:pt x="1341500" y="229235"/>
                  </a:lnTo>
                  <a:lnTo>
                    <a:pt x="1366900" y="256539"/>
                  </a:lnTo>
                  <a:lnTo>
                    <a:pt x="1391665" y="285241"/>
                  </a:lnTo>
                  <a:lnTo>
                    <a:pt x="1415542" y="314833"/>
                  </a:lnTo>
                  <a:lnTo>
                    <a:pt x="1436877" y="345313"/>
                  </a:lnTo>
                  <a:lnTo>
                    <a:pt x="1457578" y="377189"/>
                  </a:lnTo>
                  <a:lnTo>
                    <a:pt x="1476502" y="410083"/>
                  </a:lnTo>
                  <a:lnTo>
                    <a:pt x="1493900" y="443864"/>
                  </a:lnTo>
                  <a:lnTo>
                    <a:pt x="1509394" y="478408"/>
                  </a:lnTo>
                  <a:lnTo>
                    <a:pt x="1523365" y="513714"/>
                  </a:lnTo>
                  <a:lnTo>
                    <a:pt x="1535684" y="550799"/>
                  </a:lnTo>
                  <a:lnTo>
                    <a:pt x="1546478" y="587755"/>
                  </a:lnTo>
                  <a:lnTo>
                    <a:pt x="1555622" y="625728"/>
                  </a:lnTo>
                  <a:lnTo>
                    <a:pt x="1562099" y="664210"/>
                  </a:lnTo>
                  <a:lnTo>
                    <a:pt x="1567052" y="703707"/>
                  </a:lnTo>
                  <a:lnTo>
                    <a:pt x="1570355" y="743203"/>
                  </a:lnTo>
                  <a:lnTo>
                    <a:pt x="1571243" y="783463"/>
                  </a:lnTo>
                  <a:lnTo>
                    <a:pt x="1570355" y="823722"/>
                  </a:lnTo>
                  <a:lnTo>
                    <a:pt x="1567052" y="863980"/>
                  </a:lnTo>
                  <a:lnTo>
                    <a:pt x="1562099" y="902716"/>
                  </a:lnTo>
                  <a:lnTo>
                    <a:pt x="1555622" y="941197"/>
                  </a:lnTo>
                  <a:lnTo>
                    <a:pt x="1546478" y="979170"/>
                  </a:lnTo>
                  <a:lnTo>
                    <a:pt x="1535684" y="1016889"/>
                  </a:lnTo>
                  <a:lnTo>
                    <a:pt x="1523365" y="1053210"/>
                  </a:lnTo>
                  <a:lnTo>
                    <a:pt x="1509394" y="1088389"/>
                  </a:lnTo>
                  <a:lnTo>
                    <a:pt x="1493900" y="1123823"/>
                  </a:lnTo>
                  <a:lnTo>
                    <a:pt x="1476502" y="1157477"/>
                  </a:lnTo>
                  <a:lnTo>
                    <a:pt x="1457578" y="1190370"/>
                  </a:lnTo>
                  <a:lnTo>
                    <a:pt x="1436877" y="1221613"/>
                  </a:lnTo>
                  <a:lnTo>
                    <a:pt x="1415542" y="1252854"/>
                  </a:lnTo>
                  <a:lnTo>
                    <a:pt x="1391665" y="1282445"/>
                  </a:lnTo>
                  <a:lnTo>
                    <a:pt x="1341500" y="1338326"/>
                  </a:lnTo>
                  <a:lnTo>
                    <a:pt x="1314322" y="1363852"/>
                  </a:lnTo>
                  <a:lnTo>
                    <a:pt x="1285493" y="1388491"/>
                  </a:lnTo>
                  <a:lnTo>
                    <a:pt x="1255775" y="1412367"/>
                  </a:lnTo>
                  <a:lnTo>
                    <a:pt x="1225295" y="1433702"/>
                  </a:lnTo>
                  <a:lnTo>
                    <a:pt x="1193164" y="1454276"/>
                  </a:lnTo>
                  <a:lnTo>
                    <a:pt x="1160272" y="1473200"/>
                  </a:lnTo>
                  <a:lnTo>
                    <a:pt x="1126489" y="1490472"/>
                  </a:lnTo>
                  <a:lnTo>
                    <a:pt x="1091945" y="1506092"/>
                  </a:lnTo>
                  <a:lnTo>
                    <a:pt x="1056513" y="1519935"/>
                  </a:lnTo>
                  <a:lnTo>
                    <a:pt x="1019555" y="1532382"/>
                  </a:lnTo>
                  <a:lnTo>
                    <a:pt x="982472" y="1543050"/>
                  </a:lnTo>
                  <a:lnTo>
                    <a:pt x="944499" y="1552067"/>
                  </a:lnTo>
                  <a:lnTo>
                    <a:pt x="905891" y="1558670"/>
                  </a:lnTo>
                  <a:lnTo>
                    <a:pt x="866267" y="1563497"/>
                  </a:lnTo>
                  <a:lnTo>
                    <a:pt x="826769" y="156692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1" name="Полилиния 205"/>
            <p:cNvSpPr>
              <a:spLocks noChangeArrowheads="1"/>
            </p:cNvSpPr>
            <p:nvPr/>
          </p:nvSpPr>
          <p:spPr bwMode="auto">
            <a:xfrm>
              <a:off x="427517" y="887377"/>
              <a:ext cx="1422065" cy="1418536"/>
            </a:xfrm>
            <a:custGeom>
              <a:avLst/>
              <a:gdLst>
                <a:gd name="T0" fmla="*/ 675104 w 1422147"/>
                <a:gd name="T1" fmla="*/ 1414567 h 1419607"/>
                <a:gd name="T2" fmla="*/ 602603 w 1422147"/>
                <a:gd name="T3" fmla="*/ 1407224 h 1419607"/>
                <a:gd name="T4" fmla="*/ 533530 w 1422147"/>
                <a:gd name="T5" fmla="*/ 1393294 h 1419607"/>
                <a:gd name="T6" fmla="*/ 466871 w 1422147"/>
                <a:gd name="T7" fmla="*/ 1372784 h 1419607"/>
                <a:gd name="T8" fmla="*/ 402498 w 1422147"/>
                <a:gd name="T9" fmla="*/ 1345687 h 1419607"/>
                <a:gd name="T10" fmla="*/ 342439 w 1422147"/>
                <a:gd name="T11" fmla="*/ 1312894 h 1419607"/>
                <a:gd name="T12" fmla="*/ 285686 w 1422147"/>
                <a:gd name="T13" fmla="*/ 1274401 h 1419607"/>
                <a:gd name="T14" fmla="*/ 208359 w 1422147"/>
                <a:gd name="T15" fmla="*/ 1208055 h 1419607"/>
                <a:gd name="T16" fmla="*/ 162143 w 1422147"/>
                <a:gd name="T17" fmla="*/ 1158040 h 1419607"/>
                <a:gd name="T18" fmla="*/ 121893 w 1422147"/>
                <a:gd name="T19" fmla="*/ 1103088 h 1419607"/>
                <a:gd name="T20" fmla="*/ 85579 w 1422147"/>
                <a:gd name="T21" fmla="*/ 1044971 h 1419607"/>
                <a:gd name="T22" fmla="*/ 55995 w 1422147"/>
                <a:gd name="T23" fmla="*/ 982675 h 1419607"/>
                <a:gd name="T24" fmla="*/ 32124 w 1422147"/>
                <a:gd name="T25" fmla="*/ 917974 h 1419607"/>
                <a:gd name="T26" fmla="*/ 14856 w 1422147"/>
                <a:gd name="T27" fmla="*/ 849853 h 1419607"/>
                <a:gd name="T28" fmla="*/ 3303 w 1422147"/>
                <a:gd name="T29" fmla="*/ 779454 h 1419607"/>
                <a:gd name="T30" fmla="*/ 0 w 1422147"/>
                <a:gd name="T31" fmla="*/ 707284 h 1419607"/>
                <a:gd name="T32" fmla="*/ 3303 w 1422147"/>
                <a:gd name="T33" fmla="*/ 635111 h 1419607"/>
                <a:gd name="T34" fmla="*/ 14856 w 1422147"/>
                <a:gd name="T35" fmla="*/ 564585 h 1419607"/>
                <a:gd name="T36" fmla="*/ 32124 w 1422147"/>
                <a:gd name="T37" fmla="*/ 497352 h 1419607"/>
                <a:gd name="T38" fmla="*/ 55995 w 1422147"/>
                <a:gd name="T39" fmla="*/ 431891 h 1419607"/>
                <a:gd name="T40" fmla="*/ 85579 w 1422147"/>
                <a:gd name="T41" fmla="*/ 370355 h 1419607"/>
                <a:gd name="T42" fmla="*/ 121893 w 1422147"/>
                <a:gd name="T43" fmla="*/ 312237 h 1419607"/>
                <a:gd name="T44" fmla="*/ 162143 w 1422147"/>
                <a:gd name="T45" fmla="*/ 257286 h 1419607"/>
                <a:gd name="T46" fmla="*/ 233120 w 1422147"/>
                <a:gd name="T47" fmla="*/ 183466 h 1419607"/>
                <a:gd name="T48" fmla="*/ 285686 w 1422147"/>
                <a:gd name="T49" fmla="*/ 140798 h 1419607"/>
                <a:gd name="T50" fmla="*/ 342439 w 1422147"/>
                <a:gd name="T51" fmla="*/ 102433 h 1419607"/>
                <a:gd name="T52" fmla="*/ 402498 w 1422147"/>
                <a:gd name="T53" fmla="*/ 69638 h 1419607"/>
                <a:gd name="T54" fmla="*/ 466871 w 1422147"/>
                <a:gd name="T55" fmla="*/ 42544 h 1419607"/>
                <a:gd name="T56" fmla="*/ 533530 w 1422147"/>
                <a:gd name="T57" fmla="*/ 22029 h 1419607"/>
                <a:gd name="T58" fmla="*/ 602603 w 1422147"/>
                <a:gd name="T59" fmla="*/ 8104 h 1419607"/>
                <a:gd name="T60" fmla="*/ 675104 w 1422147"/>
                <a:gd name="T61" fmla="*/ 757 h 1419607"/>
                <a:gd name="T62" fmla="*/ 747604 w 1422147"/>
                <a:gd name="T63" fmla="*/ 757 h 1419607"/>
                <a:gd name="T64" fmla="*/ 819089 w 1422147"/>
                <a:gd name="T65" fmla="*/ 8104 h 1419607"/>
                <a:gd name="T66" fmla="*/ 888289 w 1422147"/>
                <a:gd name="T67" fmla="*/ 22029 h 1419607"/>
                <a:gd name="T68" fmla="*/ 955075 w 1422147"/>
                <a:gd name="T69" fmla="*/ 42544 h 1419607"/>
                <a:gd name="T70" fmla="*/ 1019194 w 1422147"/>
                <a:gd name="T71" fmla="*/ 69638 h 1419607"/>
                <a:gd name="T72" fmla="*/ 1079379 w 1422147"/>
                <a:gd name="T73" fmla="*/ 102433 h 1419607"/>
                <a:gd name="T74" fmla="*/ 1136136 w 1422147"/>
                <a:gd name="T75" fmla="*/ 140798 h 1419607"/>
                <a:gd name="T76" fmla="*/ 1213587 w 1422147"/>
                <a:gd name="T77" fmla="*/ 207270 h 1419607"/>
                <a:gd name="T78" fmla="*/ 1259675 w 1422147"/>
                <a:gd name="T79" fmla="*/ 257286 h 1419607"/>
                <a:gd name="T80" fmla="*/ 1299927 w 1422147"/>
                <a:gd name="T81" fmla="*/ 312237 h 1419607"/>
                <a:gd name="T82" fmla="*/ 1336240 w 1422147"/>
                <a:gd name="T83" fmla="*/ 370355 h 1419607"/>
                <a:gd name="T84" fmla="*/ 1365823 w 1422147"/>
                <a:gd name="T85" fmla="*/ 431891 h 1419607"/>
                <a:gd name="T86" fmla="*/ 1389822 w 1422147"/>
                <a:gd name="T87" fmla="*/ 497352 h 1419607"/>
                <a:gd name="T88" fmla="*/ 1407090 w 1422147"/>
                <a:gd name="T89" fmla="*/ 564585 h 1419607"/>
                <a:gd name="T90" fmla="*/ 1418643 w 1422147"/>
                <a:gd name="T91" fmla="*/ 635111 h 1419607"/>
                <a:gd name="T92" fmla="*/ 1421818 w 1422147"/>
                <a:gd name="T93" fmla="*/ 707284 h 1419607"/>
                <a:gd name="T94" fmla="*/ 1418643 w 1422147"/>
                <a:gd name="T95" fmla="*/ 779454 h 1419607"/>
                <a:gd name="T96" fmla="*/ 1407090 w 1422147"/>
                <a:gd name="T97" fmla="*/ 849853 h 1419607"/>
                <a:gd name="T98" fmla="*/ 1389822 w 1422147"/>
                <a:gd name="T99" fmla="*/ 917974 h 1419607"/>
                <a:gd name="T100" fmla="*/ 1365823 w 1422147"/>
                <a:gd name="T101" fmla="*/ 982675 h 1419607"/>
                <a:gd name="T102" fmla="*/ 1336240 w 1422147"/>
                <a:gd name="T103" fmla="*/ 1044971 h 1419607"/>
                <a:gd name="T104" fmla="*/ 1299927 w 1422147"/>
                <a:gd name="T105" fmla="*/ 1103088 h 1419607"/>
                <a:gd name="T106" fmla="*/ 1259675 w 1422147"/>
                <a:gd name="T107" fmla="*/ 1158040 h 1419607"/>
                <a:gd name="T108" fmla="*/ 1188830 w 1422147"/>
                <a:gd name="T109" fmla="*/ 1230973 h 1419607"/>
                <a:gd name="T110" fmla="*/ 1136136 w 1422147"/>
                <a:gd name="T111" fmla="*/ 1274401 h 1419607"/>
                <a:gd name="T112" fmla="*/ 1079379 w 1422147"/>
                <a:gd name="T113" fmla="*/ 1312894 h 1419607"/>
                <a:gd name="T114" fmla="*/ 1019194 w 1422147"/>
                <a:gd name="T115" fmla="*/ 1345687 h 1419607"/>
                <a:gd name="T116" fmla="*/ 955075 w 1422147"/>
                <a:gd name="T117" fmla="*/ 1372784 h 1419607"/>
                <a:gd name="T118" fmla="*/ 888289 w 1422147"/>
                <a:gd name="T119" fmla="*/ 1393294 h 1419607"/>
                <a:gd name="T120" fmla="*/ 819089 w 1422147"/>
                <a:gd name="T121" fmla="*/ 1407224 h 1419607"/>
                <a:gd name="T122" fmla="*/ 747604 w 1422147"/>
                <a:gd name="T123" fmla="*/ 1414567 h 14196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22147"/>
                <a:gd name="T187" fmla="*/ 0 h 1419607"/>
                <a:gd name="T188" fmla="*/ 1422147 w 1422147"/>
                <a:gd name="T189" fmla="*/ 1419607 h 14196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22147" h="1419607">
                  <a:moveTo>
                    <a:pt x="711454" y="1419606"/>
                  </a:moveTo>
                  <a:lnTo>
                    <a:pt x="675260" y="1418844"/>
                  </a:lnTo>
                  <a:lnTo>
                    <a:pt x="638938" y="1416431"/>
                  </a:lnTo>
                  <a:lnTo>
                    <a:pt x="602743" y="1411478"/>
                  </a:lnTo>
                  <a:lnTo>
                    <a:pt x="568199" y="1404873"/>
                  </a:lnTo>
                  <a:lnTo>
                    <a:pt x="533654" y="1397507"/>
                  </a:lnTo>
                  <a:lnTo>
                    <a:pt x="499873" y="1387729"/>
                  </a:lnTo>
                  <a:lnTo>
                    <a:pt x="466979" y="1376934"/>
                  </a:lnTo>
                  <a:lnTo>
                    <a:pt x="434849" y="1363726"/>
                  </a:lnTo>
                  <a:lnTo>
                    <a:pt x="402590" y="1349756"/>
                  </a:lnTo>
                  <a:lnTo>
                    <a:pt x="372238" y="1334135"/>
                  </a:lnTo>
                  <a:lnTo>
                    <a:pt x="342519" y="1316863"/>
                  </a:lnTo>
                  <a:lnTo>
                    <a:pt x="313690" y="1297939"/>
                  </a:lnTo>
                  <a:lnTo>
                    <a:pt x="285750" y="1278254"/>
                  </a:lnTo>
                  <a:lnTo>
                    <a:pt x="258572" y="1257681"/>
                  </a:lnTo>
                  <a:lnTo>
                    <a:pt x="208407" y="1211707"/>
                  </a:lnTo>
                  <a:lnTo>
                    <a:pt x="185293" y="1186941"/>
                  </a:lnTo>
                  <a:lnTo>
                    <a:pt x="162179" y="1161541"/>
                  </a:lnTo>
                  <a:lnTo>
                    <a:pt x="141732" y="1134491"/>
                  </a:lnTo>
                  <a:lnTo>
                    <a:pt x="121921" y="1106423"/>
                  </a:lnTo>
                  <a:lnTo>
                    <a:pt x="102997" y="1077722"/>
                  </a:lnTo>
                  <a:lnTo>
                    <a:pt x="85599" y="1048131"/>
                  </a:lnTo>
                  <a:lnTo>
                    <a:pt x="69978" y="1017651"/>
                  </a:lnTo>
                  <a:lnTo>
                    <a:pt x="56007" y="985647"/>
                  </a:lnTo>
                  <a:lnTo>
                    <a:pt x="42800" y="953642"/>
                  </a:lnTo>
                  <a:lnTo>
                    <a:pt x="32132" y="920750"/>
                  </a:lnTo>
                  <a:lnTo>
                    <a:pt x="22225" y="886967"/>
                  </a:lnTo>
                  <a:lnTo>
                    <a:pt x="14860" y="852423"/>
                  </a:lnTo>
                  <a:lnTo>
                    <a:pt x="8256" y="817879"/>
                  </a:lnTo>
                  <a:lnTo>
                    <a:pt x="3303" y="781811"/>
                  </a:lnTo>
                  <a:lnTo>
                    <a:pt x="763" y="745489"/>
                  </a:lnTo>
                  <a:lnTo>
                    <a:pt x="0" y="709422"/>
                  </a:lnTo>
                  <a:lnTo>
                    <a:pt x="763" y="673226"/>
                  </a:lnTo>
                  <a:lnTo>
                    <a:pt x="3303" y="637031"/>
                  </a:lnTo>
                  <a:lnTo>
                    <a:pt x="8256" y="601598"/>
                  </a:lnTo>
                  <a:lnTo>
                    <a:pt x="14860" y="566292"/>
                  </a:lnTo>
                  <a:lnTo>
                    <a:pt x="22225" y="532764"/>
                  </a:lnTo>
                  <a:lnTo>
                    <a:pt x="32132" y="498856"/>
                  </a:lnTo>
                  <a:lnTo>
                    <a:pt x="42800" y="466089"/>
                  </a:lnTo>
                  <a:lnTo>
                    <a:pt x="56007" y="433197"/>
                  </a:lnTo>
                  <a:lnTo>
                    <a:pt x="69978" y="401828"/>
                  </a:lnTo>
                  <a:lnTo>
                    <a:pt x="85599" y="371475"/>
                  </a:lnTo>
                  <a:lnTo>
                    <a:pt x="102997" y="342011"/>
                  </a:lnTo>
                  <a:lnTo>
                    <a:pt x="121921" y="313181"/>
                  </a:lnTo>
                  <a:lnTo>
                    <a:pt x="141732" y="285242"/>
                  </a:lnTo>
                  <a:lnTo>
                    <a:pt x="162179" y="258064"/>
                  </a:lnTo>
                  <a:lnTo>
                    <a:pt x="185293" y="232536"/>
                  </a:lnTo>
                  <a:lnTo>
                    <a:pt x="233172" y="184022"/>
                  </a:lnTo>
                  <a:lnTo>
                    <a:pt x="258572" y="161925"/>
                  </a:lnTo>
                  <a:lnTo>
                    <a:pt x="285750" y="141223"/>
                  </a:lnTo>
                  <a:lnTo>
                    <a:pt x="313690" y="121666"/>
                  </a:lnTo>
                  <a:lnTo>
                    <a:pt x="342519" y="102742"/>
                  </a:lnTo>
                  <a:lnTo>
                    <a:pt x="372238" y="85344"/>
                  </a:lnTo>
                  <a:lnTo>
                    <a:pt x="402590" y="69850"/>
                  </a:lnTo>
                  <a:lnTo>
                    <a:pt x="434849" y="55880"/>
                  </a:lnTo>
                  <a:lnTo>
                    <a:pt x="466979" y="42672"/>
                  </a:lnTo>
                  <a:lnTo>
                    <a:pt x="499873" y="32003"/>
                  </a:lnTo>
                  <a:lnTo>
                    <a:pt x="533654" y="22097"/>
                  </a:lnTo>
                  <a:lnTo>
                    <a:pt x="568199" y="14731"/>
                  </a:lnTo>
                  <a:lnTo>
                    <a:pt x="602743" y="8128"/>
                  </a:lnTo>
                  <a:lnTo>
                    <a:pt x="638938" y="3175"/>
                  </a:lnTo>
                  <a:lnTo>
                    <a:pt x="675260" y="761"/>
                  </a:lnTo>
                  <a:lnTo>
                    <a:pt x="711454" y="0"/>
                  </a:lnTo>
                  <a:lnTo>
                    <a:pt x="747776" y="761"/>
                  </a:lnTo>
                  <a:lnTo>
                    <a:pt x="783971" y="3175"/>
                  </a:lnTo>
                  <a:lnTo>
                    <a:pt x="819277" y="8128"/>
                  </a:lnTo>
                  <a:lnTo>
                    <a:pt x="854838" y="14731"/>
                  </a:lnTo>
                  <a:lnTo>
                    <a:pt x="888493" y="22097"/>
                  </a:lnTo>
                  <a:lnTo>
                    <a:pt x="922402" y="32003"/>
                  </a:lnTo>
                  <a:lnTo>
                    <a:pt x="955295" y="42672"/>
                  </a:lnTo>
                  <a:lnTo>
                    <a:pt x="988188" y="55880"/>
                  </a:lnTo>
                  <a:lnTo>
                    <a:pt x="1019430" y="69850"/>
                  </a:lnTo>
                  <a:lnTo>
                    <a:pt x="1050037" y="85344"/>
                  </a:lnTo>
                  <a:lnTo>
                    <a:pt x="1079627" y="102742"/>
                  </a:lnTo>
                  <a:lnTo>
                    <a:pt x="1108457" y="121666"/>
                  </a:lnTo>
                  <a:lnTo>
                    <a:pt x="1136396" y="141223"/>
                  </a:lnTo>
                  <a:lnTo>
                    <a:pt x="1163702" y="161925"/>
                  </a:lnTo>
                  <a:lnTo>
                    <a:pt x="1213867" y="207898"/>
                  </a:lnTo>
                  <a:lnTo>
                    <a:pt x="1237742" y="232536"/>
                  </a:lnTo>
                  <a:lnTo>
                    <a:pt x="1259967" y="258064"/>
                  </a:lnTo>
                  <a:lnTo>
                    <a:pt x="1280542" y="285242"/>
                  </a:lnTo>
                  <a:lnTo>
                    <a:pt x="1300227" y="313181"/>
                  </a:lnTo>
                  <a:lnTo>
                    <a:pt x="1319149" y="342011"/>
                  </a:lnTo>
                  <a:lnTo>
                    <a:pt x="1336548" y="371475"/>
                  </a:lnTo>
                  <a:lnTo>
                    <a:pt x="1352042" y="401828"/>
                  </a:lnTo>
                  <a:lnTo>
                    <a:pt x="1366139" y="433197"/>
                  </a:lnTo>
                  <a:lnTo>
                    <a:pt x="1379348" y="466089"/>
                  </a:lnTo>
                  <a:lnTo>
                    <a:pt x="1390142" y="498856"/>
                  </a:lnTo>
                  <a:lnTo>
                    <a:pt x="1399921" y="532764"/>
                  </a:lnTo>
                  <a:lnTo>
                    <a:pt x="1407414" y="566292"/>
                  </a:lnTo>
                  <a:lnTo>
                    <a:pt x="1413892" y="601598"/>
                  </a:lnTo>
                  <a:lnTo>
                    <a:pt x="1418971" y="637031"/>
                  </a:lnTo>
                  <a:lnTo>
                    <a:pt x="1421258" y="673226"/>
                  </a:lnTo>
                  <a:lnTo>
                    <a:pt x="1422146" y="709422"/>
                  </a:lnTo>
                  <a:lnTo>
                    <a:pt x="1421258" y="745489"/>
                  </a:lnTo>
                  <a:lnTo>
                    <a:pt x="1418971" y="781811"/>
                  </a:lnTo>
                  <a:lnTo>
                    <a:pt x="1413892" y="817879"/>
                  </a:lnTo>
                  <a:lnTo>
                    <a:pt x="1407414" y="852423"/>
                  </a:lnTo>
                  <a:lnTo>
                    <a:pt x="1399921" y="886967"/>
                  </a:lnTo>
                  <a:lnTo>
                    <a:pt x="1390142" y="920750"/>
                  </a:lnTo>
                  <a:lnTo>
                    <a:pt x="1379348" y="953642"/>
                  </a:lnTo>
                  <a:lnTo>
                    <a:pt x="1366139" y="985647"/>
                  </a:lnTo>
                  <a:lnTo>
                    <a:pt x="1352042" y="1017651"/>
                  </a:lnTo>
                  <a:lnTo>
                    <a:pt x="1336548" y="1048131"/>
                  </a:lnTo>
                  <a:lnTo>
                    <a:pt x="1319149" y="1077722"/>
                  </a:lnTo>
                  <a:lnTo>
                    <a:pt x="1300227" y="1106423"/>
                  </a:lnTo>
                  <a:lnTo>
                    <a:pt x="1280542" y="1134491"/>
                  </a:lnTo>
                  <a:lnTo>
                    <a:pt x="1259967" y="1161541"/>
                  </a:lnTo>
                  <a:lnTo>
                    <a:pt x="1237742" y="1186941"/>
                  </a:lnTo>
                  <a:lnTo>
                    <a:pt x="1189102" y="1234694"/>
                  </a:lnTo>
                  <a:lnTo>
                    <a:pt x="1163702" y="1257681"/>
                  </a:lnTo>
                  <a:lnTo>
                    <a:pt x="1136396" y="1278254"/>
                  </a:lnTo>
                  <a:lnTo>
                    <a:pt x="1108457" y="1297939"/>
                  </a:lnTo>
                  <a:lnTo>
                    <a:pt x="1079627" y="1316863"/>
                  </a:lnTo>
                  <a:lnTo>
                    <a:pt x="1050037" y="1334135"/>
                  </a:lnTo>
                  <a:lnTo>
                    <a:pt x="1019430" y="1349756"/>
                  </a:lnTo>
                  <a:lnTo>
                    <a:pt x="988188" y="1363726"/>
                  </a:lnTo>
                  <a:lnTo>
                    <a:pt x="955295" y="1376934"/>
                  </a:lnTo>
                  <a:lnTo>
                    <a:pt x="922402" y="1387729"/>
                  </a:lnTo>
                  <a:lnTo>
                    <a:pt x="888493" y="1397507"/>
                  </a:lnTo>
                  <a:lnTo>
                    <a:pt x="854838" y="1404873"/>
                  </a:lnTo>
                  <a:lnTo>
                    <a:pt x="819277" y="1411478"/>
                  </a:lnTo>
                  <a:lnTo>
                    <a:pt x="783971" y="1416431"/>
                  </a:lnTo>
                  <a:lnTo>
                    <a:pt x="747776" y="1418844"/>
                  </a:lnTo>
                  <a:close/>
                </a:path>
              </a:pathLst>
            </a:custGeom>
            <a:solidFill>
              <a:srgbClr val="3FF2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2" name="Полилиния 206"/>
            <p:cNvSpPr>
              <a:spLocks noChangeArrowheads="1"/>
            </p:cNvSpPr>
            <p:nvPr/>
          </p:nvSpPr>
          <p:spPr bwMode="auto">
            <a:xfrm>
              <a:off x="587817" y="1046050"/>
              <a:ext cx="1103052" cy="1101190"/>
            </a:xfrm>
            <a:custGeom>
              <a:avLst/>
              <a:gdLst>
                <a:gd name="T0" fmla="*/ 524336 w 1102742"/>
                <a:gd name="T1" fmla="*/ 1101360 h 1100837"/>
                <a:gd name="T2" fmla="*/ 468265 w 1102742"/>
                <a:gd name="T3" fmla="*/ 1095636 h 1100837"/>
                <a:gd name="T4" fmla="*/ 414610 w 1102742"/>
                <a:gd name="T5" fmla="*/ 1084829 h 1100837"/>
                <a:gd name="T6" fmla="*/ 362739 w 1102742"/>
                <a:gd name="T7" fmla="*/ 1068423 h 1100837"/>
                <a:gd name="T8" fmla="*/ 266237 w 1102742"/>
                <a:gd name="T9" fmla="*/ 1022389 h 1100837"/>
                <a:gd name="T10" fmla="*/ 181305 w 1102742"/>
                <a:gd name="T11" fmla="*/ 958935 h 1100837"/>
                <a:gd name="T12" fmla="*/ 109725 w 1102742"/>
                <a:gd name="T13" fmla="*/ 880730 h 1100837"/>
                <a:gd name="T14" fmla="*/ 54415 w 1102742"/>
                <a:gd name="T15" fmla="*/ 789429 h 1100837"/>
                <a:gd name="T16" fmla="*/ 33820 w 1102742"/>
                <a:gd name="T17" fmla="*/ 740089 h 1100837"/>
                <a:gd name="T18" fmla="*/ 17292 w 1102742"/>
                <a:gd name="T19" fmla="*/ 688206 h 1100837"/>
                <a:gd name="T20" fmla="*/ 6484 w 1102742"/>
                <a:gd name="T21" fmla="*/ 634669 h 1100837"/>
                <a:gd name="T22" fmla="*/ 889 w 1102742"/>
                <a:gd name="T23" fmla="*/ 578718 h 1100837"/>
                <a:gd name="T24" fmla="*/ 889 w 1102742"/>
                <a:gd name="T25" fmla="*/ 522639 h 1100837"/>
                <a:gd name="T26" fmla="*/ 6484 w 1102742"/>
                <a:gd name="T27" fmla="*/ 466815 h 1100837"/>
                <a:gd name="T28" fmla="*/ 17292 w 1102742"/>
                <a:gd name="T29" fmla="*/ 413278 h 1100837"/>
                <a:gd name="T30" fmla="*/ 33820 w 1102742"/>
                <a:gd name="T31" fmla="*/ 361399 h 1100837"/>
                <a:gd name="T32" fmla="*/ 66751 w 1102742"/>
                <a:gd name="T33" fmla="*/ 288023 h 1100837"/>
                <a:gd name="T34" fmla="*/ 126123 w 1102742"/>
                <a:gd name="T35" fmla="*/ 200917 h 1100837"/>
                <a:gd name="T36" fmla="*/ 201267 w 1102742"/>
                <a:gd name="T37" fmla="*/ 126018 h 1100837"/>
                <a:gd name="T38" fmla="*/ 289375 w 1102742"/>
                <a:gd name="T39" fmla="*/ 66633 h 1100837"/>
                <a:gd name="T40" fmla="*/ 362739 w 1102742"/>
                <a:gd name="T41" fmla="*/ 33827 h 1100837"/>
                <a:gd name="T42" fmla="*/ 414610 w 1102742"/>
                <a:gd name="T43" fmla="*/ 17296 h 1100837"/>
                <a:gd name="T44" fmla="*/ 468265 w 1102742"/>
                <a:gd name="T45" fmla="*/ 6613 h 1100837"/>
                <a:gd name="T46" fmla="*/ 524336 w 1102742"/>
                <a:gd name="T47" fmla="*/ 889 h 1100837"/>
                <a:gd name="T48" fmla="*/ 580406 w 1102742"/>
                <a:gd name="T49" fmla="*/ 889 h 1100837"/>
                <a:gd name="T50" fmla="*/ 636350 w 1102742"/>
                <a:gd name="T51" fmla="*/ 6613 h 1100837"/>
                <a:gd name="T52" fmla="*/ 690005 w 1102742"/>
                <a:gd name="T53" fmla="*/ 17296 h 1100837"/>
                <a:gd name="T54" fmla="*/ 766669 w 1102742"/>
                <a:gd name="T55" fmla="*/ 43617 h 1100837"/>
                <a:gd name="T56" fmla="*/ 860631 w 1102742"/>
                <a:gd name="T57" fmla="*/ 93973 h 1100837"/>
                <a:gd name="T58" fmla="*/ 942382 w 1102742"/>
                <a:gd name="T59" fmla="*/ 161371 h 1100837"/>
                <a:gd name="T60" fmla="*/ 1009894 w 1102742"/>
                <a:gd name="T61" fmla="*/ 242756 h 1100837"/>
                <a:gd name="T62" fmla="*/ 1060245 w 1102742"/>
                <a:gd name="T63" fmla="*/ 336729 h 1100837"/>
                <a:gd name="T64" fmla="*/ 1079187 w 1102742"/>
                <a:gd name="T65" fmla="*/ 386831 h 1100837"/>
                <a:gd name="T66" fmla="*/ 1092284 w 1102742"/>
                <a:gd name="T67" fmla="*/ 439603 h 1100837"/>
                <a:gd name="T68" fmla="*/ 1101437 w 1102742"/>
                <a:gd name="T69" fmla="*/ 494662 h 1100837"/>
                <a:gd name="T70" fmla="*/ 1103981 w 1102742"/>
                <a:gd name="T71" fmla="*/ 550743 h 1100837"/>
                <a:gd name="T72" fmla="*/ 1101437 w 1102742"/>
                <a:gd name="T73" fmla="*/ 606821 h 1100837"/>
                <a:gd name="T74" fmla="*/ 1092284 w 1102742"/>
                <a:gd name="T75" fmla="*/ 661883 h 1100837"/>
                <a:gd name="T76" fmla="*/ 1079187 w 1102742"/>
                <a:gd name="T77" fmla="*/ 714530 h 1100837"/>
                <a:gd name="T78" fmla="*/ 1060245 w 1102742"/>
                <a:gd name="T79" fmla="*/ 765521 h 1100837"/>
                <a:gd name="T80" fmla="*/ 1009894 w 1102742"/>
                <a:gd name="T81" fmla="*/ 859367 h 1100837"/>
                <a:gd name="T82" fmla="*/ 942382 w 1102742"/>
                <a:gd name="T83" fmla="*/ 940877 h 1100837"/>
                <a:gd name="T84" fmla="*/ 860631 w 1102742"/>
                <a:gd name="T85" fmla="*/ 1008402 h 1100837"/>
                <a:gd name="T86" fmla="*/ 766669 w 1102742"/>
                <a:gd name="T87" fmla="*/ 1058632 h 1100837"/>
                <a:gd name="T88" fmla="*/ 690005 w 1102742"/>
                <a:gd name="T89" fmla="*/ 1084829 h 1100837"/>
                <a:gd name="T90" fmla="*/ 636350 w 1102742"/>
                <a:gd name="T91" fmla="*/ 1095636 h 1100837"/>
                <a:gd name="T92" fmla="*/ 580406 w 1102742"/>
                <a:gd name="T93" fmla="*/ 1101360 h 110083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02742"/>
                <a:gd name="T142" fmla="*/ 0 h 1100837"/>
                <a:gd name="T143" fmla="*/ 1102742 w 1102742"/>
                <a:gd name="T144" fmla="*/ 1100837 h 110083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02742" h="1100837">
                  <a:moveTo>
                    <a:pt x="551687" y="1100836"/>
                  </a:moveTo>
                  <a:lnTo>
                    <a:pt x="523748" y="1099948"/>
                  </a:lnTo>
                  <a:lnTo>
                    <a:pt x="495681" y="1098297"/>
                  </a:lnTo>
                  <a:lnTo>
                    <a:pt x="467740" y="1094232"/>
                  </a:lnTo>
                  <a:lnTo>
                    <a:pt x="440435" y="1089279"/>
                  </a:lnTo>
                  <a:lnTo>
                    <a:pt x="414146" y="1083438"/>
                  </a:lnTo>
                  <a:lnTo>
                    <a:pt x="387857" y="1076072"/>
                  </a:lnTo>
                  <a:lnTo>
                    <a:pt x="362331" y="1067054"/>
                  </a:lnTo>
                  <a:lnTo>
                    <a:pt x="312801" y="1046480"/>
                  </a:lnTo>
                  <a:lnTo>
                    <a:pt x="265937" y="1021080"/>
                  </a:lnTo>
                  <a:lnTo>
                    <a:pt x="221487" y="991489"/>
                  </a:lnTo>
                  <a:lnTo>
                    <a:pt x="181101" y="957707"/>
                  </a:lnTo>
                  <a:lnTo>
                    <a:pt x="143383" y="919989"/>
                  </a:lnTo>
                  <a:lnTo>
                    <a:pt x="109601" y="879602"/>
                  </a:lnTo>
                  <a:lnTo>
                    <a:pt x="79755" y="835279"/>
                  </a:lnTo>
                  <a:lnTo>
                    <a:pt x="54355" y="788417"/>
                  </a:lnTo>
                  <a:lnTo>
                    <a:pt x="43687" y="764541"/>
                  </a:lnTo>
                  <a:lnTo>
                    <a:pt x="33782" y="739141"/>
                  </a:lnTo>
                  <a:lnTo>
                    <a:pt x="24637" y="713614"/>
                  </a:lnTo>
                  <a:lnTo>
                    <a:pt x="17272" y="687325"/>
                  </a:lnTo>
                  <a:lnTo>
                    <a:pt x="11557" y="661035"/>
                  </a:lnTo>
                  <a:lnTo>
                    <a:pt x="6476" y="633857"/>
                  </a:lnTo>
                  <a:lnTo>
                    <a:pt x="2412" y="606045"/>
                  </a:lnTo>
                  <a:lnTo>
                    <a:pt x="889" y="577977"/>
                  </a:lnTo>
                  <a:lnTo>
                    <a:pt x="0" y="550038"/>
                  </a:lnTo>
                  <a:lnTo>
                    <a:pt x="889" y="521971"/>
                  </a:lnTo>
                  <a:lnTo>
                    <a:pt x="2412" y="494030"/>
                  </a:lnTo>
                  <a:lnTo>
                    <a:pt x="6476" y="466217"/>
                  </a:lnTo>
                  <a:lnTo>
                    <a:pt x="11557" y="439039"/>
                  </a:lnTo>
                  <a:lnTo>
                    <a:pt x="17272" y="412750"/>
                  </a:lnTo>
                  <a:lnTo>
                    <a:pt x="24637" y="386335"/>
                  </a:lnTo>
                  <a:lnTo>
                    <a:pt x="33782" y="360935"/>
                  </a:lnTo>
                  <a:lnTo>
                    <a:pt x="43687" y="336297"/>
                  </a:lnTo>
                  <a:lnTo>
                    <a:pt x="66675" y="287655"/>
                  </a:lnTo>
                  <a:lnTo>
                    <a:pt x="93852" y="242444"/>
                  </a:lnTo>
                  <a:lnTo>
                    <a:pt x="125983" y="200661"/>
                  </a:lnTo>
                  <a:lnTo>
                    <a:pt x="161416" y="161163"/>
                  </a:lnTo>
                  <a:lnTo>
                    <a:pt x="201040" y="125858"/>
                  </a:lnTo>
                  <a:lnTo>
                    <a:pt x="242823" y="93853"/>
                  </a:lnTo>
                  <a:lnTo>
                    <a:pt x="289051" y="66549"/>
                  </a:lnTo>
                  <a:lnTo>
                    <a:pt x="336804" y="43561"/>
                  </a:lnTo>
                  <a:lnTo>
                    <a:pt x="362331" y="33783"/>
                  </a:lnTo>
                  <a:lnTo>
                    <a:pt x="387857" y="24638"/>
                  </a:lnTo>
                  <a:lnTo>
                    <a:pt x="414146" y="17272"/>
                  </a:lnTo>
                  <a:lnTo>
                    <a:pt x="440435" y="11558"/>
                  </a:lnTo>
                  <a:lnTo>
                    <a:pt x="467740" y="6605"/>
                  </a:lnTo>
                  <a:lnTo>
                    <a:pt x="495681" y="2541"/>
                  </a:lnTo>
                  <a:lnTo>
                    <a:pt x="523748" y="889"/>
                  </a:lnTo>
                  <a:lnTo>
                    <a:pt x="551687" y="0"/>
                  </a:lnTo>
                  <a:lnTo>
                    <a:pt x="579754" y="889"/>
                  </a:lnTo>
                  <a:lnTo>
                    <a:pt x="607695" y="2541"/>
                  </a:lnTo>
                  <a:lnTo>
                    <a:pt x="635634" y="6605"/>
                  </a:lnTo>
                  <a:lnTo>
                    <a:pt x="662812" y="11558"/>
                  </a:lnTo>
                  <a:lnTo>
                    <a:pt x="689229" y="17272"/>
                  </a:lnTo>
                  <a:lnTo>
                    <a:pt x="715645" y="24638"/>
                  </a:lnTo>
                  <a:lnTo>
                    <a:pt x="765809" y="43561"/>
                  </a:lnTo>
                  <a:lnTo>
                    <a:pt x="814451" y="66549"/>
                  </a:lnTo>
                  <a:lnTo>
                    <a:pt x="859663" y="93853"/>
                  </a:lnTo>
                  <a:lnTo>
                    <a:pt x="901700" y="125858"/>
                  </a:lnTo>
                  <a:lnTo>
                    <a:pt x="941323" y="161163"/>
                  </a:lnTo>
                  <a:lnTo>
                    <a:pt x="976629" y="200661"/>
                  </a:lnTo>
                  <a:lnTo>
                    <a:pt x="1008760" y="242444"/>
                  </a:lnTo>
                  <a:lnTo>
                    <a:pt x="1035938" y="287655"/>
                  </a:lnTo>
                  <a:lnTo>
                    <a:pt x="1059053" y="336297"/>
                  </a:lnTo>
                  <a:lnTo>
                    <a:pt x="1068959" y="360935"/>
                  </a:lnTo>
                  <a:lnTo>
                    <a:pt x="1077975" y="386335"/>
                  </a:lnTo>
                  <a:lnTo>
                    <a:pt x="1085341" y="412750"/>
                  </a:lnTo>
                  <a:lnTo>
                    <a:pt x="1091056" y="439039"/>
                  </a:lnTo>
                  <a:lnTo>
                    <a:pt x="1096010" y="466217"/>
                  </a:lnTo>
                  <a:lnTo>
                    <a:pt x="1100200" y="494030"/>
                  </a:lnTo>
                  <a:lnTo>
                    <a:pt x="1101851" y="521971"/>
                  </a:lnTo>
                  <a:lnTo>
                    <a:pt x="1102741" y="550038"/>
                  </a:lnTo>
                  <a:lnTo>
                    <a:pt x="1101851" y="577977"/>
                  </a:lnTo>
                  <a:lnTo>
                    <a:pt x="1100200" y="606045"/>
                  </a:lnTo>
                  <a:lnTo>
                    <a:pt x="1096010" y="633857"/>
                  </a:lnTo>
                  <a:lnTo>
                    <a:pt x="1091056" y="661035"/>
                  </a:lnTo>
                  <a:lnTo>
                    <a:pt x="1085341" y="687325"/>
                  </a:lnTo>
                  <a:lnTo>
                    <a:pt x="1077975" y="713614"/>
                  </a:lnTo>
                  <a:lnTo>
                    <a:pt x="1068959" y="739141"/>
                  </a:lnTo>
                  <a:lnTo>
                    <a:pt x="1059053" y="764541"/>
                  </a:lnTo>
                  <a:lnTo>
                    <a:pt x="1035938" y="812292"/>
                  </a:lnTo>
                  <a:lnTo>
                    <a:pt x="1008760" y="858267"/>
                  </a:lnTo>
                  <a:lnTo>
                    <a:pt x="976629" y="900304"/>
                  </a:lnTo>
                  <a:lnTo>
                    <a:pt x="941323" y="939673"/>
                  </a:lnTo>
                  <a:lnTo>
                    <a:pt x="901700" y="975107"/>
                  </a:lnTo>
                  <a:lnTo>
                    <a:pt x="859663" y="1007110"/>
                  </a:lnTo>
                  <a:lnTo>
                    <a:pt x="814451" y="1034161"/>
                  </a:lnTo>
                  <a:lnTo>
                    <a:pt x="765809" y="1057276"/>
                  </a:lnTo>
                  <a:lnTo>
                    <a:pt x="715645" y="1076072"/>
                  </a:lnTo>
                  <a:lnTo>
                    <a:pt x="689229" y="1083438"/>
                  </a:lnTo>
                  <a:lnTo>
                    <a:pt x="662812" y="1089279"/>
                  </a:lnTo>
                  <a:lnTo>
                    <a:pt x="635634" y="1094232"/>
                  </a:lnTo>
                  <a:lnTo>
                    <a:pt x="607695" y="1098297"/>
                  </a:lnTo>
                  <a:lnTo>
                    <a:pt x="579754" y="1099948"/>
                  </a:lnTo>
                  <a:close/>
                </a:path>
              </a:pathLst>
            </a:custGeom>
            <a:solidFill>
              <a:srgbClr val="68F43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3" name="Полилиния 207"/>
            <p:cNvSpPr>
              <a:spLocks noChangeArrowheads="1"/>
            </p:cNvSpPr>
            <p:nvPr/>
          </p:nvSpPr>
          <p:spPr bwMode="auto">
            <a:xfrm>
              <a:off x="579881" y="1898123"/>
              <a:ext cx="95228" cy="31735"/>
            </a:xfrm>
            <a:custGeom>
              <a:avLst/>
              <a:gdLst>
                <a:gd name="T0" fmla="*/ 92644 w 95505"/>
                <a:gd name="T1" fmla="*/ 0 h 30354"/>
                <a:gd name="T2" fmla="*/ 92644 w 95505"/>
                <a:gd name="T3" fmla="*/ 2731 h 30354"/>
                <a:gd name="T4" fmla="*/ 93522 w 95505"/>
                <a:gd name="T5" fmla="*/ 5766 h 30354"/>
                <a:gd name="T6" fmla="*/ 93522 w 95505"/>
                <a:gd name="T7" fmla="*/ 8800 h 30354"/>
                <a:gd name="T8" fmla="*/ 94401 w 95505"/>
                <a:gd name="T9" fmla="*/ 11531 h 30354"/>
                <a:gd name="T10" fmla="*/ 4770 w 95505"/>
                <a:gd name="T11" fmla="*/ 36265 h 30354"/>
                <a:gd name="T12" fmla="*/ 1631 w 95505"/>
                <a:gd name="T13" fmla="*/ 4854 h 30354"/>
                <a:gd name="T14" fmla="*/ 755 w 95505"/>
                <a:gd name="T15" fmla="*/ 3793 h 30354"/>
                <a:gd name="T16" fmla="*/ 755 w 95505"/>
                <a:gd name="T17" fmla="*/ 1819 h 30354"/>
                <a:gd name="T18" fmla="*/ 0 w 95505"/>
                <a:gd name="T19" fmla="*/ 759 h 303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5505"/>
                <a:gd name="T31" fmla="*/ 0 h 30354"/>
                <a:gd name="T32" fmla="*/ 95505 w 95505"/>
                <a:gd name="T33" fmla="*/ 30354 h 303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5505" h="30354">
                  <a:moveTo>
                    <a:pt x="93726" y="0"/>
                  </a:moveTo>
                  <a:lnTo>
                    <a:pt x="93726" y="2285"/>
                  </a:lnTo>
                  <a:lnTo>
                    <a:pt x="94615" y="4825"/>
                  </a:lnTo>
                  <a:lnTo>
                    <a:pt x="94615" y="7366"/>
                  </a:lnTo>
                  <a:lnTo>
                    <a:pt x="95504" y="9651"/>
                  </a:lnTo>
                  <a:lnTo>
                    <a:pt x="4826" y="30353"/>
                  </a:lnTo>
                  <a:lnTo>
                    <a:pt x="1651" y="4063"/>
                  </a:lnTo>
                  <a:lnTo>
                    <a:pt x="763" y="3175"/>
                  </a:lnTo>
                  <a:lnTo>
                    <a:pt x="763" y="1523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4" name="Полилиния 208"/>
            <p:cNvSpPr>
              <a:spLocks noChangeArrowheads="1"/>
            </p:cNvSpPr>
            <p:nvPr/>
          </p:nvSpPr>
          <p:spPr bwMode="auto">
            <a:xfrm>
              <a:off x="308483" y="1209482"/>
              <a:ext cx="1577603" cy="1053589"/>
            </a:xfrm>
            <a:custGeom>
              <a:avLst/>
              <a:gdLst>
                <a:gd name="T0" fmla="*/ 1575335 w 1576960"/>
                <a:gd name="T1" fmla="*/ 174372 h 1054737"/>
                <a:gd name="T2" fmla="*/ 1553073 w 1576960"/>
                <a:gd name="T3" fmla="*/ 413359 h 1054737"/>
                <a:gd name="T4" fmla="*/ 1506897 w 1576960"/>
                <a:gd name="T5" fmla="*/ 451799 h 1054737"/>
                <a:gd name="T6" fmla="*/ 1497865 w 1576960"/>
                <a:gd name="T7" fmla="*/ 505792 h 1054737"/>
                <a:gd name="T8" fmla="*/ 1486290 w 1576960"/>
                <a:gd name="T9" fmla="*/ 556499 h 1054737"/>
                <a:gd name="T10" fmla="*/ 1452453 w 1576960"/>
                <a:gd name="T11" fmla="*/ 554096 h 1054737"/>
                <a:gd name="T12" fmla="*/ 1441893 w 1576960"/>
                <a:gd name="T13" fmla="*/ 610618 h 1054737"/>
                <a:gd name="T14" fmla="*/ 1425230 w 1576960"/>
                <a:gd name="T15" fmla="*/ 690911 h 1054737"/>
                <a:gd name="T16" fmla="*/ 1377400 w 1576960"/>
                <a:gd name="T17" fmla="*/ 774367 h 1054737"/>
                <a:gd name="T18" fmla="*/ 1301585 w 1576960"/>
                <a:gd name="T19" fmla="*/ 783344 h 1054737"/>
                <a:gd name="T20" fmla="*/ 1223224 w 1576960"/>
                <a:gd name="T21" fmla="*/ 752999 h 1054737"/>
                <a:gd name="T22" fmla="*/ 1205798 w 1576960"/>
                <a:gd name="T23" fmla="*/ 690911 h 1054737"/>
                <a:gd name="T24" fmla="*/ 1075410 w 1576960"/>
                <a:gd name="T25" fmla="*/ 818497 h 1054737"/>
                <a:gd name="T26" fmla="*/ 1002137 w 1576960"/>
                <a:gd name="T27" fmla="*/ 882352 h 1054737"/>
                <a:gd name="T28" fmla="*/ 908133 w 1576960"/>
                <a:gd name="T29" fmla="*/ 843913 h 1054737"/>
                <a:gd name="T30" fmla="*/ 783595 w 1576960"/>
                <a:gd name="T31" fmla="*/ 842269 h 1054737"/>
                <a:gd name="T32" fmla="*/ 631075 w 1576960"/>
                <a:gd name="T33" fmla="*/ 759573 h 1054737"/>
                <a:gd name="T34" fmla="*/ 623569 w 1576960"/>
                <a:gd name="T35" fmla="*/ 747309 h 1054737"/>
                <a:gd name="T36" fmla="*/ 629294 w 1576960"/>
                <a:gd name="T37" fmla="*/ 759573 h 1054737"/>
                <a:gd name="T38" fmla="*/ 600418 w 1576960"/>
                <a:gd name="T39" fmla="*/ 871732 h 1054737"/>
                <a:gd name="T40" fmla="*/ 482497 w 1576960"/>
                <a:gd name="T41" fmla="*/ 886401 h 1054737"/>
                <a:gd name="T42" fmla="*/ 396760 w 1576960"/>
                <a:gd name="T43" fmla="*/ 897906 h 1054737"/>
                <a:gd name="T44" fmla="*/ 331629 w 1576960"/>
                <a:gd name="T45" fmla="*/ 929898 h 1054737"/>
                <a:gd name="T46" fmla="*/ 196407 w 1576960"/>
                <a:gd name="T47" fmla="*/ 1010067 h 1054737"/>
                <a:gd name="T48" fmla="*/ 98077 w 1576960"/>
                <a:gd name="T49" fmla="*/ 1048507 h 1054737"/>
                <a:gd name="T50" fmla="*/ 38799 w 1576960"/>
                <a:gd name="T51" fmla="*/ 1043574 h 1054737"/>
                <a:gd name="T52" fmla="*/ 9921 w 1576960"/>
                <a:gd name="T53" fmla="*/ 1023975 h 1054737"/>
                <a:gd name="T54" fmla="*/ 0 w 1576960"/>
                <a:gd name="T55" fmla="*/ 1011710 h 1054737"/>
                <a:gd name="T56" fmla="*/ 8267 w 1576960"/>
                <a:gd name="T57" fmla="*/ 987180 h 1054737"/>
                <a:gd name="T58" fmla="*/ 7378 w 1576960"/>
                <a:gd name="T59" fmla="*/ 945326 h 1054737"/>
                <a:gd name="T60" fmla="*/ 38799 w 1576960"/>
                <a:gd name="T61" fmla="*/ 898666 h 1054737"/>
                <a:gd name="T62" fmla="*/ 66020 w 1576960"/>
                <a:gd name="T63" fmla="*/ 893735 h 1054737"/>
                <a:gd name="T64" fmla="*/ 84975 w 1576960"/>
                <a:gd name="T65" fmla="*/ 875018 h 1054737"/>
                <a:gd name="T66" fmla="*/ 109780 w 1576960"/>
                <a:gd name="T67" fmla="*/ 876539 h 1054737"/>
                <a:gd name="T68" fmla="*/ 127843 w 1576960"/>
                <a:gd name="T69" fmla="*/ 876539 h 1054737"/>
                <a:gd name="T70" fmla="*/ 148449 w 1576960"/>
                <a:gd name="T71" fmla="*/ 831650 h 1054737"/>
                <a:gd name="T72" fmla="*/ 225919 w 1576960"/>
                <a:gd name="T73" fmla="*/ 825959 h 1054737"/>
                <a:gd name="T74" fmla="*/ 288634 w 1576960"/>
                <a:gd name="T75" fmla="*/ 784106 h 1054737"/>
                <a:gd name="T76" fmla="*/ 277057 w 1576960"/>
                <a:gd name="T77" fmla="*/ 717088 h 1054737"/>
                <a:gd name="T78" fmla="*/ 416477 w 1576960"/>
                <a:gd name="T79" fmla="*/ 712914 h 1054737"/>
                <a:gd name="T80" fmla="*/ 410751 w 1576960"/>
                <a:gd name="T81" fmla="*/ 674473 h 1054737"/>
                <a:gd name="T82" fmla="*/ 319163 w 1576960"/>
                <a:gd name="T83" fmla="*/ 686867 h 1054737"/>
                <a:gd name="T84" fmla="*/ 269680 w 1576960"/>
                <a:gd name="T85" fmla="*/ 657276 h 1054737"/>
                <a:gd name="T86" fmla="*/ 252380 w 1576960"/>
                <a:gd name="T87" fmla="*/ 625412 h 1054737"/>
                <a:gd name="T88" fmla="*/ 234187 w 1576960"/>
                <a:gd name="T89" fmla="*/ 621365 h 1054737"/>
                <a:gd name="T90" fmla="*/ 225919 w 1576960"/>
                <a:gd name="T91" fmla="*/ 620481 h 1054737"/>
                <a:gd name="T92" fmla="*/ 178981 w 1576960"/>
                <a:gd name="T93" fmla="*/ 454200 h 1054737"/>
                <a:gd name="T94" fmla="*/ 140182 w 1576960"/>
                <a:gd name="T95" fmla="*/ 272623 h 1054737"/>
                <a:gd name="T96" fmla="*/ 183942 w 1576960"/>
                <a:gd name="T97" fmla="*/ 209651 h 1054737"/>
                <a:gd name="T98" fmla="*/ 543556 w 1576960"/>
                <a:gd name="T99" fmla="*/ 111401 h 1054737"/>
                <a:gd name="T100" fmla="*/ 844529 w 1576960"/>
                <a:gd name="T101" fmla="*/ 31107 h 1054737"/>
                <a:gd name="T102" fmla="*/ 965756 w 1576960"/>
                <a:gd name="T103" fmla="*/ 0 h 1054737"/>
                <a:gd name="T104" fmla="*/ 1077192 w 1576960"/>
                <a:gd name="T105" fmla="*/ 13152 h 1054737"/>
                <a:gd name="T106" fmla="*/ 1344453 w 1576960"/>
                <a:gd name="T107" fmla="*/ 54751 h 1054737"/>
                <a:gd name="T108" fmla="*/ 1506897 w 1576960"/>
                <a:gd name="T109" fmla="*/ 83457 h 10547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76960"/>
                <a:gd name="T166" fmla="*/ 0 h 1054737"/>
                <a:gd name="T167" fmla="*/ 1576960 w 1576960"/>
                <a:gd name="T168" fmla="*/ 1054737 h 10547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76960" h="1054737">
                  <a:moveTo>
                    <a:pt x="1572006" y="97918"/>
                  </a:moveTo>
                  <a:lnTo>
                    <a:pt x="1576959" y="102744"/>
                  </a:lnTo>
                  <a:lnTo>
                    <a:pt x="1572768" y="175133"/>
                  </a:lnTo>
                  <a:lnTo>
                    <a:pt x="1562099" y="319786"/>
                  </a:lnTo>
                  <a:lnTo>
                    <a:pt x="1554734" y="395478"/>
                  </a:lnTo>
                  <a:lnTo>
                    <a:pt x="1550543" y="415163"/>
                  </a:lnTo>
                  <a:lnTo>
                    <a:pt x="1512696" y="449708"/>
                  </a:lnTo>
                  <a:lnTo>
                    <a:pt x="1506093" y="453771"/>
                  </a:lnTo>
                  <a:lnTo>
                    <a:pt x="1504442" y="453771"/>
                  </a:lnTo>
                  <a:lnTo>
                    <a:pt x="1501267" y="457074"/>
                  </a:lnTo>
                  <a:lnTo>
                    <a:pt x="1499489" y="482474"/>
                  </a:lnTo>
                  <a:lnTo>
                    <a:pt x="1495424" y="508000"/>
                  </a:lnTo>
                  <a:lnTo>
                    <a:pt x="1490471" y="532765"/>
                  </a:lnTo>
                  <a:lnTo>
                    <a:pt x="1488821" y="557403"/>
                  </a:lnTo>
                  <a:lnTo>
                    <a:pt x="1483868" y="558928"/>
                  </a:lnTo>
                  <a:lnTo>
                    <a:pt x="1472437" y="558928"/>
                  </a:lnTo>
                  <a:lnTo>
                    <a:pt x="1461643" y="557403"/>
                  </a:lnTo>
                  <a:lnTo>
                    <a:pt x="1450086" y="556515"/>
                  </a:lnTo>
                  <a:lnTo>
                    <a:pt x="1445133" y="557403"/>
                  </a:lnTo>
                  <a:lnTo>
                    <a:pt x="1442719" y="585216"/>
                  </a:lnTo>
                  <a:lnTo>
                    <a:pt x="1439544" y="613284"/>
                  </a:lnTo>
                  <a:lnTo>
                    <a:pt x="1435353" y="640462"/>
                  </a:lnTo>
                  <a:lnTo>
                    <a:pt x="1430274" y="667512"/>
                  </a:lnTo>
                  <a:lnTo>
                    <a:pt x="1422908" y="693928"/>
                  </a:lnTo>
                  <a:lnTo>
                    <a:pt x="1413890" y="718440"/>
                  </a:lnTo>
                  <a:lnTo>
                    <a:pt x="1388364" y="766065"/>
                  </a:lnTo>
                  <a:lnTo>
                    <a:pt x="1375156" y="777749"/>
                  </a:lnTo>
                  <a:lnTo>
                    <a:pt x="1366139" y="784225"/>
                  </a:lnTo>
                  <a:lnTo>
                    <a:pt x="1349628" y="791591"/>
                  </a:lnTo>
                  <a:lnTo>
                    <a:pt x="1299464" y="786765"/>
                  </a:lnTo>
                  <a:lnTo>
                    <a:pt x="1267333" y="780162"/>
                  </a:lnTo>
                  <a:lnTo>
                    <a:pt x="1236853" y="767081"/>
                  </a:lnTo>
                  <a:lnTo>
                    <a:pt x="1221231" y="756286"/>
                  </a:lnTo>
                  <a:lnTo>
                    <a:pt x="1212977" y="742315"/>
                  </a:lnTo>
                  <a:lnTo>
                    <a:pt x="1204722" y="711074"/>
                  </a:lnTo>
                  <a:lnTo>
                    <a:pt x="1203833" y="693928"/>
                  </a:lnTo>
                  <a:lnTo>
                    <a:pt x="1167638" y="730124"/>
                  </a:lnTo>
                  <a:lnTo>
                    <a:pt x="1124077" y="774446"/>
                  </a:lnTo>
                  <a:lnTo>
                    <a:pt x="1073658" y="822071"/>
                  </a:lnTo>
                  <a:lnTo>
                    <a:pt x="1029334" y="863981"/>
                  </a:lnTo>
                  <a:lnTo>
                    <a:pt x="1003808" y="885444"/>
                  </a:lnTo>
                  <a:lnTo>
                    <a:pt x="1000505" y="886206"/>
                  </a:lnTo>
                  <a:lnTo>
                    <a:pt x="992250" y="884556"/>
                  </a:lnTo>
                  <a:lnTo>
                    <a:pt x="950341" y="863981"/>
                  </a:lnTo>
                  <a:lnTo>
                    <a:pt x="906653" y="847599"/>
                  </a:lnTo>
                  <a:lnTo>
                    <a:pt x="876934" y="836931"/>
                  </a:lnTo>
                  <a:lnTo>
                    <a:pt x="829183" y="840106"/>
                  </a:lnTo>
                  <a:lnTo>
                    <a:pt x="782319" y="845947"/>
                  </a:lnTo>
                  <a:lnTo>
                    <a:pt x="736219" y="853313"/>
                  </a:lnTo>
                  <a:lnTo>
                    <a:pt x="656336" y="864743"/>
                  </a:lnTo>
                  <a:lnTo>
                    <a:pt x="630047" y="762890"/>
                  </a:lnTo>
                  <a:lnTo>
                    <a:pt x="659511" y="758699"/>
                  </a:lnTo>
                  <a:lnTo>
                    <a:pt x="634111" y="748919"/>
                  </a:lnTo>
                  <a:lnTo>
                    <a:pt x="622553" y="750571"/>
                  </a:lnTo>
                  <a:lnTo>
                    <a:pt x="600328" y="762000"/>
                  </a:lnTo>
                  <a:lnTo>
                    <a:pt x="590422" y="768605"/>
                  </a:lnTo>
                  <a:lnTo>
                    <a:pt x="628269" y="762890"/>
                  </a:lnTo>
                  <a:lnTo>
                    <a:pt x="640714" y="867284"/>
                  </a:lnTo>
                  <a:lnTo>
                    <a:pt x="606805" y="872237"/>
                  </a:lnTo>
                  <a:lnTo>
                    <a:pt x="599439" y="875538"/>
                  </a:lnTo>
                  <a:lnTo>
                    <a:pt x="578992" y="875538"/>
                  </a:lnTo>
                  <a:lnTo>
                    <a:pt x="536828" y="882143"/>
                  </a:lnTo>
                  <a:lnTo>
                    <a:pt x="481711" y="890271"/>
                  </a:lnTo>
                  <a:lnTo>
                    <a:pt x="460247" y="894462"/>
                  </a:lnTo>
                  <a:lnTo>
                    <a:pt x="416560" y="899415"/>
                  </a:lnTo>
                  <a:lnTo>
                    <a:pt x="396112" y="901828"/>
                  </a:lnTo>
                  <a:lnTo>
                    <a:pt x="393700" y="898525"/>
                  </a:lnTo>
                  <a:lnTo>
                    <a:pt x="381254" y="898525"/>
                  </a:lnTo>
                  <a:lnTo>
                    <a:pt x="331089" y="933959"/>
                  </a:lnTo>
                  <a:lnTo>
                    <a:pt x="277494" y="965962"/>
                  </a:lnTo>
                  <a:lnTo>
                    <a:pt x="236347" y="989838"/>
                  </a:lnTo>
                  <a:lnTo>
                    <a:pt x="196087" y="1014477"/>
                  </a:lnTo>
                  <a:lnTo>
                    <a:pt x="150622" y="1040765"/>
                  </a:lnTo>
                  <a:lnTo>
                    <a:pt x="140843" y="1044956"/>
                  </a:lnTo>
                  <a:lnTo>
                    <a:pt x="97917" y="1053084"/>
                  </a:lnTo>
                  <a:lnTo>
                    <a:pt x="67564" y="1054736"/>
                  </a:lnTo>
                  <a:lnTo>
                    <a:pt x="57657" y="1053846"/>
                  </a:lnTo>
                  <a:lnTo>
                    <a:pt x="38735" y="1048131"/>
                  </a:lnTo>
                  <a:lnTo>
                    <a:pt x="20573" y="1038225"/>
                  </a:lnTo>
                  <a:lnTo>
                    <a:pt x="13207" y="1032637"/>
                  </a:lnTo>
                  <a:lnTo>
                    <a:pt x="9905" y="1028446"/>
                  </a:lnTo>
                  <a:lnTo>
                    <a:pt x="5842" y="1025144"/>
                  </a:lnTo>
                  <a:lnTo>
                    <a:pt x="2539" y="1021081"/>
                  </a:lnTo>
                  <a:lnTo>
                    <a:pt x="0" y="1016128"/>
                  </a:lnTo>
                  <a:lnTo>
                    <a:pt x="0" y="1001268"/>
                  </a:lnTo>
                  <a:lnTo>
                    <a:pt x="2539" y="994665"/>
                  </a:lnTo>
                  <a:lnTo>
                    <a:pt x="8255" y="991490"/>
                  </a:lnTo>
                  <a:lnTo>
                    <a:pt x="9905" y="981584"/>
                  </a:lnTo>
                  <a:lnTo>
                    <a:pt x="5842" y="961009"/>
                  </a:lnTo>
                  <a:lnTo>
                    <a:pt x="7366" y="949453"/>
                  </a:lnTo>
                  <a:lnTo>
                    <a:pt x="13969" y="932181"/>
                  </a:lnTo>
                  <a:lnTo>
                    <a:pt x="24764" y="915797"/>
                  </a:lnTo>
                  <a:lnTo>
                    <a:pt x="38735" y="902590"/>
                  </a:lnTo>
                  <a:lnTo>
                    <a:pt x="46989" y="898525"/>
                  </a:lnTo>
                  <a:lnTo>
                    <a:pt x="56007" y="896112"/>
                  </a:lnTo>
                  <a:lnTo>
                    <a:pt x="65912" y="897637"/>
                  </a:lnTo>
                  <a:lnTo>
                    <a:pt x="72517" y="896112"/>
                  </a:lnTo>
                  <a:lnTo>
                    <a:pt x="77342" y="891159"/>
                  </a:lnTo>
                  <a:lnTo>
                    <a:pt x="84835" y="878840"/>
                  </a:lnTo>
                  <a:lnTo>
                    <a:pt x="89789" y="873887"/>
                  </a:lnTo>
                  <a:lnTo>
                    <a:pt x="95503" y="872999"/>
                  </a:lnTo>
                  <a:lnTo>
                    <a:pt x="109600" y="880365"/>
                  </a:lnTo>
                  <a:lnTo>
                    <a:pt x="115315" y="882143"/>
                  </a:lnTo>
                  <a:lnTo>
                    <a:pt x="121793" y="882143"/>
                  </a:lnTo>
                  <a:lnTo>
                    <a:pt x="127635" y="880365"/>
                  </a:lnTo>
                  <a:lnTo>
                    <a:pt x="132461" y="854965"/>
                  </a:lnTo>
                  <a:lnTo>
                    <a:pt x="137540" y="843408"/>
                  </a:lnTo>
                  <a:lnTo>
                    <a:pt x="148208" y="835280"/>
                  </a:lnTo>
                  <a:lnTo>
                    <a:pt x="194183" y="815468"/>
                  </a:lnTo>
                  <a:lnTo>
                    <a:pt x="211582" y="816356"/>
                  </a:lnTo>
                  <a:lnTo>
                    <a:pt x="225551" y="829565"/>
                  </a:lnTo>
                  <a:lnTo>
                    <a:pt x="231393" y="822071"/>
                  </a:lnTo>
                  <a:lnTo>
                    <a:pt x="254508" y="805562"/>
                  </a:lnTo>
                  <a:lnTo>
                    <a:pt x="288162" y="787528"/>
                  </a:lnTo>
                  <a:lnTo>
                    <a:pt x="288162" y="770256"/>
                  </a:lnTo>
                  <a:lnTo>
                    <a:pt x="280797" y="737490"/>
                  </a:lnTo>
                  <a:lnTo>
                    <a:pt x="276605" y="720218"/>
                  </a:lnTo>
                  <a:lnTo>
                    <a:pt x="367283" y="699516"/>
                  </a:lnTo>
                  <a:lnTo>
                    <a:pt x="372998" y="737490"/>
                  </a:lnTo>
                  <a:lnTo>
                    <a:pt x="415797" y="716027"/>
                  </a:lnTo>
                  <a:lnTo>
                    <a:pt x="458723" y="694690"/>
                  </a:lnTo>
                  <a:lnTo>
                    <a:pt x="458723" y="691388"/>
                  </a:lnTo>
                  <a:lnTo>
                    <a:pt x="410083" y="677418"/>
                  </a:lnTo>
                  <a:lnTo>
                    <a:pt x="361442" y="665100"/>
                  </a:lnTo>
                  <a:lnTo>
                    <a:pt x="365505" y="689865"/>
                  </a:lnTo>
                  <a:lnTo>
                    <a:pt x="318643" y="689865"/>
                  </a:lnTo>
                  <a:lnTo>
                    <a:pt x="271779" y="690500"/>
                  </a:lnTo>
                  <a:lnTo>
                    <a:pt x="269240" y="670815"/>
                  </a:lnTo>
                  <a:lnTo>
                    <a:pt x="269240" y="660146"/>
                  </a:lnTo>
                  <a:lnTo>
                    <a:pt x="265175" y="640462"/>
                  </a:lnTo>
                  <a:lnTo>
                    <a:pt x="260096" y="632968"/>
                  </a:lnTo>
                  <a:lnTo>
                    <a:pt x="251968" y="628143"/>
                  </a:lnTo>
                  <a:lnTo>
                    <a:pt x="240411" y="626365"/>
                  </a:lnTo>
                  <a:lnTo>
                    <a:pt x="235458" y="621538"/>
                  </a:lnTo>
                  <a:lnTo>
                    <a:pt x="233807" y="624078"/>
                  </a:lnTo>
                  <a:lnTo>
                    <a:pt x="230504" y="624713"/>
                  </a:lnTo>
                  <a:lnTo>
                    <a:pt x="228092" y="624713"/>
                  </a:lnTo>
                  <a:lnTo>
                    <a:pt x="225551" y="623190"/>
                  </a:lnTo>
                  <a:lnTo>
                    <a:pt x="218947" y="603378"/>
                  </a:lnTo>
                  <a:lnTo>
                    <a:pt x="207518" y="565659"/>
                  </a:lnTo>
                  <a:lnTo>
                    <a:pt x="178689" y="456184"/>
                  </a:lnTo>
                  <a:lnTo>
                    <a:pt x="163829" y="392938"/>
                  </a:lnTo>
                  <a:lnTo>
                    <a:pt x="150622" y="331216"/>
                  </a:lnTo>
                  <a:lnTo>
                    <a:pt x="139954" y="273813"/>
                  </a:lnTo>
                  <a:lnTo>
                    <a:pt x="134239" y="226949"/>
                  </a:lnTo>
                  <a:lnTo>
                    <a:pt x="136651" y="225299"/>
                  </a:lnTo>
                  <a:lnTo>
                    <a:pt x="183642" y="210566"/>
                  </a:lnTo>
                  <a:lnTo>
                    <a:pt x="250317" y="191516"/>
                  </a:lnTo>
                  <a:lnTo>
                    <a:pt x="507238" y="120777"/>
                  </a:lnTo>
                  <a:lnTo>
                    <a:pt x="542670" y="111888"/>
                  </a:lnTo>
                  <a:lnTo>
                    <a:pt x="650494" y="82169"/>
                  </a:lnTo>
                  <a:lnTo>
                    <a:pt x="685927" y="73152"/>
                  </a:lnTo>
                  <a:lnTo>
                    <a:pt x="843153" y="31243"/>
                  </a:lnTo>
                  <a:lnTo>
                    <a:pt x="869442" y="24638"/>
                  </a:lnTo>
                  <a:lnTo>
                    <a:pt x="915669" y="12319"/>
                  </a:lnTo>
                  <a:lnTo>
                    <a:pt x="964183" y="0"/>
                  </a:lnTo>
                  <a:lnTo>
                    <a:pt x="984122" y="889"/>
                  </a:lnTo>
                  <a:lnTo>
                    <a:pt x="1038352" y="8255"/>
                  </a:lnTo>
                  <a:lnTo>
                    <a:pt x="1075436" y="13208"/>
                  </a:lnTo>
                  <a:lnTo>
                    <a:pt x="1140586" y="23114"/>
                  </a:lnTo>
                  <a:lnTo>
                    <a:pt x="1189100" y="30353"/>
                  </a:lnTo>
                  <a:lnTo>
                    <a:pt x="1342262" y="54991"/>
                  </a:lnTo>
                  <a:lnTo>
                    <a:pt x="1392427" y="64136"/>
                  </a:lnTo>
                  <a:lnTo>
                    <a:pt x="1462405" y="76455"/>
                  </a:lnTo>
                  <a:lnTo>
                    <a:pt x="1504442" y="83821"/>
                  </a:lnTo>
                  <a:lnTo>
                    <a:pt x="1557909" y="9448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5" name="Полилиния 209"/>
            <p:cNvSpPr>
              <a:spLocks noChangeArrowheads="1"/>
            </p:cNvSpPr>
            <p:nvPr/>
          </p:nvSpPr>
          <p:spPr bwMode="auto">
            <a:xfrm>
              <a:off x="936985" y="1972700"/>
              <a:ext cx="28568" cy="103137"/>
            </a:xfrm>
            <a:custGeom>
              <a:avLst/>
              <a:gdLst>
                <a:gd name="T0" fmla="*/ 0 w 28068"/>
                <a:gd name="T1" fmla="*/ 0 h 104395"/>
                <a:gd name="T2" fmla="*/ 1908 w 28068"/>
                <a:gd name="T3" fmla="*/ 0 h 104395"/>
                <a:gd name="T4" fmla="*/ 30121 w 28068"/>
                <a:gd name="T5" fmla="*/ 97031 h 104395"/>
                <a:gd name="T6" fmla="*/ 13357 w 28068"/>
                <a:gd name="T7" fmla="*/ 99452 h 1043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68"/>
                <a:gd name="T13" fmla="*/ 0 h 104395"/>
                <a:gd name="T14" fmla="*/ 28068 w 28068"/>
                <a:gd name="T15" fmla="*/ 104395 h 1043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68" h="104395">
                  <a:moveTo>
                    <a:pt x="0" y="0"/>
                  </a:moveTo>
                  <a:lnTo>
                    <a:pt x="1778" y="0"/>
                  </a:lnTo>
                  <a:lnTo>
                    <a:pt x="28067" y="101853"/>
                  </a:lnTo>
                  <a:lnTo>
                    <a:pt x="12445" y="104394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6" name="Полилиния 210"/>
            <p:cNvSpPr>
              <a:spLocks noChangeArrowheads="1"/>
            </p:cNvSpPr>
            <p:nvPr/>
          </p:nvSpPr>
          <p:spPr bwMode="auto">
            <a:xfrm>
              <a:off x="327529" y="2145653"/>
              <a:ext cx="258701" cy="99964"/>
            </a:xfrm>
            <a:custGeom>
              <a:avLst/>
              <a:gdLst>
                <a:gd name="T0" fmla="*/ 1654 w 258573"/>
                <a:gd name="T1" fmla="*/ 67956 h 99442"/>
                <a:gd name="T2" fmla="*/ 5853 w 258573"/>
                <a:gd name="T3" fmla="*/ 67179 h 99442"/>
                <a:gd name="T4" fmla="*/ 8270 w 258573"/>
                <a:gd name="T5" fmla="*/ 69644 h 99442"/>
                <a:gd name="T6" fmla="*/ 9926 w 258573"/>
                <a:gd name="T7" fmla="*/ 73013 h 99442"/>
                <a:gd name="T8" fmla="*/ 13235 w 258573"/>
                <a:gd name="T9" fmla="*/ 74701 h 99442"/>
                <a:gd name="T10" fmla="*/ 21507 w 258573"/>
                <a:gd name="T11" fmla="*/ 75609 h 99442"/>
                <a:gd name="T12" fmla="*/ 65278 w 258573"/>
                <a:gd name="T13" fmla="*/ 84039 h 99442"/>
                <a:gd name="T14" fmla="*/ 84241 w 258573"/>
                <a:gd name="T15" fmla="*/ 84687 h 99442"/>
                <a:gd name="T16" fmla="*/ 90731 w 258573"/>
                <a:gd name="T17" fmla="*/ 83130 h 99442"/>
                <a:gd name="T18" fmla="*/ 137051 w 258573"/>
                <a:gd name="T19" fmla="*/ 68866 h 99442"/>
                <a:gd name="T20" fmla="*/ 179933 w 258573"/>
                <a:gd name="T21" fmla="*/ 41112 h 99442"/>
                <a:gd name="T22" fmla="*/ 223709 w 258573"/>
                <a:gd name="T23" fmla="*/ 12580 h 99442"/>
                <a:gd name="T24" fmla="*/ 255774 w 258573"/>
                <a:gd name="T25" fmla="*/ 0 h 99442"/>
                <a:gd name="T26" fmla="*/ 259084 w 258573"/>
                <a:gd name="T27" fmla="*/ 3243 h 99442"/>
                <a:gd name="T28" fmla="*/ 228543 w 258573"/>
                <a:gd name="T29" fmla="*/ 23475 h 99442"/>
                <a:gd name="T30" fmla="*/ 157664 w 258573"/>
                <a:gd name="T31" fmla="*/ 69644 h 99442"/>
                <a:gd name="T32" fmla="*/ 136284 w 258573"/>
                <a:gd name="T33" fmla="*/ 80536 h 99442"/>
                <a:gd name="T34" fmla="*/ 92513 w 258573"/>
                <a:gd name="T35" fmla="*/ 99082 h 99442"/>
                <a:gd name="T36" fmla="*/ 57007 w 258573"/>
                <a:gd name="T37" fmla="*/ 101545 h 99442"/>
                <a:gd name="T38" fmla="*/ 33977 w 258573"/>
                <a:gd name="T39" fmla="*/ 99860 h 99442"/>
                <a:gd name="T40" fmla="*/ 23157 w 258573"/>
                <a:gd name="T41" fmla="*/ 96488 h 99442"/>
                <a:gd name="T42" fmla="*/ 13235 w 258573"/>
                <a:gd name="T43" fmla="*/ 90651 h 99442"/>
                <a:gd name="T44" fmla="*/ 2544 w 258573"/>
                <a:gd name="T45" fmla="*/ 78980 h 99442"/>
                <a:gd name="T46" fmla="*/ 888 w 258573"/>
                <a:gd name="T47" fmla="*/ 75609 h 99442"/>
                <a:gd name="T48" fmla="*/ 0 w 258573"/>
                <a:gd name="T49" fmla="*/ 71329 h 994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8573"/>
                <a:gd name="T76" fmla="*/ 0 h 99442"/>
                <a:gd name="T77" fmla="*/ 258573 w 258573"/>
                <a:gd name="T78" fmla="*/ 99442 h 994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8573" h="99442">
                  <a:moveTo>
                    <a:pt x="1650" y="66548"/>
                  </a:moveTo>
                  <a:lnTo>
                    <a:pt x="5841" y="65787"/>
                  </a:lnTo>
                  <a:lnTo>
                    <a:pt x="8254" y="68200"/>
                  </a:lnTo>
                  <a:lnTo>
                    <a:pt x="9906" y="71501"/>
                  </a:lnTo>
                  <a:lnTo>
                    <a:pt x="13207" y="73153"/>
                  </a:lnTo>
                  <a:lnTo>
                    <a:pt x="21463" y="74041"/>
                  </a:lnTo>
                  <a:lnTo>
                    <a:pt x="65150" y="82297"/>
                  </a:lnTo>
                  <a:lnTo>
                    <a:pt x="84073" y="82932"/>
                  </a:lnTo>
                  <a:lnTo>
                    <a:pt x="90551" y="81407"/>
                  </a:lnTo>
                  <a:lnTo>
                    <a:pt x="136779" y="67438"/>
                  </a:lnTo>
                  <a:lnTo>
                    <a:pt x="179577" y="40260"/>
                  </a:lnTo>
                  <a:lnTo>
                    <a:pt x="223265" y="12319"/>
                  </a:lnTo>
                  <a:lnTo>
                    <a:pt x="255269" y="0"/>
                  </a:lnTo>
                  <a:lnTo>
                    <a:pt x="258572" y="3175"/>
                  </a:lnTo>
                  <a:lnTo>
                    <a:pt x="228091" y="22988"/>
                  </a:lnTo>
                  <a:lnTo>
                    <a:pt x="157352" y="68200"/>
                  </a:lnTo>
                  <a:lnTo>
                    <a:pt x="136016" y="78867"/>
                  </a:lnTo>
                  <a:lnTo>
                    <a:pt x="92329" y="97029"/>
                  </a:lnTo>
                  <a:lnTo>
                    <a:pt x="56895" y="99441"/>
                  </a:lnTo>
                  <a:lnTo>
                    <a:pt x="33909" y="97791"/>
                  </a:lnTo>
                  <a:lnTo>
                    <a:pt x="23113" y="94488"/>
                  </a:lnTo>
                  <a:lnTo>
                    <a:pt x="13207" y="88773"/>
                  </a:lnTo>
                  <a:lnTo>
                    <a:pt x="2540" y="77344"/>
                  </a:lnTo>
                  <a:lnTo>
                    <a:pt x="888" y="74041"/>
                  </a:lnTo>
                  <a:lnTo>
                    <a:pt x="0" y="69850"/>
                  </a:lnTo>
                  <a:close/>
                </a:path>
              </a:pathLst>
            </a:custGeom>
            <a:solidFill>
              <a:srgbClr val="AAAAAA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7" name="Полилиния 211"/>
            <p:cNvSpPr>
              <a:spLocks noChangeArrowheads="1"/>
            </p:cNvSpPr>
            <p:nvPr/>
          </p:nvSpPr>
          <p:spPr bwMode="auto">
            <a:xfrm>
              <a:off x="337051" y="2074251"/>
              <a:ext cx="238069" cy="130112"/>
            </a:xfrm>
            <a:custGeom>
              <a:avLst/>
              <a:gdLst>
                <a:gd name="T0" fmla="*/ 41108 w 238127"/>
                <a:gd name="T1" fmla="*/ 46741 h 130811"/>
                <a:gd name="T2" fmla="*/ 47832 w 238127"/>
                <a:gd name="T3" fmla="*/ 46741 h 130811"/>
                <a:gd name="T4" fmla="*/ 50245 w 238127"/>
                <a:gd name="T5" fmla="*/ 48355 h 130811"/>
                <a:gd name="T6" fmla="*/ 51007 w 238127"/>
                <a:gd name="T7" fmla="*/ 51588 h 130811"/>
                <a:gd name="T8" fmla="*/ 55194 w 238127"/>
                <a:gd name="T9" fmla="*/ 57181 h 130811"/>
                <a:gd name="T10" fmla="*/ 67500 w 238127"/>
                <a:gd name="T11" fmla="*/ 62029 h 130811"/>
                <a:gd name="T12" fmla="*/ 72446 w 238127"/>
                <a:gd name="T13" fmla="*/ 66008 h 130811"/>
                <a:gd name="T14" fmla="*/ 79046 w 238127"/>
                <a:gd name="T15" fmla="*/ 64391 h 130811"/>
                <a:gd name="T16" fmla="*/ 99600 w 238127"/>
                <a:gd name="T17" fmla="*/ 64391 h 130811"/>
                <a:gd name="T18" fmla="*/ 106196 w 238127"/>
                <a:gd name="T19" fmla="*/ 68494 h 130811"/>
                <a:gd name="T20" fmla="*/ 110382 w 238127"/>
                <a:gd name="T21" fmla="*/ 74211 h 130811"/>
                <a:gd name="T22" fmla="*/ 114442 w 238127"/>
                <a:gd name="T23" fmla="*/ 95842 h 130811"/>
                <a:gd name="T24" fmla="*/ 117741 w 238127"/>
                <a:gd name="T25" fmla="*/ 99943 h 130811"/>
                <a:gd name="T26" fmla="*/ 122563 w 238127"/>
                <a:gd name="T27" fmla="*/ 100688 h 130811"/>
                <a:gd name="T28" fmla="*/ 131698 w 238127"/>
                <a:gd name="T29" fmla="*/ 96587 h 130811"/>
                <a:gd name="T30" fmla="*/ 136647 w 238127"/>
                <a:gd name="T31" fmla="*/ 84654 h 130811"/>
                <a:gd name="T32" fmla="*/ 129920 w 238127"/>
                <a:gd name="T33" fmla="*/ 61284 h 130811"/>
                <a:gd name="T34" fmla="*/ 129162 w 238127"/>
                <a:gd name="T35" fmla="*/ 49227 h 130811"/>
                <a:gd name="T36" fmla="*/ 134108 w 238127"/>
                <a:gd name="T37" fmla="*/ 38659 h 130811"/>
                <a:gd name="T38" fmla="*/ 140708 w 238127"/>
                <a:gd name="T39" fmla="*/ 33064 h 130811"/>
                <a:gd name="T40" fmla="*/ 148065 w 238127"/>
                <a:gd name="T41" fmla="*/ 31450 h 130811"/>
                <a:gd name="T42" fmla="*/ 173568 w 238127"/>
                <a:gd name="T43" fmla="*/ 32196 h 130811"/>
                <a:gd name="T44" fmla="*/ 181943 w 238127"/>
                <a:gd name="T45" fmla="*/ 30703 h 130811"/>
                <a:gd name="T46" fmla="*/ 195769 w 238127"/>
                <a:gd name="T47" fmla="*/ 19393 h 130811"/>
                <a:gd name="T48" fmla="*/ 200845 w 238127"/>
                <a:gd name="T49" fmla="*/ 14545 h 130811"/>
                <a:gd name="T50" fmla="*/ 204905 w 238127"/>
                <a:gd name="T51" fmla="*/ 8081 h 130811"/>
                <a:gd name="T52" fmla="*/ 207316 w 238127"/>
                <a:gd name="T53" fmla="*/ 0 h 130811"/>
                <a:gd name="T54" fmla="*/ 218102 w 238127"/>
                <a:gd name="T55" fmla="*/ 8081 h 130811"/>
                <a:gd name="T56" fmla="*/ 232944 w 238127"/>
                <a:gd name="T57" fmla="*/ 22500 h 130811"/>
                <a:gd name="T58" fmla="*/ 236115 w 238127"/>
                <a:gd name="T59" fmla="*/ 29089 h 130811"/>
                <a:gd name="T60" fmla="*/ 237894 w 238127"/>
                <a:gd name="T61" fmla="*/ 34684 h 130811"/>
                <a:gd name="T62" fmla="*/ 237894 w 238127"/>
                <a:gd name="T63" fmla="*/ 42016 h 130811"/>
                <a:gd name="T64" fmla="*/ 208204 w 238127"/>
                <a:gd name="T65" fmla="*/ 58798 h 130811"/>
                <a:gd name="T66" fmla="*/ 161262 w 238127"/>
                <a:gd name="T67" fmla="*/ 91862 h 130811"/>
                <a:gd name="T68" fmla="*/ 121801 w 238127"/>
                <a:gd name="T69" fmla="*/ 115110 h 130811"/>
                <a:gd name="T70" fmla="*/ 89702 w 238127"/>
                <a:gd name="T71" fmla="*/ 126422 h 130811"/>
                <a:gd name="T72" fmla="*/ 78157 w 238127"/>
                <a:gd name="T73" fmla="*/ 128036 h 130811"/>
                <a:gd name="T74" fmla="*/ 29690 w 238127"/>
                <a:gd name="T75" fmla="*/ 127167 h 130811"/>
                <a:gd name="T76" fmla="*/ 20555 w 238127"/>
                <a:gd name="T77" fmla="*/ 124806 h 130811"/>
                <a:gd name="T78" fmla="*/ 3426 w 238127"/>
                <a:gd name="T79" fmla="*/ 118466 h 130811"/>
                <a:gd name="T80" fmla="*/ 0 w 238127"/>
                <a:gd name="T81" fmla="*/ 93479 h 130811"/>
                <a:gd name="T82" fmla="*/ 0 w 238127"/>
                <a:gd name="T83" fmla="*/ 82914 h 130811"/>
                <a:gd name="T84" fmla="*/ 9772 w 238127"/>
                <a:gd name="T85" fmla="*/ 66878 h 130811"/>
                <a:gd name="T86" fmla="*/ 17257 w 238127"/>
                <a:gd name="T87" fmla="*/ 58798 h 130811"/>
                <a:gd name="T88" fmla="*/ 26392 w 238127"/>
                <a:gd name="T89" fmla="*/ 52458 h 1308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8127"/>
                <a:gd name="T136" fmla="*/ 0 h 130811"/>
                <a:gd name="T137" fmla="*/ 238127 w 238127"/>
                <a:gd name="T138" fmla="*/ 130811 h 1308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8127" h="130811">
                  <a:moveTo>
                    <a:pt x="41148" y="47753"/>
                  </a:moveTo>
                  <a:lnTo>
                    <a:pt x="47880" y="47753"/>
                  </a:lnTo>
                  <a:lnTo>
                    <a:pt x="50293" y="49403"/>
                  </a:lnTo>
                  <a:lnTo>
                    <a:pt x="51055" y="52706"/>
                  </a:lnTo>
                  <a:lnTo>
                    <a:pt x="55246" y="58420"/>
                  </a:lnTo>
                  <a:lnTo>
                    <a:pt x="67564" y="63373"/>
                  </a:lnTo>
                  <a:lnTo>
                    <a:pt x="72518" y="67438"/>
                  </a:lnTo>
                  <a:lnTo>
                    <a:pt x="79122" y="65787"/>
                  </a:lnTo>
                  <a:lnTo>
                    <a:pt x="99696" y="65787"/>
                  </a:lnTo>
                  <a:lnTo>
                    <a:pt x="106300" y="69978"/>
                  </a:lnTo>
                  <a:lnTo>
                    <a:pt x="110490" y="75819"/>
                  </a:lnTo>
                  <a:lnTo>
                    <a:pt x="114554" y="97918"/>
                  </a:lnTo>
                  <a:lnTo>
                    <a:pt x="117857" y="102109"/>
                  </a:lnTo>
                  <a:lnTo>
                    <a:pt x="122683" y="102870"/>
                  </a:lnTo>
                  <a:lnTo>
                    <a:pt x="131826" y="98679"/>
                  </a:lnTo>
                  <a:lnTo>
                    <a:pt x="136779" y="86488"/>
                  </a:lnTo>
                  <a:lnTo>
                    <a:pt x="130048" y="62612"/>
                  </a:lnTo>
                  <a:lnTo>
                    <a:pt x="129286" y="50293"/>
                  </a:lnTo>
                  <a:lnTo>
                    <a:pt x="134240" y="39497"/>
                  </a:lnTo>
                  <a:lnTo>
                    <a:pt x="140844" y="33782"/>
                  </a:lnTo>
                  <a:lnTo>
                    <a:pt x="148209" y="32132"/>
                  </a:lnTo>
                  <a:lnTo>
                    <a:pt x="173736" y="32894"/>
                  </a:lnTo>
                  <a:lnTo>
                    <a:pt x="182119" y="31369"/>
                  </a:lnTo>
                  <a:lnTo>
                    <a:pt x="195961" y="19813"/>
                  </a:lnTo>
                  <a:lnTo>
                    <a:pt x="201041" y="14860"/>
                  </a:lnTo>
                  <a:lnTo>
                    <a:pt x="205105" y="8256"/>
                  </a:lnTo>
                  <a:lnTo>
                    <a:pt x="207519" y="0"/>
                  </a:lnTo>
                  <a:lnTo>
                    <a:pt x="218314" y="8256"/>
                  </a:lnTo>
                  <a:lnTo>
                    <a:pt x="233172" y="22988"/>
                  </a:lnTo>
                  <a:lnTo>
                    <a:pt x="236347" y="29719"/>
                  </a:lnTo>
                  <a:lnTo>
                    <a:pt x="238126" y="35434"/>
                  </a:lnTo>
                  <a:lnTo>
                    <a:pt x="238126" y="42926"/>
                  </a:lnTo>
                  <a:lnTo>
                    <a:pt x="208408" y="60072"/>
                  </a:lnTo>
                  <a:lnTo>
                    <a:pt x="161418" y="93853"/>
                  </a:lnTo>
                  <a:lnTo>
                    <a:pt x="121921" y="117603"/>
                  </a:lnTo>
                  <a:lnTo>
                    <a:pt x="89790" y="129160"/>
                  </a:lnTo>
                  <a:lnTo>
                    <a:pt x="78233" y="130810"/>
                  </a:lnTo>
                  <a:lnTo>
                    <a:pt x="29718" y="129922"/>
                  </a:lnTo>
                  <a:lnTo>
                    <a:pt x="20575" y="127509"/>
                  </a:lnTo>
                  <a:lnTo>
                    <a:pt x="3430" y="121032"/>
                  </a:lnTo>
                  <a:lnTo>
                    <a:pt x="0" y="95504"/>
                  </a:lnTo>
                  <a:lnTo>
                    <a:pt x="0" y="84710"/>
                  </a:lnTo>
                  <a:lnTo>
                    <a:pt x="9780" y="68326"/>
                  </a:lnTo>
                  <a:lnTo>
                    <a:pt x="17273" y="60072"/>
                  </a:lnTo>
                  <a:lnTo>
                    <a:pt x="26416" y="53594"/>
                  </a:lnTo>
                  <a:close/>
                </a:path>
              </a:pathLst>
            </a:custGeom>
            <a:solidFill>
              <a:srgbClr val="42424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8" name="Полилиния 212"/>
            <p:cNvSpPr>
              <a:spLocks noChangeArrowheads="1"/>
            </p:cNvSpPr>
            <p:nvPr/>
          </p:nvSpPr>
          <p:spPr bwMode="auto">
            <a:xfrm>
              <a:off x="398949" y="2039343"/>
              <a:ext cx="125383" cy="80923"/>
            </a:xfrm>
            <a:custGeom>
              <a:avLst/>
              <a:gdLst>
                <a:gd name="T0" fmla="*/ 0 w 125222"/>
                <a:gd name="T1" fmla="*/ 60886 h 81407"/>
                <a:gd name="T2" fmla="*/ 4976 w 125222"/>
                <a:gd name="T3" fmla="*/ 60886 h 81407"/>
                <a:gd name="T4" fmla="*/ 16594 w 125222"/>
                <a:gd name="T5" fmla="*/ 64978 h 81407"/>
                <a:gd name="T6" fmla="*/ 28976 w 125222"/>
                <a:gd name="T7" fmla="*/ 67334 h 81407"/>
                <a:gd name="T8" fmla="*/ 34721 w 125222"/>
                <a:gd name="T9" fmla="*/ 67334 h 81407"/>
                <a:gd name="T10" fmla="*/ 40593 w 125222"/>
                <a:gd name="T11" fmla="*/ 64978 h 81407"/>
                <a:gd name="T12" fmla="*/ 45572 w 125222"/>
                <a:gd name="T13" fmla="*/ 60886 h 81407"/>
                <a:gd name="T14" fmla="*/ 51317 w 125222"/>
                <a:gd name="T15" fmla="*/ 50470 h 81407"/>
                <a:gd name="T16" fmla="*/ 55529 w 125222"/>
                <a:gd name="T17" fmla="*/ 28893 h 81407"/>
                <a:gd name="T18" fmla="*/ 65486 w 125222"/>
                <a:gd name="T19" fmla="*/ 19965 h 81407"/>
                <a:gd name="T20" fmla="*/ 88592 w 125222"/>
                <a:gd name="T21" fmla="*/ 8680 h 81407"/>
                <a:gd name="T22" fmla="*/ 95230 w 125222"/>
                <a:gd name="T23" fmla="*/ 6323 h 81407"/>
                <a:gd name="T24" fmla="*/ 100974 w 125222"/>
                <a:gd name="T25" fmla="*/ 3099 h 81407"/>
                <a:gd name="T26" fmla="*/ 114250 w 125222"/>
                <a:gd name="T27" fmla="*/ 0 h 81407"/>
                <a:gd name="T28" fmla="*/ 125866 w 125222"/>
                <a:gd name="T29" fmla="*/ 19221 h 81407"/>
                <a:gd name="T30" fmla="*/ 113485 w 125222"/>
                <a:gd name="T31" fmla="*/ 15253 h 81407"/>
                <a:gd name="T32" fmla="*/ 100080 w 125222"/>
                <a:gd name="T33" fmla="*/ 13517 h 81407"/>
                <a:gd name="T34" fmla="*/ 87698 w 125222"/>
                <a:gd name="T35" fmla="*/ 15996 h 81407"/>
                <a:gd name="T36" fmla="*/ 81954 w 125222"/>
                <a:gd name="T37" fmla="*/ 19221 h 81407"/>
                <a:gd name="T38" fmla="*/ 77103 w 125222"/>
                <a:gd name="T39" fmla="*/ 23188 h 81407"/>
                <a:gd name="T40" fmla="*/ 65486 w 125222"/>
                <a:gd name="T41" fmla="*/ 56794 h 81407"/>
                <a:gd name="T42" fmla="*/ 56295 w 125222"/>
                <a:gd name="T43" fmla="*/ 68204 h 81407"/>
                <a:gd name="T44" fmla="*/ 48764 w 125222"/>
                <a:gd name="T45" fmla="*/ 72296 h 81407"/>
                <a:gd name="T46" fmla="*/ 44677 w 125222"/>
                <a:gd name="T47" fmla="*/ 72296 h 81407"/>
                <a:gd name="T48" fmla="*/ 41359 w 125222"/>
                <a:gd name="T49" fmla="*/ 72915 h 81407"/>
                <a:gd name="T50" fmla="*/ 38935 w 125222"/>
                <a:gd name="T51" fmla="*/ 76263 h 81407"/>
                <a:gd name="T52" fmla="*/ 37276 w 125222"/>
                <a:gd name="T53" fmla="*/ 79488 h 81407"/>
                <a:gd name="T54" fmla="*/ 11617 w 125222"/>
                <a:gd name="T55" fmla="*/ 77751 h 81407"/>
                <a:gd name="T56" fmla="*/ 6767 w 125222"/>
                <a:gd name="T57" fmla="*/ 76263 h 81407"/>
                <a:gd name="T58" fmla="*/ 2552 w 125222"/>
                <a:gd name="T59" fmla="*/ 72915 h 81407"/>
                <a:gd name="T60" fmla="*/ 0 w 125222"/>
                <a:gd name="T61" fmla="*/ 68204 h 8140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5222"/>
                <a:gd name="T94" fmla="*/ 0 h 81407"/>
                <a:gd name="T95" fmla="*/ 125222 w 125222"/>
                <a:gd name="T96" fmla="*/ 81407 h 8140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5222" h="81407">
                  <a:moveTo>
                    <a:pt x="0" y="62356"/>
                  </a:moveTo>
                  <a:lnTo>
                    <a:pt x="4952" y="62356"/>
                  </a:lnTo>
                  <a:lnTo>
                    <a:pt x="16510" y="66547"/>
                  </a:lnTo>
                  <a:lnTo>
                    <a:pt x="28828" y="68960"/>
                  </a:lnTo>
                  <a:lnTo>
                    <a:pt x="34543" y="68960"/>
                  </a:lnTo>
                  <a:lnTo>
                    <a:pt x="40385" y="66547"/>
                  </a:lnTo>
                  <a:lnTo>
                    <a:pt x="45339" y="62356"/>
                  </a:lnTo>
                  <a:lnTo>
                    <a:pt x="51053" y="51688"/>
                  </a:lnTo>
                  <a:lnTo>
                    <a:pt x="55245" y="29591"/>
                  </a:lnTo>
                  <a:lnTo>
                    <a:pt x="65150" y="20447"/>
                  </a:lnTo>
                  <a:lnTo>
                    <a:pt x="88138" y="8890"/>
                  </a:lnTo>
                  <a:lnTo>
                    <a:pt x="94742" y="6476"/>
                  </a:lnTo>
                  <a:lnTo>
                    <a:pt x="100457" y="3175"/>
                  </a:lnTo>
                  <a:lnTo>
                    <a:pt x="113664" y="0"/>
                  </a:lnTo>
                  <a:lnTo>
                    <a:pt x="125221" y="19685"/>
                  </a:lnTo>
                  <a:lnTo>
                    <a:pt x="112903" y="15621"/>
                  </a:lnTo>
                  <a:lnTo>
                    <a:pt x="99567" y="13843"/>
                  </a:lnTo>
                  <a:lnTo>
                    <a:pt x="87249" y="16382"/>
                  </a:lnTo>
                  <a:lnTo>
                    <a:pt x="81534" y="19685"/>
                  </a:lnTo>
                  <a:lnTo>
                    <a:pt x="76707" y="23748"/>
                  </a:lnTo>
                  <a:lnTo>
                    <a:pt x="65150" y="58166"/>
                  </a:lnTo>
                  <a:lnTo>
                    <a:pt x="56007" y="69850"/>
                  </a:lnTo>
                  <a:lnTo>
                    <a:pt x="48514" y="74041"/>
                  </a:lnTo>
                  <a:lnTo>
                    <a:pt x="44449" y="74041"/>
                  </a:lnTo>
                  <a:lnTo>
                    <a:pt x="41147" y="74675"/>
                  </a:lnTo>
                  <a:lnTo>
                    <a:pt x="38735" y="78104"/>
                  </a:lnTo>
                  <a:lnTo>
                    <a:pt x="37084" y="81406"/>
                  </a:lnTo>
                  <a:lnTo>
                    <a:pt x="11557" y="79628"/>
                  </a:lnTo>
                  <a:lnTo>
                    <a:pt x="6731" y="78104"/>
                  </a:lnTo>
                  <a:lnTo>
                    <a:pt x="2540" y="74675"/>
                  </a:lnTo>
                  <a:lnTo>
                    <a:pt x="0" y="69850"/>
                  </a:lnTo>
                  <a:close/>
                </a:path>
              </a:pathLst>
            </a:custGeom>
            <a:solidFill>
              <a:srgbClr val="969696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9" name="Полилиния 213"/>
            <p:cNvSpPr>
              <a:spLocks noChangeArrowheads="1"/>
            </p:cNvSpPr>
            <p:nvPr/>
          </p:nvSpPr>
          <p:spPr bwMode="auto">
            <a:xfrm>
              <a:off x="465608" y="1461773"/>
              <a:ext cx="341233" cy="420483"/>
            </a:xfrm>
            <a:custGeom>
              <a:avLst/>
              <a:gdLst>
                <a:gd name="T0" fmla="*/ 337400 w 342520"/>
                <a:gd name="T1" fmla="*/ 77019 h 420753"/>
                <a:gd name="T2" fmla="*/ 332520 w 342520"/>
                <a:gd name="T3" fmla="*/ 168098 h 420753"/>
                <a:gd name="T4" fmla="*/ 328517 w 342520"/>
                <a:gd name="T5" fmla="*/ 378756 h 420753"/>
                <a:gd name="T6" fmla="*/ 328517 w 342520"/>
                <a:gd name="T7" fmla="*/ 419673 h 420753"/>
                <a:gd name="T8" fmla="*/ 313881 w 342520"/>
                <a:gd name="T9" fmla="*/ 416506 h 420753"/>
                <a:gd name="T10" fmla="*/ 194657 w 342520"/>
                <a:gd name="T11" fmla="*/ 382811 h 420753"/>
                <a:gd name="T12" fmla="*/ 149120 w 342520"/>
                <a:gd name="T13" fmla="*/ 369889 h 420753"/>
                <a:gd name="T14" fmla="*/ 89198 w 342520"/>
                <a:gd name="T15" fmla="*/ 354182 h 420753"/>
                <a:gd name="T16" fmla="*/ 63300 w 342520"/>
                <a:gd name="T17" fmla="*/ 267283 h 420753"/>
                <a:gd name="T18" fmla="*/ 40532 w 342520"/>
                <a:gd name="T19" fmla="*/ 178738 h 420753"/>
                <a:gd name="T20" fmla="*/ 19390 w 342520"/>
                <a:gd name="T21" fmla="*/ 89308 h 420753"/>
                <a:gd name="T22" fmla="*/ 0 w 342520"/>
                <a:gd name="T23" fmla="*/ 0 h 420753"/>
                <a:gd name="T24" fmla="*/ 43786 w 342520"/>
                <a:gd name="T25" fmla="*/ 5699 h 420753"/>
                <a:gd name="T26" fmla="*/ 86820 w 342520"/>
                <a:gd name="T27" fmla="*/ 13177 h 420753"/>
                <a:gd name="T28" fmla="*/ 189779 w 342520"/>
                <a:gd name="T29" fmla="*/ 38509 h 420753"/>
                <a:gd name="T30" fmla="*/ 231188 w 342520"/>
                <a:gd name="T31" fmla="*/ 50037 h 420753"/>
                <a:gd name="T32" fmla="*/ 294490 w 342520"/>
                <a:gd name="T33" fmla="*/ 67265 h 4207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2520"/>
                <a:gd name="T52" fmla="*/ 0 h 420753"/>
                <a:gd name="T53" fmla="*/ 342520 w 342520"/>
                <a:gd name="T54" fmla="*/ 420753 h 4207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2520" h="420753">
                  <a:moveTo>
                    <a:pt x="342519" y="77217"/>
                  </a:moveTo>
                  <a:lnTo>
                    <a:pt x="337565" y="168530"/>
                  </a:lnTo>
                  <a:lnTo>
                    <a:pt x="333501" y="379730"/>
                  </a:lnTo>
                  <a:lnTo>
                    <a:pt x="333501" y="420752"/>
                  </a:lnTo>
                  <a:lnTo>
                    <a:pt x="318643" y="417577"/>
                  </a:lnTo>
                  <a:lnTo>
                    <a:pt x="197611" y="383795"/>
                  </a:lnTo>
                  <a:lnTo>
                    <a:pt x="151383" y="370840"/>
                  </a:lnTo>
                  <a:lnTo>
                    <a:pt x="90551" y="355093"/>
                  </a:lnTo>
                  <a:lnTo>
                    <a:pt x="64261" y="267971"/>
                  </a:lnTo>
                  <a:lnTo>
                    <a:pt x="41147" y="179198"/>
                  </a:lnTo>
                  <a:lnTo>
                    <a:pt x="19684" y="89536"/>
                  </a:lnTo>
                  <a:lnTo>
                    <a:pt x="0" y="0"/>
                  </a:lnTo>
                  <a:lnTo>
                    <a:pt x="44450" y="5715"/>
                  </a:lnTo>
                  <a:lnTo>
                    <a:pt x="88137" y="13209"/>
                  </a:lnTo>
                  <a:lnTo>
                    <a:pt x="192658" y="38609"/>
                  </a:lnTo>
                  <a:lnTo>
                    <a:pt x="234696" y="50165"/>
                  </a:lnTo>
                  <a:lnTo>
                    <a:pt x="298958" y="67437"/>
                  </a:lnTo>
                  <a:close/>
                </a:path>
              </a:pathLst>
            </a:custGeom>
            <a:solidFill>
              <a:srgbClr val="703A0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0" name="Полилиния 214"/>
            <p:cNvSpPr>
              <a:spLocks noChangeArrowheads="1"/>
            </p:cNvSpPr>
            <p:nvPr/>
          </p:nvSpPr>
          <p:spPr bwMode="auto">
            <a:xfrm>
              <a:off x="492590" y="2071077"/>
              <a:ext cx="23806" cy="15867"/>
            </a:xfrm>
            <a:custGeom>
              <a:avLst/>
              <a:gdLst>
                <a:gd name="T0" fmla="*/ 15436 w 23877"/>
                <a:gd name="T1" fmla="*/ 0 h 16511"/>
                <a:gd name="T2" fmla="*/ 17820 w 23877"/>
                <a:gd name="T3" fmla="*/ 1409 h 16511"/>
                <a:gd name="T4" fmla="*/ 19577 w 23877"/>
                <a:gd name="T5" fmla="*/ 2708 h 16511"/>
                <a:gd name="T6" fmla="*/ 21962 w 23877"/>
                <a:gd name="T7" fmla="*/ 4225 h 16511"/>
                <a:gd name="T8" fmla="*/ 23593 w 23877"/>
                <a:gd name="T9" fmla="*/ 5631 h 16511"/>
                <a:gd name="T10" fmla="*/ 19577 w 23877"/>
                <a:gd name="T11" fmla="*/ 9100 h 16511"/>
                <a:gd name="T12" fmla="*/ 9789 w 23877"/>
                <a:gd name="T13" fmla="*/ 13323 h 16511"/>
                <a:gd name="T14" fmla="*/ 4015 w 23877"/>
                <a:gd name="T15" fmla="*/ 14081 h 16511"/>
                <a:gd name="T16" fmla="*/ 0 w 23877"/>
                <a:gd name="T17" fmla="*/ 8340 h 16511"/>
                <a:gd name="T18" fmla="*/ 3139 w 23877"/>
                <a:gd name="T19" fmla="*/ 4875 h 16511"/>
                <a:gd name="T20" fmla="*/ 8908 w 23877"/>
                <a:gd name="T21" fmla="*/ 2058 h 165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877"/>
                <a:gd name="T34" fmla="*/ 0 h 16511"/>
                <a:gd name="T35" fmla="*/ 23877 w 23877"/>
                <a:gd name="T36" fmla="*/ 16511 h 165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877" h="16511">
                  <a:moveTo>
                    <a:pt x="15620" y="0"/>
                  </a:moveTo>
                  <a:lnTo>
                    <a:pt x="18033" y="1651"/>
                  </a:lnTo>
                  <a:lnTo>
                    <a:pt x="19812" y="3175"/>
                  </a:lnTo>
                  <a:lnTo>
                    <a:pt x="22225" y="4953"/>
                  </a:lnTo>
                  <a:lnTo>
                    <a:pt x="23876" y="6604"/>
                  </a:lnTo>
                  <a:lnTo>
                    <a:pt x="19812" y="10669"/>
                  </a:lnTo>
                  <a:lnTo>
                    <a:pt x="9905" y="15622"/>
                  </a:lnTo>
                  <a:lnTo>
                    <a:pt x="4063" y="16510"/>
                  </a:lnTo>
                  <a:lnTo>
                    <a:pt x="0" y="9779"/>
                  </a:lnTo>
                  <a:lnTo>
                    <a:pt x="3175" y="5716"/>
                  </a:lnTo>
                  <a:lnTo>
                    <a:pt x="9016" y="2413"/>
                  </a:lnTo>
                  <a:close/>
                </a:path>
              </a:pathLst>
            </a:custGeom>
            <a:solidFill>
              <a:srgbClr val="969696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1" name="Полилиния 215"/>
            <p:cNvSpPr>
              <a:spLocks noChangeArrowheads="1"/>
            </p:cNvSpPr>
            <p:nvPr/>
          </p:nvSpPr>
          <p:spPr bwMode="auto">
            <a:xfrm>
              <a:off x="513222" y="1239631"/>
              <a:ext cx="753885" cy="339560"/>
            </a:xfrm>
            <a:custGeom>
              <a:avLst/>
              <a:gdLst>
                <a:gd name="T0" fmla="*/ 689191 w 754381"/>
                <a:gd name="T1" fmla="*/ 9815 h 340361"/>
                <a:gd name="T2" fmla="*/ 704770 w 754381"/>
                <a:gd name="T3" fmla="*/ 5787 h 340361"/>
                <a:gd name="T4" fmla="*/ 752398 w 754381"/>
                <a:gd name="T5" fmla="*/ 0 h 340361"/>
                <a:gd name="T6" fmla="*/ 750750 w 754381"/>
                <a:gd name="T7" fmla="*/ 56236 h 340361"/>
                <a:gd name="T8" fmla="*/ 742518 w 754381"/>
                <a:gd name="T9" fmla="*/ 172737 h 340361"/>
                <a:gd name="T10" fmla="*/ 737578 w 754381"/>
                <a:gd name="T11" fmla="*/ 230482 h 340361"/>
                <a:gd name="T12" fmla="*/ 710471 w 754381"/>
                <a:gd name="T13" fmla="*/ 242684 h 340361"/>
                <a:gd name="T14" fmla="*/ 671079 w 754381"/>
                <a:gd name="T15" fmla="*/ 261431 h 340361"/>
                <a:gd name="T16" fmla="*/ 592292 w 754381"/>
                <a:gd name="T17" fmla="*/ 301313 h 340361"/>
                <a:gd name="T18" fmla="*/ 527311 w 754381"/>
                <a:gd name="T19" fmla="*/ 337168 h 340361"/>
                <a:gd name="T20" fmla="*/ 482091 w 754381"/>
                <a:gd name="T21" fmla="*/ 325091 h 340361"/>
                <a:gd name="T22" fmla="*/ 451691 w 754381"/>
                <a:gd name="T23" fmla="*/ 316032 h 340361"/>
                <a:gd name="T24" fmla="*/ 342506 w 754381"/>
                <a:gd name="T25" fmla="*/ 286718 h 340361"/>
                <a:gd name="T26" fmla="*/ 302226 w 754381"/>
                <a:gd name="T27" fmla="*/ 275271 h 340361"/>
                <a:gd name="T28" fmla="*/ 261185 w 754381"/>
                <a:gd name="T29" fmla="*/ 264702 h 340361"/>
                <a:gd name="T30" fmla="*/ 221032 w 754381"/>
                <a:gd name="T31" fmla="*/ 253379 h 340361"/>
                <a:gd name="T32" fmla="*/ 180753 w 754381"/>
                <a:gd name="T33" fmla="*/ 242684 h 340361"/>
                <a:gd name="T34" fmla="*/ 73087 w 754381"/>
                <a:gd name="T35" fmla="*/ 215889 h 340361"/>
                <a:gd name="T36" fmla="*/ 43571 w 754381"/>
                <a:gd name="T37" fmla="*/ 209347 h 340361"/>
                <a:gd name="T38" fmla="*/ 0 w 754381"/>
                <a:gd name="T39" fmla="*/ 200413 h 340361"/>
                <a:gd name="T40" fmla="*/ 107666 w 754381"/>
                <a:gd name="T41" fmla="*/ 171100 h 340361"/>
                <a:gd name="T42" fmla="*/ 150352 w 754381"/>
                <a:gd name="T43" fmla="*/ 158771 h 340361"/>
                <a:gd name="T44" fmla="*/ 215204 w 754381"/>
                <a:gd name="T45" fmla="*/ 140907 h 340361"/>
                <a:gd name="T46" fmla="*/ 300705 w 754381"/>
                <a:gd name="T47" fmla="*/ 115745 h 340361"/>
                <a:gd name="T48" fmla="*/ 365558 w 754381"/>
                <a:gd name="T49" fmla="*/ 97754 h 340361"/>
                <a:gd name="T50" fmla="*/ 429524 w 754381"/>
                <a:gd name="T51" fmla="*/ 79009 h 340361"/>
                <a:gd name="T52" fmla="*/ 494377 w 754381"/>
                <a:gd name="T53" fmla="*/ 61143 h 340361"/>
                <a:gd name="T54" fmla="*/ 537191 w 754381"/>
                <a:gd name="T55" fmla="*/ 48815 h 3403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54381"/>
                <a:gd name="T85" fmla="*/ 0 h 340361"/>
                <a:gd name="T86" fmla="*/ 754381 w 754381"/>
                <a:gd name="T87" fmla="*/ 340361 h 34036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54381" h="340361">
                  <a:moveTo>
                    <a:pt x="691006" y="9907"/>
                  </a:moveTo>
                  <a:lnTo>
                    <a:pt x="706627" y="5843"/>
                  </a:lnTo>
                  <a:lnTo>
                    <a:pt x="754380" y="0"/>
                  </a:lnTo>
                  <a:lnTo>
                    <a:pt x="752728" y="56769"/>
                  </a:lnTo>
                  <a:lnTo>
                    <a:pt x="744474" y="174371"/>
                  </a:lnTo>
                  <a:lnTo>
                    <a:pt x="739521" y="232665"/>
                  </a:lnTo>
                  <a:lnTo>
                    <a:pt x="712342" y="244983"/>
                  </a:lnTo>
                  <a:lnTo>
                    <a:pt x="672846" y="263907"/>
                  </a:lnTo>
                  <a:lnTo>
                    <a:pt x="593852" y="304166"/>
                  </a:lnTo>
                  <a:lnTo>
                    <a:pt x="528700" y="340360"/>
                  </a:lnTo>
                  <a:lnTo>
                    <a:pt x="483361" y="328169"/>
                  </a:lnTo>
                  <a:lnTo>
                    <a:pt x="452881" y="319024"/>
                  </a:lnTo>
                  <a:lnTo>
                    <a:pt x="343408" y="289433"/>
                  </a:lnTo>
                  <a:lnTo>
                    <a:pt x="303022" y="277877"/>
                  </a:lnTo>
                  <a:lnTo>
                    <a:pt x="261873" y="267208"/>
                  </a:lnTo>
                  <a:lnTo>
                    <a:pt x="221615" y="255779"/>
                  </a:lnTo>
                  <a:lnTo>
                    <a:pt x="181229" y="244983"/>
                  </a:lnTo>
                  <a:lnTo>
                    <a:pt x="73279" y="217933"/>
                  </a:lnTo>
                  <a:lnTo>
                    <a:pt x="43687" y="211329"/>
                  </a:lnTo>
                  <a:lnTo>
                    <a:pt x="0" y="202311"/>
                  </a:lnTo>
                  <a:lnTo>
                    <a:pt x="107950" y="172721"/>
                  </a:lnTo>
                  <a:lnTo>
                    <a:pt x="150748" y="160274"/>
                  </a:lnTo>
                  <a:lnTo>
                    <a:pt x="215772" y="142241"/>
                  </a:lnTo>
                  <a:lnTo>
                    <a:pt x="301497" y="116841"/>
                  </a:lnTo>
                  <a:lnTo>
                    <a:pt x="366522" y="98680"/>
                  </a:lnTo>
                  <a:lnTo>
                    <a:pt x="430656" y="79757"/>
                  </a:lnTo>
                  <a:lnTo>
                    <a:pt x="495680" y="61722"/>
                  </a:lnTo>
                  <a:lnTo>
                    <a:pt x="538606" y="49277"/>
                  </a:lnTo>
                  <a:close/>
                </a:path>
              </a:pathLst>
            </a:custGeom>
            <a:solidFill>
              <a:srgbClr val="33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2" name="Полилиния 216"/>
            <p:cNvSpPr>
              <a:spLocks noChangeArrowheads="1"/>
            </p:cNvSpPr>
            <p:nvPr/>
          </p:nvSpPr>
          <p:spPr bwMode="auto">
            <a:xfrm>
              <a:off x="540203" y="1912404"/>
              <a:ext cx="304728" cy="166606"/>
            </a:xfrm>
            <a:custGeom>
              <a:avLst/>
              <a:gdLst>
                <a:gd name="T0" fmla="*/ 263263 w 304546"/>
                <a:gd name="T1" fmla="*/ 0 h 166879"/>
                <a:gd name="T2" fmla="*/ 305273 w 304546"/>
                <a:gd name="T3" fmla="*/ 13121 h 166879"/>
                <a:gd name="T4" fmla="*/ 261481 w 304546"/>
                <a:gd name="T5" fmla="*/ 41763 h 166879"/>
                <a:gd name="T6" fmla="*/ 204703 w 304546"/>
                <a:gd name="T7" fmla="*/ 71919 h 166879"/>
                <a:gd name="T8" fmla="*/ 120556 w 304546"/>
                <a:gd name="T9" fmla="*/ 117717 h 166879"/>
                <a:gd name="T10" fmla="*/ 82492 w 304546"/>
                <a:gd name="T11" fmla="*/ 138915 h 166879"/>
                <a:gd name="T12" fmla="*/ 38699 w 304546"/>
                <a:gd name="T13" fmla="*/ 165788 h 166879"/>
                <a:gd name="T14" fmla="*/ 33862 w 304546"/>
                <a:gd name="T15" fmla="*/ 163392 h 166879"/>
                <a:gd name="T16" fmla="*/ 20494 w 304546"/>
                <a:gd name="T17" fmla="*/ 151154 h 166879"/>
                <a:gd name="T18" fmla="*/ 10691 w 304546"/>
                <a:gd name="T19" fmla="*/ 143836 h 166879"/>
                <a:gd name="T20" fmla="*/ 5600 w 304546"/>
                <a:gd name="T21" fmla="*/ 142195 h 166879"/>
                <a:gd name="T22" fmla="*/ 0 w 304546"/>
                <a:gd name="T23" fmla="*/ 141438 h 166879"/>
                <a:gd name="T24" fmla="*/ 1528 w 304546"/>
                <a:gd name="T25" fmla="*/ 139672 h 166879"/>
                <a:gd name="T26" fmla="*/ 44429 w 304546"/>
                <a:gd name="T27" fmla="*/ 114312 h 166879"/>
                <a:gd name="T28" fmla="*/ 101461 w 304546"/>
                <a:gd name="T29" fmla="*/ 82642 h 166879"/>
                <a:gd name="T30" fmla="*/ 145127 w 304546"/>
                <a:gd name="T31" fmla="*/ 59680 h 166879"/>
                <a:gd name="T32" fmla="*/ 188919 w 304546"/>
                <a:gd name="T33" fmla="*/ 36717 h 166879"/>
                <a:gd name="T34" fmla="*/ 229401 w 304546"/>
                <a:gd name="T35" fmla="*/ 16402 h 1668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4546"/>
                <a:gd name="T55" fmla="*/ 0 h 166879"/>
                <a:gd name="T56" fmla="*/ 304546 w 304546"/>
                <a:gd name="T57" fmla="*/ 166879 h 16687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4546" h="166879">
                  <a:moveTo>
                    <a:pt x="262635" y="0"/>
                  </a:moveTo>
                  <a:lnTo>
                    <a:pt x="304545" y="13209"/>
                  </a:lnTo>
                  <a:lnTo>
                    <a:pt x="260857" y="42038"/>
                  </a:lnTo>
                  <a:lnTo>
                    <a:pt x="204215" y="72391"/>
                  </a:lnTo>
                  <a:lnTo>
                    <a:pt x="120268" y="118491"/>
                  </a:lnTo>
                  <a:lnTo>
                    <a:pt x="82296" y="139828"/>
                  </a:lnTo>
                  <a:lnTo>
                    <a:pt x="38607" y="166878"/>
                  </a:lnTo>
                  <a:lnTo>
                    <a:pt x="33782" y="164466"/>
                  </a:lnTo>
                  <a:lnTo>
                    <a:pt x="20446" y="152147"/>
                  </a:lnTo>
                  <a:lnTo>
                    <a:pt x="10667" y="144781"/>
                  </a:lnTo>
                  <a:lnTo>
                    <a:pt x="5588" y="143129"/>
                  </a:lnTo>
                  <a:lnTo>
                    <a:pt x="0" y="142368"/>
                  </a:lnTo>
                  <a:lnTo>
                    <a:pt x="1524" y="140590"/>
                  </a:lnTo>
                  <a:lnTo>
                    <a:pt x="44322" y="115063"/>
                  </a:lnTo>
                  <a:lnTo>
                    <a:pt x="101218" y="83185"/>
                  </a:lnTo>
                  <a:lnTo>
                    <a:pt x="144779" y="60072"/>
                  </a:lnTo>
                  <a:lnTo>
                    <a:pt x="188467" y="36957"/>
                  </a:lnTo>
                  <a:lnTo>
                    <a:pt x="228853" y="16510"/>
                  </a:lnTo>
                  <a:close/>
                </a:path>
              </a:pathLst>
            </a:custGeom>
            <a:solidFill>
              <a:srgbClr val="969696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3" name="Полилиния 217"/>
            <p:cNvSpPr>
              <a:spLocks noChangeArrowheads="1"/>
            </p:cNvSpPr>
            <p:nvPr/>
          </p:nvSpPr>
          <p:spPr bwMode="auto">
            <a:xfrm>
              <a:off x="592578" y="2018715"/>
              <a:ext cx="133319" cy="117418"/>
            </a:xfrm>
            <a:custGeom>
              <a:avLst/>
              <a:gdLst>
                <a:gd name="T0" fmla="*/ 133222 w 133351"/>
                <a:gd name="T1" fmla="*/ 0 h 117603"/>
                <a:gd name="T2" fmla="*/ 120026 w 133351"/>
                <a:gd name="T3" fmla="*/ 8076 h 117603"/>
                <a:gd name="T4" fmla="*/ 85515 w 133351"/>
                <a:gd name="T5" fmla="*/ 40007 h 117603"/>
                <a:gd name="T6" fmla="*/ 80697 w 133351"/>
                <a:gd name="T7" fmla="*/ 47325 h 117603"/>
                <a:gd name="T8" fmla="*/ 77268 w 133351"/>
                <a:gd name="T9" fmla="*/ 56412 h 117603"/>
                <a:gd name="T10" fmla="*/ 78919 w 133351"/>
                <a:gd name="T11" fmla="*/ 71052 h 117603"/>
                <a:gd name="T12" fmla="*/ 80697 w 133351"/>
                <a:gd name="T13" fmla="*/ 76858 h 117603"/>
                <a:gd name="T14" fmla="*/ 55067 w 133351"/>
                <a:gd name="T15" fmla="*/ 91497 h 117603"/>
                <a:gd name="T16" fmla="*/ 12308 w 133351"/>
                <a:gd name="T17" fmla="*/ 116864 h 117603"/>
                <a:gd name="T18" fmla="*/ 7359 w 133351"/>
                <a:gd name="T19" fmla="*/ 94778 h 117603"/>
                <a:gd name="T20" fmla="*/ 0 w 133351"/>
                <a:gd name="T21" fmla="*/ 75973 h 117603"/>
                <a:gd name="T22" fmla="*/ 43648 w 133351"/>
                <a:gd name="T23" fmla="*/ 51490 h 117603"/>
                <a:gd name="T24" fmla="*/ 91225 w 133351"/>
                <a:gd name="T25" fmla="*/ 24481 h 1176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351"/>
                <a:gd name="T40" fmla="*/ 0 h 117603"/>
                <a:gd name="T41" fmla="*/ 133351 w 133351"/>
                <a:gd name="T42" fmla="*/ 117603 h 1176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351" h="117603">
                  <a:moveTo>
                    <a:pt x="133350" y="0"/>
                  </a:moveTo>
                  <a:lnTo>
                    <a:pt x="120142" y="8128"/>
                  </a:lnTo>
                  <a:lnTo>
                    <a:pt x="85599" y="40259"/>
                  </a:lnTo>
                  <a:lnTo>
                    <a:pt x="80773" y="47625"/>
                  </a:lnTo>
                  <a:lnTo>
                    <a:pt x="77344" y="56768"/>
                  </a:lnTo>
                  <a:lnTo>
                    <a:pt x="78995" y="71500"/>
                  </a:lnTo>
                  <a:lnTo>
                    <a:pt x="80773" y="77343"/>
                  </a:lnTo>
                  <a:lnTo>
                    <a:pt x="55119" y="92075"/>
                  </a:lnTo>
                  <a:lnTo>
                    <a:pt x="12320" y="117602"/>
                  </a:lnTo>
                  <a:lnTo>
                    <a:pt x="7367" y="95377"/>
                  </a:lnTo>
                  <a:lnTo>
                    <a:pt x="0" y="76453"/>
                  </a:lnTo>
                  <a:lnTo>
                    <a:pt x="43688" y="51815"/>
                  </a:lnTo>
                  <a:lnTo>
                    <a:pt x="91313" y="24637"/>
                  </a:lnTo>
                  <a:close/>
                </a:path>
              </a:pathLst>
            </a:custGeom>
            <a:solidFill>
              <a:srgbClr val="42424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4" name="Полилиния 218"/>
            <p:cNvSpPr>
              <a:spLocks noChangeArrowheads="1"/>
            </p:cNvSpPr>
            <p:nvPr/>
          </p:nvSpPr>
          <p:spPr bwMode="auto">
            <a:xfrm>
              <a:off x="600514" y="1847348"/>
              <a:ext cx="49200" cy="130112"/>
            </a:xfrm>
            <a:custGeom>
              <a:avLst/>
              <a:gdLst>
                <a:gd name="T0" fmla="*/ 0 w 48515"/>
                <a:gd name="T1" fmla="*/ 0 h 129795"/>
                <a:gd name="T2" fmla="*/ 34790 w 48515"/>
                <a:gd name="T3" fmla="*/ 7438 h 129795"/>
                <a:gd name="T4" fmla="*/ 45267 w 48515"/>
                <a:gd name="T5" fmla="*/ 11541 h 129795"/>
                <a:gd name="T6" fmla="*/ 45267 w 48515"/>
                <a:gd name="T7" fmla="*/ 38089 h 129795"/>
                <a:gd name="T8" fmla="*/ 46880 w 48515"/>
                <a:gd name="T9" fmla="*/ 64634 h 129795"/>
                <a:gd name="T10" fmla="*/ 50505 w 48515"/>
                <a:gd name="T11" fmla="*/ 90413 h 129795"/>
                <a:gd name="T12" fmla="*/ 51312 w 48515"/>
                <a:gd name="T13" fmla="*/ 117728 h 129795"/>
                <a:gd name="T14" fmla="*/ 44328 w 48515"/>
                <a:gd name="T15" fmla="*/ 119396 h 129795"/>
                <a:gd name="T16" fmla="*/ 26866 w 48515"/>
                <a:gd name="T17" fmla="*/ 131067 h 129795"/>
                <a:gd name="T18" fmla="*/ 18267 w 48515"/>
                <a:gd name="T19" fmla="*/ 98621 h 129795"/>
                <a:gd name="T20" fmla="*/ 7789 w 48515"/>
                <a:gd name="T21" fmla="*/ 49759 h 1297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515"/>
                <a:gd name="T34" fmla="*/ 0 h 129795"/>
                <a:gd name="T35" fmla="*/ 48515 w 48515"/>
                <a:gd name="T36" fmla="*/ 129795 h 12979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515" h="129795">
                  <a:moveTo>
                    <a:pt x="0" y="0"/>
                  </a:moveTo>
                  <a:lnTo>
                    <a:pt x="32893" y="7366"/>
                  </a:lnTo>
                  <a:lnTo>
                    <a:pt x="42799" y="11429"/>
                  </a:lnTo>
                  <a:lnTo>
                    <a:pt x="42799" y="37719"/>
                  </a:lnTo>
                  <a:lnTo>
                    <a:pt x="44322" y="64007"/>
                  </a:lnTo>
                  <a:lnTo>
                    <a:pt x="47751" y="89535"/>
                  </a:lnTo>
                  <a:lnTo>
                    <a:pt x="48514" y="116585"/>
                  </a:lnTo>
                  <a:lnTo>
                    <a:pt x="41910" y="118237"/>
                  </a:lnTo>
                  <a:lnTo>
                    <a:pt x="25400" y="129794"/>
                  </a:lnTo>
                  <a:lnTo>
                    <a:pt x="17271" y="97663"/>
                  </a:lnTo>
                  <a:lnTo>
                    <a:pt x="7365" y="49276"/>
                  </a:lnTo>
                  <a:close/>
                </a:path>
              </a:pathLst>
            </a:custGeom>
            <a:solidFill>
              <a:srgbClr val="23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5" name="Полилиния 219"/>
            <p:cNvSpPr>
              <a:spLocks noChangeArrowheads="1"/>
            </p:cNvSpPr>
            <p:nvPr/>
          </p:nvSpPr>
          <p:spPr bwMode="auto">
            <a:xfrm>
              <a:off x="708439" y="2018715"/>
              <a:ext cx="377736" cy="68230"/>
            </a:xfrm>
            <a:custGeom>
              <a:avLst/>
              <a:gdLst>
                <a:gd name="T0" fmla="*/ 11437 w 378714"/>
                <a:gd name="T1" fmla="*/ 43730 h 69089"/>
                <a:gd name="T2" fmla="*/ 30165 w 378714"/>
                <a:gd name="T3" fmla="*/ 42160 h 69089"/>
                <a:gd name="T4" fmla="*/ 161390 w 378714"/>
                <a:gd name="T5" fmla="*/ 25731 h 69089"/>
                <a:gd name="T6" fmla="*/ 198845 w 378714"/>
                <a:gd name="T7" fmla="*/ 20295 h 69089"/>
                <a:gd name="T8" fmla="*/ 235549 w 378714"/>
                <a:gd name="T9" fmla="*/ 15584 h 69089"/>
                <a:gd name="T10" fmla="*/ 310462 w 378714"/>
                <a:gd name="T11" fmla="*/ 3866 h 69089"/>
                <a:gd name="T12" fmla="*/ 316871 w 378714"/>
                <a:gd name="T13" fmla="*/ 727 h 69089"/>
                <a:gd name="T14" fmla="*/ 324288 w 378714"/>
                <a:gd name="T15" fmla="*/ 0 h 69089"/>
                <a:gd name="T16" fmla="*/ 353699 w 378714"/>
                <a:gd name="T17" fmla="*/ 5438 h 69089"/>
                <a:gd name="T18" fmla="*/ 368407 w 378714"/>
                <a:gd name="T19" fmla="*/ 6160 h 69089"/>
                <a:gd name="T20" fmla="*/ 374817 w 378714"/>
                <a:gd name="T21" fmla="*/ 12441 h 69089"/>
                <a:gd name="T22" fmla="*/ 306315 w 378714"/>
                <a:gd name="T23" fmla="*/ 24160 h 69089"/>
                <a:gd name="T24" fmla="*/ 259932 w 378714"/>
                <a:gd name="T25" fmla="*/ 31288 h 69089"/>
                <a:gd name="T26" fmla="*/ 189042 w 378714"/>
                <a:gd name="T27" fmla="*/ 42160 h 69089"/>
                <a:gd name="T28" fmla="*/ 70891 w 378714"/>
                <a:gd name="T29" fmla="*/ 57864 h 69089"/>
                <a:gd name="T30" fmla="*/ 0 w 378714"/>
                <a:gd name="T31" fmla="*/ 65716 h 69089"/>
                <a:gd name="T32" fmla="*/ 753 w 378714"/>
                <a:gd name="T33" fmla="*/ 51582 h 69089"/>
                <a:gd name="T34" fmla="*/ 4146 w 378714"/>
                <a:gd name="T35" fmla="*/ 46026 h 690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8714"/>
                <a:gd name="T55" fmla="*/ 0 h 69089"/>
                <a:gd name="T56" fmla="*/ 378714 w 378714"/>
                <a:gd name="T57" fmla="*/ 69089 h 6908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8714" h="69089">
                  <a:moveTo>
                    <a:pt x="11557" y="45975"/>
                  </a:moveTo>
                  <a:lnTo>
                    <a:pt x="30479" y="44323"/>
                  </a:lnTo>
                  <a:lnTo>
                    <a:pt x="163068" y="27051"/>
                  </a:lnTo>
                  <a:lnTo>
                    <a:pt x="200913" y="21337"/>
                  </a:lnTo>
                  <a:lnTo>
                    <a:pt x="237998" y="16384"/>
                  </a:lnTo>
                  <a:lnTo>
                    <a:pt x="313690" y="4065"/>
                  </a:lnTo>
                  <a:lnTo>
                    <a:pt x="320166" y="763"/>
                  </a:lnTo>
                  <a:lnTo>
                    <a:pt x="327660" y="0"/>
                  </a:lnTo>
                  <a:lnTo>
                    <a:pt x="357377" y="5716"/>
                  </a:lnTo>
                  <a:lnTo>
                    <a:pt x="372237" y="6478"/>
                  </a:lnTo>
                  <a:lnTo>
                    <a:pt x="378713" y="13081"/>
                  </a:lnTo>
                  <a:lnTo>
                    <a:pt x="309499" y="25400"/>
                  </a:lnTo>
                  <a:lnTo>
                    <a:pt x="262635" y="32894"/>
                  </a:lnTo>
                  <a:lnTo>
                    <a:pt x="191007" y="44323"/>
                  </a:lnTo>
                  <a:lnTo>
                    <a:pt x="71628" y="60834"/>
                  </a:lnTo>
                  <a:lnTo>
                    <a:pt x="0" y="69088"/>
                  </a:lnTo>
                  <a:lnTo>
                    <a:pt x="761" y="54229"/>
                  </a:lnTo>
                  <a:lnTo>
                    <a:pt x="4190" y="4838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6" name="Полилиния 220"/>
            <p:cNvSpPr>
              <a:spLocks noChangeArrowheads="1"/>
            </p:cNvSpPr>
            <p:nvPr/>
          </p:nvSpPr>
          <p:spPr bwMode="auto">
            <a:xfrm>
              <a:off x="729071" y="1990153"/>
              <a:ext cx="280922" cy="50775"/>
            </a:xfrm>
            <a:custGeom>
              <a:avLst/>
              <a:gdLst>
                <a:gd name="T0" fmla="*/ 19082 w 280798"/>
                <a:gd name="T1" fmla="*/ 29239 h 50927"/>
                <a:gd name="T2" fmla="*/ 52035 w 280798"/>
                <a:gd name="T3" fmla="*/ 25222 h 50927"/>
                <a:gd name="T4" fmla="*/ 128753 w 280798"/>
                <a:gd name="T5" fmla="*/ 14683 h 50927"/>
                <a:gd name="T6" fmla="*/ 262339 w 280798"/>
                <a:gd name="T7" fmla="*/ 0 h 50927"/>
                <a:gd name="T8" fmla="*/ 266409 w 280798"/>
                <a:gd name="T9" fmla="*/ 3261 h 50927"/>
                <a:gd name="T10" fmla="*/ 271499 w 280798"/>
                <a:gd name="T11" fmla="*/ 5019 h 50927"/>
                <a:gd name="T12" fmla="*/ 277221 w 280798"/>
                <a:gd name="T13" fmla="*/ 5773 h 50927"/>
                <a:gd name="T14" fmla="*/ 281293 w 280798"/>
                <a:gd name="T15" fmla="*/ 9036 h 50927"/>
                <a:gd name="T16" fmla="*/ 211192 w 280798"/>
                <a:gd name="T17" fmla="*/ 18823 h 50927"/>
                <a:gd name="T18" fmla="*/ 176589 w 280798"/>
                <a:gd name="T19" fmla="*/ 24345 h 50927"/>
                <a:gd name="T20" fmla="*/ 141092 w 280798"/>
                <a:gd name="T21" fmla="*/ 29239 h 50927"/>
                <a:gd name="T22" fmla="*/ 106488 w 280798"/>
                <a:gd name="T23" fmla="*/ 35011 h 50927"/>
                <a:gd name="T24" fmla="*/ 70991 w 280798"/>
                <a:gd name="T25" fmla="*/ 39905 h 50927"/>
                <a:gd name="T26" fmla="*/ 35497 w 280798"/>
                <a:gd name="T27" fmla="*/ 45553 h 50927"/>
                <a:gd name="T28" fmla="*/ 0 w 280798"/>
                <a:gd name="T29" fmla="*/ 50320 h 50927"/>
                <a:gd name="T30" fmla="*/ 3307 w 280798"/>
                <a:gd name="T31" fmla="*/ 41538 h 50927"/>
                <a:gd name="T32" fmla="*/ 8271 w 280798"/>
                <a:gd name="T33" fmla="*/ 37521 h 50927"/>
                <a:gd name="T34" fmla="*/ 14121 w 280798"/>
                <a:gd name="T35" fmla="*/ 34134 h 509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0798"/>
                <a:gd name="T55" fmla="*/ 0 h 50927"/>
                <a:gd name="T56" fmla="*/ 280798 w 280798"/>
                <a:gd name="T57" fmla="*/ 50927 h 5092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0798" h="50927">
                  <a:moveTo>
                    <a:pt x="19050" y="29591"/>
                  </a:moveTo>
                  <a:lnTo>
                    <a:pt x="51943" y="25526"/>
                  </a:lnTo>
                  <a:lnTo>
                    <a:pt x="128525" y="14859"/>
                  </a:lnTo>
                  <a:lnTo>
                    <a:pt x="261875" y="0"/>
                  </a:lnTo>
                  <a:lnTo>
                    <a:pt x="265939" y="3301"/>
                  </a:lnTo>
                  <a:lnTo>
                    <a:pt x="271019" y="5079"/>
                  </a:lnTo>
                  <a:lnTo>
                    <a:pt x="276733" y="5841"/>
                  </a:lnTo>
                  <a:lnTo>
                    <a:pt x="280797" y="9144"/>
                  </a:lnTo>
                  <a:lnTo>
                    <a:pt x="210820" y="19050"/>
                  </a:lnTo>
                  <a:lnTo>
                    <a:pt x="176277" y="24638"/>
                  </a:lnTo>
                  <a:lnTo>
                    <a:pt x="140844" y="29591"/>
                  </a:lnTo>
                  <a:lnTo>
                    <a:pt x="106300" y="35432"/>
                  </a:lnTo>
                  <a:lnTo>
                    <a:pt x="70867" y="40385"/>
                  </a:lnTo>
                  <a:lnTo>
                    <a:pt x="35433" y="46101"/>
                  </a:lnTo>
                  <a:lnTo>
                    <a:pt x="0" y="50926"/>
                  </a:lnTo>
                  <a:lnTo>
                    <a:pt x="3303" y="42037"/>
                  </a:lnTo>
                  <a:lnTo>
                    <a:pt x="8255" y="37972"/>
                  </a:lnTo>
                  <a:lnTo>
                    <a:pt x="14097" y="34544"/>
                  </a:lnTo>
                  <a:close/>
                </a:path>
              </a:pathLst>
            </a:custGeom>
            <a:solidFill>
              <a:srgbClr val="23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7" name="Полилиния 221"/>
            <p:cNvSpPr>
              <a:spLocks noChangeArrowheads="1"/>
            </p:cNvSpPr>
            <p:nvPr/>
          </p:nvSpPr>
          <p:spPr bwMode="auto">
            <a:xfrm>
              <a:off x="749704" y="1948899"/>
              <a:ext cx="115860" cy="57122"/>
            </a:xfrm>
            <a:custGeom>
              <a:avLst/>
              <a:gdLst>
                <a:gd name="T0" fmla="*/ 103793 w 116969"/>
                <a:gd name="T1" fmla="*/ 0 h 57532"/>
                <a:gd name="T2" fmla="*/ 112595 w 116969"/>
                <a:gd name="T3" fmla="*/ 19009 h 57532"/>
                <a:gd name="T4" fmla="*/ 100613 w 116969"/>
                <a:gd name="T5" fmla="*/ 27893 h 57532"/>
                <a:gd name="T6" fmla="*/ 73719 w 116969"/>
                <a:gd name="T7" fmla="*/ 40605 h 57532"/>
                <a:gd name="T8" fmla="*/ 44254 w 116969"/>
                <a:gd name="T9" fmla="*/ 47023 h 57532"/>
                <a:gd name="T10" fmla="*/ 0 w 116969"/>
                <a:gd name="T11" fmla="*/ 55909 h 57532"/>
                <a:gd name="T12" fmla="*/ 26162 w 116969"/>
                <a:gd name="T13" fmla="*/ 41468 h 57532"/>
                <a:gd name="T14" fmla="*/ 64918 w 116969"/>
                <a:gd name="T15" fmla="*/ 21476 h 575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969"/>
                <a:gd name="T25" fmla="*/ 0 h 57532"/>
                <a:gd name="T26" fmla="*/ 116969 w 116969"/>
                <a:gd name="T27" fmla="*/ 57532 h 575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969" h="57532">
                  <a:moveTo>
                    <a:pt x="107824" y="0"/>
                  </a:moveTo>
                  <a:lnTo>
                    <a:pt x="116968" y="19559"/>
                  </a:lnTo>
                  <a:lnTo>
                    <a:pt x="104521" y="28703"/>
                  </a:lnTo>
                  <a:lnTo>
                    <a:pt x="76582" y="41784"/>
                  </a:lnTo>
                  <a:lnTo>
                    <a:pt x="45974" y="48388"/>
                  </a:lnTo>
                  <a:lnTo>
                    <a:pt x="0" y="57531"/>
                  </a:lnTo>
                  <a:lnTo>
                    <a:pt x="27178" y="42672"/>
                  </a:lnTo>
                  <a:lnTo>
                    <a:pt x="67438" y="22098"/>
                  </a:lnTo>
                  <a:close/>
                </a:path>
              </a:pathLst>
            </a:custGeom>
            <a:solidFill>
              <a:srgbClr val="42424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8" name="Полилиния 222"/>
            <p:cNvSpPr>
              <a:spLocks noChangeArrowheads="1"/>
            </p:cNvSpPr>
            <p:nvPr/>
          </p:nvSpPr>
          <p:spPr bwMode="auto">
            <a:xfrm>
              <a:off x="825886" y="1549043"/>
              <a:ext cx="92053" cy="364948"/>
            </a:xfrm>
            <a:custGeom>
              <a:avLst/>
              <a:gdLst>
                <a:gd name="T0" fmla="*/ 4793 w 92202"/>
                <a:gd name="T1" fmla="*/ 0 h 365761"/>
                <a:gd name="T2" fmla="*/ 46685 w 92202"/>
                <a:gd name="T3" fmla="*/ 7301 h 365761"/>
                <a:gd name="T4" fmla="*/ 88327 w 92202"/>
                <a:gd name="T5" fmla="*/ 16993 h 365761"/>
                <a:gd name="T6" fmla="*/ 91606 w 92202"/>
                <a:gd name="T7" fmla="*/ 25176 h 365761"/>
                <a:gd name="T8" fmla="*/ 88327 w 92202"/>
                <a:gd name="T9" fmla="*/ 108251 h 365761"/>
                <a:gd name="T10" fmla="*/ 73689 w 92202"/>
                <a:gd name="T11" fmla="*/ 276042 h 365761"/>
                <a:gd name="T12" fmla="*/ 71166 w 92202"/>
                <a:gd name="T13" fmla="*/ 362519 h 365761"/>
                <a:gd name="T14" fmla="*/ 44163 w 92202"/>
                <a:gd name="T15" fmla="*/ 355973 h 365761"/>
                <a:gd name="T16" fmla="*/ 0 w 92202"/>
                <a:gd name="T17" fmla="*/ 338099 h 3657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202"/>
                <a:gd name="T28" fmla="*/ 0 h 365761"/>
                <a:gd name="T29" fmla="*/ 92202 w 92202"/>
                <a:gd name="T30" fmla="*/ 365761 h 3657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202" h="365761">
                  <a:moveTo>
                    <a:pt x="4825" y="0"/>
                  </a:moveTo>
                  <a:lnTo>
                    <a:pt x="46989" y="7365"/>
                  </a:lnTo>
                  <a:lnTo>
                    <a:pt x="88900" y="17145"/>
                  </a:lnTo>
                  <a:lnTo>
                    <a:pt x="92201" y="25400"/>
                  </a:lnTo>
                  <a:lnTo>
                    <a:pt x="88900" y="109219"/>
                  </a:lnTo>
                  <a:lnTo>
                    <a:pt x="74167" y="278510"/>
                  </a:lnTo>
                  <a:lnTo>
                    <a:pt x="71628" y="365760"/>
                  </a:lnTo>
                  <a:lnTo>
                    <a:pt x="44450" y="359156"/>
                  </a:lnTo>
                  <a:lnTo>
                    <a:pt x="0" y="341122"/>
                  </a:lnTo>
                  <a:close/>
                </a:path>
              </a:pathLst>
            </a:custGeom>
            <a:solidFill>
              <a:srgbClr val="23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9" name="Полилиния 223"/>
            <p:cNvSpPr>
              <a:spLocks noChangeArrowheads="1"/>
            </p:cNvSpPr>
            <p:nvPr/>
          </p:nvSpPr>
          <p:spPr bwMode="auto">
            <a:xfrm>
              <a:off x="925874" y="1576018"/>
              <a:ext cx="384084" cy="482366"/>
            </a:xfrm>
            <a:custGeom>
              <a:avLst/>
              <a:gdLst>
                <a:gd name="T0" fmla="*/ 12483 w 383795"/>
                <a:gd name="T1" fmla="*/ 98487 h 482602"/>
                <a:gd name="T2" fmla="*/ 14777 w 383795"/>
                <a:gd name="T3" fmla="*/ 73009 h 482602"/>
                <a:gd name="T4" fmla="*/ 16559 w 383795"/>
                <a:gd name="T5" fmla="*/ 47661 h 482602"/>
                <a:gd name="T6" fmla="*/ 17324 w 383795"/>
                <a:gd name="T7" fmla="*/ 0 h 482602"/>
                <a:gd name="T8" fmla="*/ 35541 w 383795"/>
                <a:gd name="T9" fmla="*/ 6592 h 482602"/>
                <a:gd name="T10" fmla="*/ 110696 w 383795"/>
                <a:gd name="T11" fmla="*/ 29536 h 482602"/>
                <a:gd name="T12" fmla="*/ 187508 w 383795"/>
                <a:gd name="T13" fmla="*/ 49180 h 482602"/>
                <a:gd name="T14" fmla="*/ 283301 w 383795"/>
                <a:gd name="T15" fmla="*/ 69715 h 482602"/>
                <a:gd name="T16" fmla="*/ 322024 w 383795"/>
                <a:gd name="T17" fmla="*/ 76434 h 482602"/>
                <a:gd name="T18" fmla="*/ 384951 w 383795"/>
                <a:gd name="T19" fmla="*/ 88601 h 482602"/>
                <a:gd name="T20" fmla="*/ 383169 w 383795"/>
                <a:gd name="T21" fmla="*/ 153497 h 482602"/>
                <a:gd name="T22" fmla="*/ 376545 w 383795"/>
                <a:gd name="T23" fmla="*/ 287219 h 482602"/>
                <a:gd name="T24" fmla="*/ 376545 w 383795"/>
                <a:gd name="T25" fmla="*/ 353639 h 482602"/>
                <a:gd name="T26" fmla="*/ 366736 w 383795"/>
                <a:gd name="T27" fmla="*/ 449589 h 482602"/>
                <a:gd name="T28" fmla="*/ 361768 w 383795"/>
                <a:gd name="T29" fmla="*/ 481657 h 482602"/>
                <a:gd name="T30" fmla="*/ 228015 w 383795"/>
                <a:gd name="T31" fmla="*/ 432477 h 482602"/>
                <a:gd name="T32" fmla="*/ 182412 w 383795"/>
                <a:gd name="T33" fmla="*/ 415114 h 482602"/>
                <a:gd name="T34" fmla="*/ 0 w 383795"/>
                <a:gd name="T35" fmla="*/ 349455 h 482602"/>
                <a:gd name="T36" fmla="*/ 0 w 383795"/>
                <a:gd name="T37" fmla="*/ 284686 h 482602"/>
                <a:gd name="T38" fmla="*/ 4076 w 383795"/>
                <a:gd name="T39" fmla="*/ 222323 h 482602"/>
                <a:gd name="T40" fmla="*/ 9934 w 383795"/>
                <a:gd name="T41" fmla="*/ 160847 h 48260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3795"/>
                <a:gd name="T64" fmla="*/ 0 h 482602"/>
                <a:gd name="T65" fmla="*/ 383795 w 383795"/>
                <a:gd name="T66" fmla="*/ 482602 h 48260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3795" h="482602">
                  <a:moveTo>
                    <a:pt x="12447" y="98679"/>
                  </a:moveTo>
                  <a:lnTo>
                    <a:pt x="14733" y="73153"/>
                  </a:lnTo>
                  <a:lnTo>
                    <a:pt x="16511" y="47753"/>
                  </a:lnTo>
                  <a:lnTo>
                    <a:pt x="17272" y="0"/>
                  </a:lnTo>
                  <a:lnTo>
                    <a:pt x="35433" y="6604"/>
                  </a:lnTo>
                  <a:lnTo>
                    <a:pt x="110364" y="29592"/>
                  </a:lnTo>
                  <a:lnTo>
                    <a:pt x="186944" y="49276"/>
                  </a:lnTo>
                  <a:lnTo>
                    <a:pt x="282449" y="69851"/>
                  </a:lnTo>
                  <a:lnTo>
                    <a:pt x="321056" y="76582"/>
                  </a:lnTo>
                  <a:lnTo>
                    <a:pt x="383794" y="88773"/>
                  </a:lnTo>
                  <a:lnTo>
                    <a:pt x="382017" y="153797"/>
                  </a:lnTo>
                  <a:lnTo>
                    <a:pt x="375413" y="287782"/>
                  </a:lnTo>
                  <a:lnTo>
                    <a:pt x="375413" y="354331"/>
                  </a:lnTo>
                  <a:lnTo>
                    <a:pt x="365633" y="450469"/>
                  </a:lnTo>
                  <a:lnTo>
                    <a:pt x="360680" y="482601"/>
                  </a:lnTo>
                  <a:lnTo>
                    <a:pt x="227330" y="433325"/>
                  </a:lnTo>
                  <a:lnTo>
                    <a:pt x="181864" y="415926"/>
                  </a:lnTo>
                  <a:lnTo>
                    <a:pt x="0" y="350139"/>
                  </a:lnTo>
                  <a:lnTo>
                    <a:pt x="0" y="285242"/>
                  </a:lnTo>
                  <a:lnTo>
                    <a:pt x="4064" y="222759"/>
                  </a:lnTo>
                  <a:lnTo>
                    <a:pt x="9906" y="161163"/>
                  </a:lnTo>
                  <a:close/>
                </a:path>
              </a:pathLst>
            </a:custGeom>
            <a:solidFill>
              <a:srgbClr val="703A0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0" name="Полилиния 224"/>
            <p:cNvSpPr>
              <a:spLocks noChangeArrowheads="1"/>
            </p:cNvSpPr>
            <p:nvPr/>
          </p:nvSpPr>
          <p:spPr bwMode="auto">
            <a:xfrm>
              <a:off x="1079826" y="1498267"/>
              <a:ext cx="407891" cy="144393"/>
            </a:xfrm>
            <a:custGeom>
              <a:avLst/>
              <a:gdLst>
                <a:gd name="T0" fmla="*/ 171780 w 407543"/>
                <a:gd name="T1" fmla="*/ 0 h 144781"/>
                <a:gd name="T2" fmla="*/ 184906 w 407543"/>
                <a:gd name="T3" fmla="*/ 3393 h 144781"/>
                <a:gd name="T4" fmla="*/ 188348 w 407543"/>
                <a:gd name="T5" fmla="*/ 4901 h 144781"/>
                <a:gd name="T6" fmla="*/ 194210 w 407543"/>
                <a:gd name="T7" fmla="*/ 6532 h 144781"/>
                <a:gd name="T8" fmla="*/ 197395 w 407543"/>
                <a:gd name="T9" fmla="*/ 6532 h 144781"/>
                <a:gd name="T10" fmla="*/ 236262 w 407543"/>
                <a:gd name="T11" fmla="*/ 13945 h 144781"/>
                <a:gd name="T12" fmla="*/ 275894 w 407543"/>
                <a:gd name="T13" fmla="*/ 20353 h 144781"/>
                <a:gd name="T14" fmla="*/ 329672 w 407543"/>
                <a:gd name="T15" fmla="*/ 29400 h 144781"/>
                <a:gd name="T16" fmla="*/ 369304 w 407543"/>
                <a:gd name="T17" fmla="*/ 35054 h 144781"/>
                <a:gd name="T18" fmla="*/ 408936 w 407543"/>
                <a:gd name="T19" fmla="*/ 41462 h 144781"/>
                <a:gd name="T20" fmla="*/ 399889 w 407543"/>
                <a:gd name="T21" fmla="*/ 48750 h 144781"/>
                <a:gd name="T22" fmla="*/ 351973 w 407543"/>
                <a:gd name="T23" fmla="*/ 80537 h 144781"/>
                <a:gd name="T24" fmla="*/ 302401 w 407543"/>
                <a:gd name="T25" fmla="*/ 110693 h 144781"/>
                <a:gd name="T26" fmla="*/ 256143 w 407543"/>
                <a:gd name="T27" fmla="*/ 143234 h 144781"/>
                <a:gd name="T28" fmla="*/ 193190 w 407543"/>
                <a:gd name="T29" fmla="*/ 131047 h 144781"/>
                <a:gd name="T30" fmla="*/ 129600 w 407543"/>
                <a:gd name="T31" fmla="*/ 119738 h 144781"/>
                <a:gd name="T32" fmla="*/ 3187 w 407543"/>
                <a:gd name="T33" fmla="*/ 93604 h 144781"/>
                <a:gd name="T34" fmla="*/ 0 w 407543"/>
                <a:gd name="T35" fmla="*/ 90337 h 144781"/>
                <a:gd name="T36" fmla="*/ 10703 w 407543"/>
                <a:gd name="T37" fmla="*/ 84684 h 144781"/>
                <a:gd name="T38" fmla="*/ 53651 w 407543"/>
                <a:gd name="T39" fmla="*/ 62697 h 144781"/>
                <a:gd name="T40" fmla="*/ 97360 w 407543"/>
                <a:gd name="T41" fmla="*/ 39955 h 1447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07543"/>
                <a:gd name="T64" fmla="*/ 0 h 144781"/>
                <a:gd name="T65" fmla="*/ 407543 w 407543"/>
                <a:gd name="T66" fmla="*/ 144781 h 1447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07543" h="144781">
                  <a:moveTo>
                    <a:pt x="171195" y="0"/>
                  </a:moveTo>
                  <a:lnTo>
                    <a:pt x="184276" y="3429"/>
                  </a:lnTo>
                  <a:lnTo>
                    <a:pt x="187706" y="4953"/>
                  </a:lnTo>
                  <a:lnTo>
                    <a:pt x="193548" y="6604"/>
                  </a:lnTo>
                  <a:lnTo>
                    <a:pt x="196723" y="6604"/>
                  </a:lnTo>
                  <a:lnTo>
                    <a:pt x="235457" y="14096"/>
                  </a:lnTo>
                  <a:lnTo>
                    <a:pt x="274954" y="20573"/>
                  </a:lnTo>
                  <a:lnTo>
                    <a:pt x="328548" y="29717"/>
                  </a:lnTo>
                  <a:lnTo>
                    <a:pt x="368045" y="35432"/>
                  </a:lnTo>
                  <a:lnTo>
                    <a:pt x="407542" y="41909"/>
                  </a:lnTo>
                  <a:lnTo>
                    <a:pt x="398526" y="49276"/>
                  </a:lnTo>
                  <a:lnTo>
                    <a:pt x="350773" y="81406"/>
                  </a:lnTo>
                  <a:lnTo>
                    <a:pt x="301370" y="111887"/>
                  </a:lnTo>
                  <a:lnTo>
                    <a:pt x="255270" y="144780"/>
                  </a:lnTo>
                  <a:lnTo>
                    <a:pt x="192531" y="132461"/>
                  </a:lnTo>
                  <a:lnTo>
                    <a:pt x="129159" y="121031"/>
                  </a:lnTo>
                  <a:lnTo>
                    <a:pt x="3175" y="94615"/>
                  </a:lnTo>
                  <a:lnTo>
                    <a:pt x="0" y="91312"/>
                  </a:lnTo>
                  <a:lnTo>
                    <a:pt x="10667" y="85598"/>
                  </a:lnTo>
                  <a:lnTo>
                    <a:pt x="53467" y="63373"/>
                  </a:lnTo>
                  <a:lnTo>
                    <a:pt x="97028" y="40386"/>
                  </a:lnTo>
                  <a:close/>
                </a:path>
              </a:pathLst>
            </a:custGeom>
            <a:solidFill>
              <a:srgbClr val="9E7A56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1" name="Полилиния 225"/>
            <p:cNvSpPr>
              <a:spLocks noChangeArrowheads="1"/>
            </p:cNvSpPr>
            <p:nvPr/>
          </p:nvSpPr>
          <p:spPr bwMode="auto">
            <a:xfrm>
              <a:off x="1281391" y="1230110"/>
              <a:ext cx="552320" cy="288785"/>
            </a:xfrm>
            <a:custGeom>
              <a:avLst/>
              <a:gdLst>
                <a:gd name="T0" fmla="*/ 13866 w 553340"/>
                <a:gd name="T1" fmla="*/ 0 h 288545"/>
                <a:gd name="T2" fmla="*/ 30255 w 553340"/>
                <a:gd name="T3" fmla="*/ 2549 h 288545"/>
                <a:gd name="T4" fmla="*/ 85724 w 553340"/>
                <a:gd name="T5" fmla="*/ 10832 h 288545"/>
                <a:gd name="T6" fmla="*/ 146993 w 553340"/>
                <a:gd name="T7" fmla="*/ 20643 h 288545"/>
                <a:gd name="T8" fmla="*/ 189604 w 553340"/>
                <a:gd name="T9" fmla="*/ 28033 h 288545"/>
                <a:gd name="T10" fmla="*/ 277091 w 553340"/>
                <a:gd name="T11" fmla="*/ 42051 h 288545"/>
                <a:gd name="T12" fmla="*/ 340882 w 553340"/>
                <a:gd name="T13" fmla="*/ 53646 h 288545"/>
                <a:gd name="T14" fmla="*/ 418412 w 553340"/>
                <a:gd name="T15" fmla="*/ 66769 h 288545"/>
                <a:gd name="T16" fmla="*/ 468335 w 553340"/>
                <a:gd name="T17" fmla="*/ 75944 h 288545"/>
                <a:gd name="T18" fmla="*/ 508423 w 553340"/>
                <a:gd name="T19" fmla="*/ 82572 h 288545"/>
                <a:gd name="T20" fmla="*/ 546874 w 553340"/>
                <a:gd name="T21" fmla="*/ 89963 h 288545"/>
                <a:gd name="T22" fmla="*/ 549271 w 553340"/>
                <a:gd name="T23" fmla="*/ 89963 h 288545"/>
                <a:gd name="T24" fmla="*/ 429002 w 553340"/>
                <a:gd name="T25" fmla="*/ 167561 h 288545"/>
                <a:gd name="T26" fmla="*/ 391560 w 553340"/>
                <a:gd name="T27" fmla="*/ 191391 h 288545"/>
                <a:gd name="T28" fmla="*/ 353111 w 553340"/>
                <a:gd name="T29" fmla="*/ 216237 h 288545"/>
                <a:gd name="T30" fmla="*/ 315543 w 553340"/>
                <a:gd name="T31" fmla="*/ 239937 h 288545"/>
                <a:gd name="T32" fmla="*/ 236878 w 553340"/>
                <a:gd name="T33" fmla="*/ 289505 h 288545"/>
                <a:gd name="T34" fmla="*/ 188846 w 553340"/>
                <a:gd name="T35" fmla="*/ 283007 h 288545"/>
                <a:gd name="T36" fmla="*/ 147874 w 553340"/>
                <a:gd name="T37" fmla="*/ 276381 h 288545"/>
                <a:gd name="T38" fmla="*/ 93037 w 553340"/>
                <a:gd name="T39" fmla="*/ 268863 h 288545"/>
                <a:gd name="T40" fmla="*/ 39206 w 553340"/>
                <a:gd name="T41" fmla="*/ 259943 h 288545"/>
                <a:gd name="T42" fmla="*/ 0 w 553340"/>
                <a:gd name="T43" fmla="*/ 250768 h 2885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3340"/>
                <a:gd name="T67" fmla="*/ 0 h 288545"/>
                <a:gd name="T68" fmla="*/ 553340 w 553340"/>
                <a:gd name="T69" fmla="*/ 288545 h 28854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3340" h="288545">
                  <a:moveTo>
                    <a:pt x="13970" y="0"/>
                  </a:moveTo>
                  <a:lnTo>
                    <a:pt x="30479" y="2541"/>
                  </a:lnTo>
                  <a:lnTo>
                    <a:pt x="86359" y="10796"/>
                  </a:lnTo>
                  <a:lnTo>
                    <a:pt x="148081" y="20575"/>
                  </a:lnTo>
                  <a:lnTo>
                    <a:pt x="191008" y="27941"/>
                  </a:lnTo>
                  <a:lnTo>
                    <a:pt x="279145" y="41911"/>
                  </a:lnTo>
                  <a:lnTo>
                    <a:pt x="343408" y="53467"/>
                  </a:lnTo>
                  <a:lnTo>
                    <a:pt x="421512" y="66549"/>
                  </a:lnTo>
                  <a:lnTo>
                    <a:pt x="471805" y="75692"/>
                  </a:lnTo>
                  <a:lnTo>
                    <a:pt x="512190" y="82297"/>
                  </a:lnTo>
                  <a:lnTo>
                    <a:pt x="550926" y="89663"/>
                  </a:lnTo>
                  <a:lnTo>
                    <a:pt x="553339" y="89663"/>
                  </a:lnTo>
                  <a:lnTo>
                    <a:pt x="432180" y="167005"/>
                  </a:lnTo>
                  <a:lnTo>
                    <a:pt x="394461" y="190755"/>
                  </a:lnTo>
                  <a:lnTo>
                    <a:pt x="355727" y="215519"/>
                  </a:lnTo>
                  <a:lnTo>
                    <a:pt x="317881" y="239141"/>
                  </a:lnTo>
                  <a:lnTo>
                    <a:pt x="238633" y="288544"/>
                  </a:lnTo>
                  <a:lnTo>
                    <a:pt x="190245" y="282067"/>
                  </a:lnTo>
                  <a:lnTo>
                    <a:pt x="148970" y="275463"/>
                  </a:lnTo>
                  <a:lnTo>
                    <a:pt x="93726" y="267971"/>
                  </a:lnTo>
                  <a:lnTo>
                    <a:pt x="39497" y="259080"/>
                  </a:lnTo>
                  <a:lnTo>
                    <a:pt x="0" y="249936"/>
                  </a:lnTo>
                  <a:close/>
                </a:path>
              </a:pathLst>
            </a:custGeom>
            <a:solidFill>
              <a:srgbClr val="703A0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2" name="Полилиния 226"/>
            <p:cNvSpPr>
              <a:spLocks noChangeArrowheads="1"/>
            </p:cNvSpPr>
            <p:nvPr/>
          </p:nvSpPr>
          <p:spPr bwMode="auto">
            <a:xfrm>
              <a:off x="1317895" y="1338008"/>
              <a:ext cx="544384" cy="718788"/>
            </a:xfrm>
            <a:custGeom>
              <a:avLst/>
              <a:gdLst>
                <a:gd name="T0" fmla="*/ 13212 w 544323"/>
                <a:gd name="T1" fmla="*/ 426354 h 718567"/>
                <a:gd name="T2" fmla="*/ 22365 w 544323"/>
                <a:gd name="T3" fmla="*/ 330988 h 718567"/>
                <a:gd name="T4" fmla="*/ 135188 w 544323"/>
                <a:gd name="T5" fmla="*/ 265120 h 718567"/>
                <a:gd name="T6" fmla="*/ 536435 w 544323"/>
                <a:gd name="T7" fmla="*/ 2417 h 718567"/>
                <a:gd name="T8" fmla="*/ 536435 w 544323"/>
                <a:gd name="T9" fmla="*/ 37893 h 718567"/>
                <a:gd name="T10" fmla="*/ 512420 w 544323"/>
                <a:gd name="T11" fmla="*/ 90536 h 718567"/>
                <a:gd name="T12" fmla="*/ 421828 w 544323"/>
                <a:gd name="T13" fmla="*/ 160470 h 718567"/>
                <a:gd name="T14" fmla="*/ 455626 w 544323"/>
                <a:gd name="T15" fmla="*/ 139872 h 718567"/>
                <a:gd name="T16" fmla="*/ 531355 w 544323"/>
                <a:gd name="T17" fmla="*/ 88119 h 718567"/>
                <a:gd name="T18" fmla="*/ 524873 w 544323"/>
                <a:gd name="T19" fmla="*/ 178655 h 718567"/>
                <a:gd name="T20" fmla="*/ 521568 w 544323"/>
                <a:gd name="T21" fmla="*/ 268298 h 718567"/>
                <a:gd name="T22" fmla="*/ 499335 w 544323"/>
                <a:gd name="T23" fmla="*/ 282287 h 718567"/>
                <a:gd name="T24" fmla="*/ 481165 w 544323"/>
                <a:gd name="T25" fmla="*/ 271606 h 718567"/>
                <a:gd name="T26" fmla="*/ 507593 w 544323"/>
                <a:gd name="T27" fmla="*/ 236258 h 718567"/>
                <a:gd name="T28" fmla="*/ 494250 w 544323"/>
                <a:gd name="T29" fmla="*/ 237908 h 718567"/>
                <a:gd name="T30" fmla="*/ 466426 w 544323"/>
                <a:gd name="T31" fmla="*/ 251133 h 718567"/>
                <a:gd name="T32" fmla="*/ 460583 w 544323"/>
                <a:gd name="T33" fmla="*/ 251894 h 718567"/>
                <a:gd name="T34" fmla="*/ 486881 w 544323"/>
                <a:gd name="T35" fmla="*/ 233841 h 718567"/>
                <a:gd name="T36" fmla="*/ 507593 w 544323"/>
                <a:gd name="T37" fmla="*/ 208281 h 718567"/>
                <a:gd name="T38" fmla="*/ 477859 w 544323"/>
                <a:gd name="T39" fmla="*/ 231297 h 718567"/>
                <a:gd name="T40" fmla="*/ 446605 w 544323"/>
                <a:gd name="T41" fmla="*/ 249355 h 718567"/>
                <a:gd name="T42" fmla="*/ 422718 w 544323"/>
                <a:gd name="T43" fmla="*/ 246176 h 718567"/>
                <a:gd name="T44" fmla="*/ 409505 w 544323"/>
                <a:gd name="T45" fmla="*/ 241976 h 718567"/>
                <a:gd name="T46" fmla="*/ 402008 w 544323"/>
                <a:gd name="T47" fmla="*/ 237908 h 718567"/>
                <a:gd name="T48" fmla="*/ 388923 w 544323"/>
                <a:gd name="T49" fmla="*/ 236258 h 718567"/>
                <a:gd name="T50" fmla="*/ 321328 w 544323"/>
                <a:gd name="T51" fmla="*/ 276565 h 718567"/>
                <a:gd name="T52" fmla="*/ 225780 w 544323"/>
                <a:gd name="T53" fmla="*/ 333403 h 718567"/>
                <a:gd name="T54" fmla="*/ 213457 w 544323"/>
                <a:gd name="T55" fmla="*/ 386809 h 718567"/>
                <a:gd name="T56" fmla="*/ 178008 w 544323"/>
                <a:gd name="T57" fmla="*/ 545629 h 718567"/>
                <a:gd name="T58" fmla="*/ 134299 w 544323"/>
                <a:gd name="T59" fmla="*/ 591913 h 718567"/>
                <a:gd name="T60" fmla="*/ 36338 w 544323"/>
                <a:gd name="T61" fmla="*/ 683210 h 718567"/>
                <a:gd name="T62" fmla="*/ 4957 w 544323"/>
                <a:gd name="T63" fmla="*/ 654346 h 7185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44323"/>
                <a:gd name="T97" fmla="*/ 0 h 718567"/>
                <a:gd name="T98" fmla="*/ 544323 w 544323"/>
                <a:gd name="T99" fmla="*/ 718567 h 7185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44323" h="718567">
                  <a:moveTo>
                    <a:pt x="11558" y="457961"/>
                  </a:moveTo>
                  <a:lnTo>
                    <a:pt x="13208" y="425830"/>
                  </a:lnTo>
                  <a:lnTo>
                    <a:pt x="15748" y="393826"/>
                  </a:lnTo>
                  <a:lnTo>
                    <a:pt x="22353" y="330580"/>
                  </a:lnTo>
                  <a:lnTo>
                    <a:pt x="70867" y="304164"/>
                  </a:lnTo>
                  <a:lnTo>
                    <a:pt x="135128" y="264794"/>
                  </a:lnTo>
                  <a:lnTo>
                    <a:pt x="462915" y="52705"/>
                  </a:lnTo>
                  <a:lnTo>
                    <a:pt x="536195" y="2413"/>
                  </a:lnTo>
                  <a:lnTo>
                    <a:pt x="544322" y="0"/>
                  </a:lnTo>
                  <a:lnTo>
                    <a:pt x="536195" y="37845"/>
                  </a:lnTo>
                  <a:lnTo>
                    <a:pt x="531115" y="77342"/>
                  </a:lnTo>
                  <a:lnTo>
                    <a:pt x="512192" y="90424"/>
                  </a:lnTo>
                  <a:lnTo>
                    <a:pt x="463677" y="126619"/>
                  </a:lnTo>
                  <a:lnTo>
                    <a:pt x="421640" y="160274"/>
                  </a:lnTo>
                  <a:lnTo>
                    <a:pt x="423292" y="161925"/>
                  </a:lnTo>
                  <a:lnTo>
                    <a:pt x="455422" y="139700"/>
                  </a:lnTo>
                  <a:lnTo>
                    <a:pt x="490728" y="115950"/>
                  </a:lnTo>
                  <a:lnTo>
                    <a:pt x="531115" y="88011"/>
                  </a:lnTo>
                  <a:lnTo>
                    <a:pt x="526289" y="132333"/>
                  </a:lnTo>
                  <a:lnTo>
                    <a:pt x="524637" y="178435"/>
                  </a:lnTo>
                  <a:lnTo>
                    <a:pt x="523749" y="224408"/>
                  </a:lnTo>
                  <a:lnTo>
                    <a:pt x="521336" y="267969"/>
                  </a:lnTo>
                  <a:lnTo>
                    <a:pt x="503174" y="282828"/>
                  </a:lnTo>
                  <a:lnTo>
                    <a:pt x="499111" y="281939"/>
                  </a:lnTo>
                  <a:lnTo>
                    <a:pt x="490728" y="278764"/>
                  </a:lnTo>
                  <a:lnTo>
                    <a:pt x="480949" y="271272"/>
                  </a:lnTo>
                  <a:lnTo>
                    <a:pt x="475996" y="264794"/>
                  </a:lnTo>
                  <a:lnTo>
                    <a:pt x="507365" y="235966"/>
                  </a:lnTo>
                  <a:lnTo>
                    <a:pt x="501524" y="233553"/>
                  </a:lnTo>
                  <a:lnTo>
                    <a:pt x="494030" y="237616"/>
                  </a:lnTo>
                  <a:lnTo>
                    <a:pt x="485902" y="246633"/>
                  </a:lnTo>
                  <a:lnTo>
                    <a:pt x="466218" y="250825"/>
                  </a:lnTo>
                  <a:lnTo>
                    <a:pt x="462915" y="250825"/>
                  </a:lnTo>
                  <a:lnTo>
                    <a:pt x="460375" y="251586"/>
                  </a:lnTo>
                  <a:lnTo>
                    <a:pt x="459487" y="251586"/>
                  </a:lnTo>
                  <a:lnTo>
                    <a:pt x="486665" y="233553"/>
                  </a:lnTo>
                  <a:lnTo>
                    <a:pt x="510540" y="211328"/>
                  </a:lnTo>
                  <a:lnTo>
                    <a:pt x="507365" y="208025"/>
                  </a:lnTo>
                  <a:lnTo>
                    <a:pt x="497459" y="214630"/>
                  </a:lnTo>
                  <a:lnTo>
                    <a:pt x="477647" y="231013"/>
                  </a:lnTo>
                  <a:lnTo>
                    <a:pt x="457074" y="245872"/>
                  </a:lnTo>
                  <a:lnTo>
                    <a:pt x="446405" y="249047"/>
                  </a:lnTo>
                  <a:lnTo>
                    <a:pt x="434849" y="249936"/>
                  </a:lnTo>
                  <a:lnTo>
                    <a:pt x="422530" y="245872"/>
                  </a:lnTo>
                  <a:lnTo>
                    <a:pt x="417577" y="244983"/>
                  </a:lnTo>
                  <a:lnTo>
                    <a:pt x="409321" y="241680"/>
                  </a:lnTo>
                  <a:lnTo>
                    <a:pt x="406020" y="239267"/>
                  </a:lnTo>
                  <a:lnTo>
                    <a:pt x="401828" y="237616"/>
                  </a:lnTo>
                  <a:lnTo>
                    <a:pt x="393700" y="235966"/>
                  </a:lnTo>
                  <a:lnTo>
                    <a:pt x="388747" y="235966"/>
                  </a:lnTo>
                  <a:lnTo>
                    <a:pt x="366396" y="250825"/>
                  </a:lnTo>
                  <a:lnTo>
                    <a:pt x="321184" y="276225"/>
                  </a:lnTo>
                  <a:lnTo>
                    <a:pt x="272670" y="303403"/>
                  </a:lnTo>
                  <a:lnTo>
                    <a:pt x="225680" y="332994"/>
                  </a:lnTo>
                  <a:lnTo>
                    <a:pt x="219964" y="359282"/>
                  </a:lnTo>
                  <a:lnTo>
                    <a:pt x="213361" y="386333"/>
                  </a:lnTo>
                  <a:lnTo>
                    <a:pt x="184405" y="518795"/>
                  </a:lnTo>
                  <a:lnTo>
                    <a:pt x="177928" y="544957"/>
                  </a:lnTo>
                  <a:lnTo>
                    <a:pt x="180341" y="553338"/>
                  </a:lnTo>
                  <a:lnTo>
                    <a:pt x="134239" y="591185"/>
                  </a:lnTo>
                  <a:lnTo>
                    <a:pt x="79122" y="641223"/>
                  </a:lnTo>
                  <a:lnTo>
                    <a:pt x="36322" y="682370"/>
                  </a:lnTo>
                  <a:lnTo>
                    <a:pt x="0" y="718566"/>
                  </a:lnTo>
                  <a:lnTo>
                    <a:pt x="4953" y="653542"/>
                  </a:lnTo>
                  <a:lnTo>
                    <a:pt x="10795" y="521970"/>
                  </a:lnTo>
                  <a:close/>
                </a:path>
              </a:pathLst>
            </a:custGeom>
            <a:solidFill>
              <a:srgbClr val="33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3" name="Полилиния 227"/>
            <p:cNvSpPr>
              <a:spLocks noChangeArrowheads="1"/>
            </p:cNvSpPr>
            <p:nvPr/>
          </p:nvSpPr>
          <p:spPr bwMode="auto">
            <a:xfrm>
              <a:off x="1346463" y="1866389"/>
              <a:ext cx="20632" cy="9520"/>
            </a:xfrm>
            <a:custGeom>
              <a:avLst/>
              <a:gdLst>
                <a:gd name="T0" fmla="*/ 23297 w 19813"/>
                <a:gd name="T1" fmla="*/ 1014 h 10542"/>
                <a:gd name="T2" fmla="*/ 23297 w 19813"/>
                <a:gd name="T3" fmla="*/ 4308 h 10542"/>
                <a:gd name="T4" fmla="*/ 21504 w 19813"/>
                <a:gd name="T5" fmla="*/ 5913 h 10542"/>
                <a:gd name="T6" fmla="*/ 19263 w 19813"/>
                <a:gd name="T7" fmla="*/ 7010 h 10542"/>
                <a:gd name="T8" fmla="*/ 8811 w 19813"/>
                <a:gd name="T9" fmla="*/ 7010 h 10542"/>
                <a:gd name="T10" fmla="*/ 2837 w 19813"/>
                <a:gd name="T11" fmla="*/ 6420 h 10542"/>
                <a:gd name="T12" fmla="*/ 0 w 19813"/>
                <a:gd name="T13" fmla="*/ 4899 h 10542"/>
                <a:gd name="T14" fmla="*/ 0 w 19813"/>
                <a:gd name="T15" fmla="*/ 0 h 105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813"/>
                <a:gd name="T25" fmla="*/ 0 h 10542"/>
                <a:gd name="T26" fmla="*/ 19813 w 19813"/>
                <a:gd name="T27" fmla="*/ 10542 h 105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813" h="10542">
                  <a:moveTo>
                    <a:pt x="19812" y="1525"/>
                  </a:moveTo>
                  <a:lnTo>
                    <a:pt x="19812" y="6478"/>
                  </a:lnTo>
                  <a:lnTo>
                    <a:pt x="18287" y="8891"/>
                  </a:lnTo>
                  <a:lnTo>
                    <a:pt x="16382" y="10541"/>
                  </a:lnTo>
                  <a:lnTo>
                    <a:pt x="7492" y="10541"/>
                  </a:lnTo>
                  <a:lnTo>
                    <a:pt x="2412" y="9653"/>
                  </a:lnTo>
                  <a:lnTo>
                    <a:pt x="0" y="73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4" name="Полилиния 228"/>
            <p:cNvSpPr>
              <a:spLocks noChangeArrowheads="1"/>
            </p:cNvSpPr>
            <p:nvPr/>
          </p:nvSpPr>
          <p:spPr bwMode="auto">
            <a:xfrm>
              <a:off x="1346463" y="1777532"/>
              <a:ext cx="38091" cy="23801"/>
            </a:xfrm>
            <a:custGeom>
              <a:avLst/>
              <a:gdLst>
                <a:gd name="T0" fmla="*/ 0 w 38609"/>
                <a:gd name="T1" fmla="*/ 20868 h 22988"/>
                <a:gd name="T2" fmla="*/ 13236 w 38609"/>
                <a:gd name="T3" fmla="*/ 12404 h 22988"/>
                <a:gd name="T4" fmla="*/ 36578 w 38609"/>
                <a:gd name="T5" fmla="*/ 0 h 22988"/>
                <a:gd name="T6" fmla="*/ 35856 w 38609"/>
                <a:gd name="T7" fmla="*/ 4815 h 22988"/>
                <a:gd name="T8" fmla="*/ 33569 w 38609"/>
                <a:gd name="T9" fmla="*/ 9485 h 22988"/>
                <a:gd name="T10" fmla="*/ 11671 w 38609"/>
                <a:gd name="T11" fmla="*/ 26415 h 22988"/>
                <a:gd name="T12" fmla="*/ 0 w 38609"/>
                <a:gd name="T13" fmla="*/ 26415 h 229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609"/>
                <a:gd name="T22" fmla="*/ 0 h 22988"/>
                <a:gd name="T23" fmla="*/ 38609 w 38609"/>
                <a:gd name="T24" fmla="*/ 22988 h 229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609" h="22988">
                  <a:moveTo>
                    <a:pt x="0" y="18160"/>
                  </a:moveTo>
                  <a:lnTo>
                    <a:pt x="13970" y="10794"/>
                  </a:lnTo>
                  <a:lnTo>
                    <a:pt x="38608" y="0"/>
                  </a:lnTo>
                  <a:lnTo>
                    <a:pt x="37847" y="4191"/>
                  </a:lnTo>
                  <a:lnTo>
                    <a:pt x="35433" y="8254"/>
                  </a:lnTo>
                  <a:lnTo>
                    <a:pt x="12319" y="22987"/>
                  </a:lnTo>
                  <a:lnTo>
                    <a:pt x="0" y="2298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5" name="Полилиния 229"/>
            <p:cNvSpPr>
              <a:spLocks noChangeArrowheads="1"/>
            </p:cNvSpPr>
            <p:nvPr/>
          </p:nvSpPr>
          <p:spPr bwMode="auto">
            <a:xfrm>
              <a:off x="1349637" y="1729930"/>
              <a:ext cx="55549" cy="36495"/>
            </a:xfrm>
            <a:custGeom>
              <a:avLst/>
              <a:gdLst>
                <a:gd name="T0" fmla="*/ 32972 w 55246"/>
                <a:gd name="T1" fmla="*/ 9298 h 36958"/>
                <a:gd name="T2" fmla="*/ 43747 w 55246"/>
                <a:gd name="T3" fmla="*/ 2295 h 36958"/>
                <a:gd name="T4" fmla="*/ 49847 w 55246"/>
                <a:gd name="T5" fmla="*/ 0 h 36958"/>
                <a:gd name="T6" fmla="*/ 56467 w 55246"/>
                <a:gd name="T7" fmla="*/ 0 h 36958"/>
                <a:gd name="T8" fmla="*/ 46342 w 55246"/>
                <a:gd name="T9" fmla="*/ 10144 h 36958"/>
                <a:gd name="T10" fmla="*/ 19471 w 55246"/>
                <a:gd name="T11" fmla="*/ 25721 h 36958"/>
                <a:gd name="T12" fmla="*/ 6751 w 55246"/>
                <a:gd name="T13" fmla="*/ 35140 h 36958"/>
                <a:gd name="T14" fmla="*/ 4283 w 55246"/>
                <a:gd name="T15" fmla="*/ 35140 h 36958"/>
                <a:gd name="T16" fmla="*/ 1818 w 55246"/>
                <a:gd name="T17" fmla="*/ 34295 h 36958"/>
                <a:gd name="T18" fmla="*/ 0 w 55246"/>
                <a:gd name="T19" fmla="*/ 32725 h 36958"/>
                <a:gd name="T20" fmla="*/ 0 w 55246"/>
                <a:gd name="T21" fmla="*/ 30311 h 369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246"/>
                <a:gd name="T34" fmla="*/ 0 h 36958"/>
                <a:gd name="T35" fmla="*/ 55246 w 55246"/>
                <a:gd name="T36" fmla="*/ 36958 h 369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246" h="36958">
                  <a:moveTo>
                    <a:pt x="32258" y="9779"/>
                  </a:moveTo>
                  <a:lnTo>
                    <a:pt x="42800" y="2413"/>
                  </a:lnTo>
                  <a:lnTo>
                    <a:pt x="48769" y="0"/>
                  </a:lnTo>
                  <a:lnTo>
                    <a:pt x="55245" y="0"/>
                  </a:lnTo>
                  <a:lnTo>
                    <a:pt x="45339" y="10669"/>
                  </a:lnTo>
                  <a:lnTo>
                    <a:pt x="19050" y="27051"/>
                  </a:lnTo>
                  <a:lnTo>
                    <a:pt x="6605" y="36957"/>
                  </a:lnTo>
                  <a:lnTo>
                    <a:pt x="4191" y="36957"/>
                  </a:lnTo>
                  <a:lnTo>
                    <a:pt x="1778" y="36069"/>
                  </a:lnTo>
                  <a:lnTo>
                    <a:pt x="0" y="34417"/>
                  </a:lnTo>
                  <a:lnTo>
                    <a:pt x="0" y="3187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6" name="Полилиния 230"/>
            <p:cNvSpPr>
              <a:spLocks noChangeArrowheads="1"/>
            </p:cNvSpPr>
            <p:nvPr/>
          </p:nvSpPr>
          <p:spPr bwMode="auto">
            <a:xfrm>
              <a:off x="1351224" y="1701369"/>
              <a:ext cx="55550" cy="38082"/>
            </a:xfrm>
            <a:custGeom>
              <a:avLst/>
              <a:gdLst>
                <a:gd name="T0" fmla="*/ 0 w 55120"/>
                <a:gd name="T1" fmla="*/ 31978 h 38608"/>
                <a:gd name="T2" fmla="*/ 6814 w 55120"/>
                <a:gd name="T3" fmla="*/ 27289 h 38608"/>
                <a:gd name="T4" fmla="*/ 56073 w 55120"/>
                <a:gd name="T5" fmla="*/ 0 h 38608"/>
                <a:gd name="T6" fmla="*/ 56859 w 55120"/>
                <a:gd name="T7" fmla="*/ 4688 h 38608"/>
                <a:gd name="T8" fmla="*/ 3406 w 55120"/>
                <a:gd name="T9" fmla="*/ 36545 h 38608"/>
                <a:gd name="T10" fmla="*/ 1704 w 55120"/>
                <a:gd name="T11" fmla="*/ 36545 h 38608"/>
                <a:gd name="T12" fmla="*/ 0 w 55120"/>
                <a:gd name="T13" fmla="*/ 33421 h 386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120"/>
                <a:gd name="T22" fmla="*/ 0 h 38608"/>
                <a:gd name="T23" fmla="*/ 55120 w 55120"/>
                <a:gd name="T24" fmla="*/ 38608 h 386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120" h="38608">
                  <a:moveTo>
                    <a:pt x="0" y="33782"/>
                  </a:moveTo>
                  <a:lnTo>
                    <a:pt x="6605" y="28828"/>
                  </a:lnTo>
                  <a:lnTo>
                    <a:pt x="54357" y="0"/>
                  </a:lnTo>
                  <a:lnTo>
                    <a:pt x="55119" y="4953"/>
                  </a:lnTo>
                  <a:lnTo>
                    <a:pt x="3302" y="38607"/>
                  </a:lnTo>
                  <a:lnTo>
                    <a:pt x="1652" y="38607"/>
                  </a:lnTo>
                  <a:lnTo>
                    <a:pt x="0" y="3530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7" name="Полилиния 231"/>
            <p:cNvSpPr>
              <a:spLocks noChangeArrowheads="1"/>
            </p:cNvSpPr>
            <p:nvPr/>
          </p:nvSpPr>
          <p:spPr bwMode="auto">
            <a:xfrm>
              <a:off x="1354398" y="1671221"/>
              <a:ext cx="61898" cy="38082"/>
            </a:xfrm>
            <a:custGeom>
              <a:avLst/>
              <a:gdLst>
                <a:gd name="T0" fmla="*/ 46434 w 60962"/>
                <a:gd name="T1" fmla="*/ 6251 h 38608"/>
                <a:gd name="T2" fmla="*/ 64792 w 60962"/>
                <a:gd name="T3" fmla="*/ 0 h 38608"/>
                <a:gd name="T4" fmla="*/ 50752 w 60962"/>
                <a:gd name="T5" fmla="*/ 10941 h 38608"/>
                <a:gd name="T6" fmla="*/ 0 w 60962"/>
                <a:gd name="T7" fmla="*/ 36545 h 38608"/>
                <a:gd name="T8" fmla="*/ 9585 w 60962"/>
                <a:gd name="T9" fmla="*/ 27290 h 386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962"/>
                <a:gd name="T16" fmla="*/ 0 h 38608"/>
                <a:gd name="T17" fmla="*/ 60962 w 60962"/>
                <a:gd name="T18" fmla="*/ 38608 h 386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962" h="38608">
                  <a:moveTo>
                    <a:pt x="43688" y="6604"/>
                  </a:moveTo>
                  <a:lnTo>
                    <a:pt x="60961" y="0"/>
                  </a:lnTo>
                  <a:lnTo>
                    <a:pt x="47752" y="11557"/>
                  </a:lnTo>
                  <a:lnTo>
                    <a:pt x="0" y="38607"/>
                  </a:lnTo>
                  <a:lnTo>
                    <a:pt x="9018" y="2882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8" name="Полилиния 232"/>
            <p:cNvSpPr>
              <a:spLocks noChangeArrowheads="1"/>
            </p:cNvSpPr>
            <p:nvPr/>
          </p:nvSpPr>
          <p:spPr bwMode="auto">
            <a:xfrm>
              <a:off x="1525808" y="1698195"/>
              <a:ext cx="139667" cy="185648"/>
            </a:xfrm>
            <a:custGeom>
              <a:avLst/>
              <a:gdLst>
                <a:gd name="T0" fmla="*/ 37600 w 139067"/>
                <a:gd name="T1" fmla="*/ 0 h 185929"/>
                <a:gd name="T2" fmla="*/ 63571 w 139067"/>
                <a:gd name="T3" fmla="*/ 3408 h 185929"/>
                <a:gd name="T4" fmla="*/ 102073 w 139067"/>
                <a:gd name="T5" fmla="*/ 15525 h 185929"/>
                <a:gd name="T6" fmla="*/ 141482 w 139067"/>
                <a:gd name="T7" fmla="*/ 28654 h 185929"/>
                <a:gd name="T8" fmla="*/ 137345 w 139067"/>
                <a:gd name="T9" fmla="*/ 64632 h 185929"/>
                <a:gd name="T10" fmla="*/ 128819 w 139067"/>
                <a:gd name="T11" fmla="*/ 98083 h 185929"/>
                <a:gd name="T12" fmla="*/ 119645 w 139067"/>
                <a:gd name="T13" fmla="*/ 131661 h 185929"/>
                <a:gd name="T14" fmla="*/ 111375 w 139067"/>
                <a:gd name="T15" fmla="*/ 165113 h 185929"/>
                <a:gd name="T16" fmla="*/ 102073 w 139067"/>
                <a:gd name="T17" fmla="*/ 184806 h 185929"/>
                <a:gd name="T18" fmla="*/ 89540 w 139067"/>
                <a:gd name="T19" fmla="*/ 180641 h 185929"/>
                <a:gd name="T20" fmla="*/ 51036 w 139067"/>
                <a:gd name="T21" fmla="*/ 173319 h 185929"/>
                <a:gd name="T22" fmla="*/ 11629 w 139067"/>
                <a:gd name="T23" fmla="*/ 165998 h 185929"/>
                <a:gd name="T24" fmla="*/ 0 w 139067"/>
                <a:gd name="T25" fmla="*/ 160948 h 185929"/>
                <a:gd name="T26" fmla="*/ 4136 w 139067"/>
                <a:gd name="T27" fmla="*/ 140625 h 185929"/>
                <a:gd name="T28" fmla="*/ 29330 w 139067"/>
                <a:gd name="T29" fmla="*/ 40141 h 1859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9067"/>
                <a:gd name="T46" fmla="*/ 0 h 185929"/>
                <a:gd name="T47" fmla="*/ 139067 w 139067"/>
                <a:gd name="T48" fmla="*/ 185929 h 1859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9067" h="185929">
                  <a:moveTo>
                    <a:pt x="36958" y="0"/>
                  </a:moveTo>
                  <a:lnTo>
                    <a:pt x="62485" y="3428"/>
                  </a:lnTo>
                  <a:lnTo>
                    <a:pt x="100330" y="15621"/>
                  </a:lnTo>
                  <a:lnTo>
                    <a:pt x="139066" y="28828"/>
                  </a:lnTo>
                  <a:lnTo>
                    <a:pt x="135001" y="65024"/>
                  </a:lnTo>
                  <a:lnTo>
                    <a:pt x="126620" y="98678"/>
                  </a:lnTo>
                  <a:lnTo>
                    <a:pt x="117602" y="132460"/>
                  </a:lnTo>
                  <a:lnTo>
                    <a:pt x="109475" y="166115"/>
                  </a:lnTo>
                  <a:lnTo>
                    <a:pt x="100330" y="185928"/>
                  </a:lnTo>
                  <a:lnTo>
                    <a:pt x="88011" y="181737"/>
                  </a:lnTo>
                  <a:lnTo>
                    <a:pt x="50166" y="174371"/>
                  </a:lnTo>
                  <a:lnTo>
                    <a:pt x="11430" y="167005"/>
                  </a:lnTo>
                  <a:lnTo>
                    <a:pt x="0" y="161925"/>
                  </a:lnTo>
                  <a:lnTo>
                    <a:pt x="4064" y="141478"/>
                  </a:lnTo>
                  <a:lnTo>
                    <a:pt x="28830" y="40385"/>
                  </a:lnTo>
                  <a:close/>
                </a:path>
              </a:pathLst>
            </a:custGeom>
            <a:solidFill>
              <a:srgbClr val="3505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9" name="Полилиния 233"/>
            <p:cNvSpPr>
              <a:spLocks noChangeArrowheads="1"/>
            </p:cNvSpPr>
            <p:nvPr/>
          </p:nvSpPr>
          <p:spPr bwMode="auto">
            <a:xfrm>
              <a:off x="1532156" y="1901297"/>
              <a:ext cx="99989" cy="77750"/>
            </a:xfrm>
            <a:custGeom>
              <a:avLst/>
              <a:gdLst>
                <a:gd name="T0" fmla="*/ 0 w 99697"/>
                <a:gd name="T1" fmla="*/ 0 h 77344"/>
                <a:gd name="T2" fmla="*/ 30840 w 99697"/>
                <a:gd name="T3" fmla="*/ 5967 h 77344"/>
                <a:gd name="T4" fmla="*/ 79924 w 99697"/>
                <a:gd name="T5" fmla="*/ 15045 h 77344"/>
                <a:gd name="T6" fmla="*/ 85064 w 99697"/>
                <a:gd name="T7" fmla="*/ 29440 h 77344"/>
                <a:gd name="T8" fmla="*/ 93416 w 99697"/>
                <a:gd name="T9" fmla="*/ 65493 h 77344"/>
                <a:gd name="T10" fmla="*/ 100870 w 99697"/>
                <a:gd name="T11" fmla="*/ 78979 h 77344"/>
                <a:gd name="T12" fmla="*/ 79153 w 99697"/>
                <a:gd name="T13" fmla="*/ 76516 h 77344"/>
                <a:gd name="T14" fmla="*/ 46643 w 99697"/>
                <a:gd name="T15" fmla="*/ 67179 h 77344"/>
                <a:gd name="T16" fmla="*/ 15933 w 99697"/>
                <a:gd name="T17" fmla="*/ 51226 h 77344"/>
                <a:gd name="T18" fmla="*/ 8352 w 99697"/>
                <a:gd name="T19" fmla="*/ 39555 h 773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9697"/>
                <a:gd name="T31" fmla="*/ 0 h 77344"/>
                <a:gd name="T32" fmla="*/ 99697 w 99697"/>
                <a:gd name="T33" fmla="*/ 77344 h 773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9697" h="77344">
                  <a:moveTo>
                    <a:pt x="0" y="0"/>
                  </a:moveTo>
                  <a:lnTo>
                    <a:pt x="30481" y="5843"/>
                  </a:lnTo>
                  <a:lnTo>
                    <a:pt x="78995" y="14733"/>
                  </a:lnTo>
                  <a:lnTo>
                    <a:pt x="84075" y="28830"/>
                  </a:lnTo>
                  <a:lnTo>
                    <a:pt x="92330" y="64136"/>
                  </a:lnTo>
                  <a:lnTo>
                    <a:pt x="99696" y="77343"/>
                  </a:lnTo>
                  <a:lnTo>
                    <a:pt x="78233" y="74931"/>
                  </a:lnTo>
                  <a:lnTo>
                    <a:pt x="46101" y="65787"/>
                  </a:lnTo>
                  <a:lnTo>
                    <a:pt x="15748" y="50165"/>
                  </a:lnTo>
                  <a:lnTo>
                    <a:pt x="8256" y="38736"/>
                  </a:lnTo>
                  <a:close/>
                </a:path>
              </a:pathLst>
            </a:custGeom>
            <a:solidFill>
              <a:srgbClr val="383838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0" name="Полилиния 234"/>
            <p:cNvSpPr>
              <a:spLocks noChangeArrowheads="1"/>
            </p:cNvSpPr>
            <p:nvPr/>
          </p:nvSpPr>
          <p:spPr bwMode="auto">
            <a:xfrm>
              <a:off x="1581358" y="1601405"/>
              <a:ext cx="212675" cy="109484"/>
            </a:xfrm>
            <a:custGeom>
              <a:avLst/>
              <a:gdLst>
                <a:gd name="T0" fmla="*/ 129654 w 212471"/>
                <a:gd name="T1" fmla="*/ 0 h 108587"/>
                <a:gd name="T2" fmla="*/ 140493 w 212471"/>
                <a:gd name="T3" fmla="*/ 918 h 108587"/>
                <a:gd name="T4" fmla="*/ 166882 w 212471"/>
                <a:gd name="T5" fmla="*/ 8532 h 108587"/>
                <a:gd name="T6" fmla="*/ 213287 w 212471"/>
                <a:gd name="T7" fmla="*/ 27170 h 108587"/>
                <a:gd name="T8" fmla="*/ 158596 w 212471"/>
                <a:gd name="T9" fmla="*/ 66282 h 108587"/>
                <a:gd name="T10" fmla="*/ 101734 w 212471"/>
                <a:gd name="T11" fmla="*/ 110511 h 108587"/>
                <a:gd name="T12" fmla="*/ 97527 w 212471"/>
                <a:gd name="T13" fmla="*/ 112218 h 108587"/>
                <a:gd name="T14" fmla="*/ 93320 w 212471"/>
                <a:gd name="T15" fmla="*/ 112218 h 108587"/>
                <a:gd name="T16" fmla="*/ 89242 w 212471"/>
                <a:gd name="T17" fmla="*/ 109594 h 108587"/>
                <a:gd name="T18" fmla="*/ 85162 w 212471"/>
                <a:gd name="T19" fmla="*/ 107887 h 108587"/>
                <a:gd name="T20" fmla="*/ 76877 w 212471"/>
                <a:gd name="T21" fmla="*/ 101982 h 108587"/>
                <a:gd name="T22" fmla="*/ 46149 w 212471"/>
                <a:gd name="T23" fmla="*/ 89249 h 108587"/>
                <a:gd name="T24" fmla="*/ 0 w 212471"/>
                <a:gd name="T25" fmla="*/ 74812 h 108587"/>
                <a:gd name="T26" fmla="*/ 45384 w 212471"/>
                <a:gd name="T27" fmla="*/ 45806 h 108587"/>
                <a:gd name="T28" fmla="*/ 82611 w 212471"/>
                <a:gd name="T29" fmla="*/ 25594 h 10858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2471"/>
                <a:gd name="T46" fmla="*/ 0 h 108587"/>
                <a:gd name="T47" fmla="*/ 212471 w 212471"/>
                <a:gd name="T48" fmla="*/ 108587 h 10858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2471" h="108587">
                  <a:moveTo>
                    <a:pt x="129158" y="0"/>
                  </a:moveTo>
                  <a:lnTo>
                    <a:pt x="139954" y="889"/>
                  </a:lnTo>
                  <a:lnTo>
                    <a:pt x="166242" y="8256"/>
                  </a:lnTo>
                  <a:lnTo>
                    <a:pt x="212470" y="26290"/>
                  </a:lnTo>
                  <a:lnTo>
                    <a:pt x="157988" y="64136"/>
                  </a:lnTo>
                  <a:lnTo>
                    <a:pt x="101345" y="106934"/>
                  </a:lnTo>
                  <a:lnTo>
                    <a:pt x="97154" y="108586"/>
                  </a:lnTo>
                  <a:lnTo>
                    <a:pt x="92963" y="108586"/>
                  </a:lnTo>
                  <a:lnTo>
                    <a:pt x="88900" y="106046"/>
                  </a:lnTo>
                  <a:lnTo>
                    <a:pt x="84835" y="104395"/>
                  </a:lnTo>
                  <a:lnTo>
                    <a:pt x="76581" y="98680"/>
                  </a:lnTo>
                  <a:lnTo>
                    <a:pt x="45973" y="86361"/>
                  </a:lnTo>
                  <a:lnTo>
                    <a:pt x="0" y="72390"/>
                  </a:lnTo>
                  <a:lnTo>
                    <a:pt x="45211" y="44324"/>
                  </a:lnTo>
                  <a:lnTo>
                    <a:pt x="82295" y="24765"/>
                  </a:lnTo>
                  <a:close/>
                </a:path>
              </a:pathLst>
            </a:custGeom>
            <a:solidFill>
              <a:srgbClr val="4214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1" name="Полилиния 235"/>
            <p:cNvSpPr>
              <a:spLocks noChangeArrowheads="1"/>
            </p:cNvSpPr>
            <p:nvPr/>
          </p:nvSpPr>
          <p:spPr bwMode="auto">
            <a:xfrm>
              <a:off x="1636907" y="1736277"/>
              <a:ext cx="88879" cy="238009"/>
            </a:xfrm>
            <a:custGeom>
              <a:avLst/>
              <a:gdLst>
                <a:gd name="T0" fmla="*/ 14636 w 89027"/>
                <a:gd name="T1" fmla="*/ 147028 h 236729"/>
                <a:gd name="T2" fmla="*/ 25358 w 89027"/>
                <a:gd name="T3" fmla="*/ 151182 h 236729"/>
                <a:gd name="T4" fmla="*/ 31919 w 89027"/>
                <a:gd name="T5" fmla="*/ 151960 h 236729"/>
                <a:gd name="T6" fmla="*/ 37720 w 89027"/>
                <a:gd name="T7" fmla="*/ 150404 h 236729"/>
                <a:gd name="T8" fmla="*/ 45795 w 89027"/>
                <a:gd name="T9" fmla="*/ 143655 h 236729"/>
                <a:gd name="T10" fmla="*/ 55635 w 89027"/>
                <a:gd name="T11" fmla="*/ 126785 h 236729"/>
                <a:gd name="T12" fmla="*/ 65349 w 89027"/>
                <a:gd name="T13" fmla="*/ 87336 h 236729"/>
                <a:gd name="T14" fmla="*/ 69512 w 89027"/>
                <a:gd name="T15" fmla="*/ 77992 h 236729"/>
                <a:gd name="T16" fmla="*/ 68755 w 89027"/>
                <a:gd name="T17" fmla="*/ 49573 h 236729"/>
                <a:gd name="T18" fmla="*/ 60556 w 89027"/>
                <a:gd name="T19" fmla="*/ 23489 h 236729"/>
                <a:gd name="T20" fmla="*/ 64591 w 89027"/>
                <a:gd name="T21" fmla="*/ 21802 h 236729"/>
                <a:gd name="T22" fmla="*/ 68755 w 89027"/>
                <a:gd name="T23" fmla="*/ 19336 h 236729"/>
                <a:gd name="T24" fmla="*/ 73675 w 89027"/>
                <a:gd name="T25" fmla="*/ 12588 h 236729"/>
                <a:gd name="T26" fmla="*/ 76955 w 89027"/>
                <a:gd name="T27" fmla="*/ 9215 h 236729"/>
                <a:gd name="T28" fmla="*/ 79227 w 89027"/>
                <a:gd name="T29" fmla="*/ 5840 h 236729"/>
                <a:gd name="T30" fmla="*/ 82633 w 89027"/>
                <a:gd name="T31" fmla="*/ 2465 h 236729"/>
                <a:gd name="T32" fmla="*/ 86669 w 89027"/>
                <a:gd name="T33" fmla="*/ 0 h 236729"/>
                <a:gd name="T34" fmla="*/ 88435 w 89027"/>
                <a:gd name="T35" fmla="*/ 30237 h 236729"/>
                <a:gd name="T36" fmla="*/ 87553 w 89027"/>
                <a:gd name="T37" fmla="*/ 60472 h 236729"/>
                <a:gd name="T38" fmla="*/ 84272 w 89027"/>
                <a:gd name="T39" fmla="*/ 89931 h 236729"/>
                <a:gd name="T40" fmla="*/ 79227 w 89027"/>
                <a:gd name="T41" fmla="*/ 118350 h 236729"/>
                <a:gd name="T42" fmla="*/ 71909 w 89027"/>
                <a:gd name="T43" fmla="*/ 147028 h 236729"/>
                <a:gd name="T44" fmla="*/ 62952 w 89027"/>
                <a:gd name="T45" fmla="*/ 174669 h 236729"/>
                <a:gd name="T46" fmla="*/ 51598 w 89027"/>
                <a:gd name="T47" fmla="*/ 201531 h 236729"/>
                <a:gd name="T48" fmla="*/ 38479 w 89027"/>
                <a:gd name="T49" fmla="*/ 226707 h 236729"/>
                <a:gd name="T50" fmla="*/ 23717 w 89027"/>
                <a:gd name="T51" fmla="*/ 241890 h 236729"/>
                <a:gd name="T52" fmla="*/ 13877 w 89027"/>
                <a:gd name="T53" fmla="*/ 227616 h 236729"/>
                <a:gd name="T54" fmla="*/ 0 w 89027"/>
                <a:gd name="T55" fmla="*/ 178043 h 236729"/>
                <a:gd name="T56" fmla="*/ 2397 w 89027"/>
                <a:gd name="T57" fmla="*/ 170516 h 236729"/>
                <a:gd name="T58" fmla="*/ 11481 w 89027"/>
                <a:gd name="T59" fmla="*/ 154555 h 23672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9027"/>
                <a:gd name="T91" fmla="*/ 0 h 236729"/>
                <a:gd name="T92" fmla="*/ 89027 w 89027"/>
                <a:gd name="T93" fmla="*/ 236729 h 23672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9027" h="236729">
                  <a:moveTo>
                    <a:pt x="14732" y="143891"/>
                  </a:moveTo>
                  <a:lnTo>
                    <a:pt x="25526" y="147956"/>
                  </a:lnTo>
                  <a:lnTo>
                    <a:pt x="32131" y="148718"/>
                  </a:lnTo>
                  <a:lnTo>
                    <a:pt x="37972" y="147194"/>
                  </a:lnTo>
                  <a:lnTo>
                    <a:pt x="46101" y="140590"/>
                  </a:lnTo>
                  <a:lnTo>
                    <a:pt x="56007" y="124079"/>
                  </a:lnTo>
                  <a:lnTo>
                    <a:pt x="65785" y="85472"/>
                  </a:lnTo>
                  <a:lnTo>
                    <a:pt x="69976" y="76328"/>
                  </a:lnTo>
                  <a:lnTo>
                    <a:pt x="69214" y="48515"/>
                  </a:lnTo>
                  <a:lnTo>
                    <a:pt x="60960" y="22988"/>
                  </a:lnTo>
                  <a:lnTo>
                    <a:pt x="65023" y="21337"/>
                  </a:lnTo>
                  <a:lnTo>
                    <a:pt x="69214" y="18924"/>
                  </a:lnTo>
                  <a:lnTo>
                    <a:pt x="74167" y="12319"/>
                  </a:lnTo>
                  <a:lnTo>
                    <a:pt x="77469" y="9018"/>
                  </a:lnTo>
                  <a:lnTo>
                    <a:pt x="79756" y="5716"/>
                  </a:lnTo>
                  <a:lnTo>
                    <a:pt x="83185" y="2413"/>
                  </a:lnTo>
                  <a:lnTo>
                    <a:pt x="87248" y="0"/>
                  </a:lnTo>
                  <a:lnTo>
                    <a:pt x="89026" y="29591"/>
                  </a:lnTo>
                  <a:lnTo>
                    <a:pt x="88138" y="59182"/>
                  </a:lnTo>
                  <a:lnTo>
                    <a:pt x="84835" y="88012"/>
                  </a:lnTo>
                  <a:lnTo>
                    <a:pt x="79756" y="115825"/>
                  </a:lnTo>
                  <a:lnTo>
                    <a:pt x="72389" y="143891"/>
                  </a:lnTo>
                  <a:lnTo>
                    <a:pt x="63372" y="170943"/>
                  </a:lnTo>
                  <a:lnTo>
                    <a:pt x="51942" y="197231"/>
                  </a:lnTo>
                  <a:lnTo>
                    <a:pt x="38735" y="221869"/>
                  </a:lnTo>
                  <a:lnTo>
                    <a:pt x="23876" y="236728"/>
                  </a:lnTo>
                  <a:lnTo>
                    <a:pt x="13969" y="222759"/>
                  </a:lnTo>
                  <a:lnTo>
                    <a:pt x="0" y="174244"/>
                  </a:lnTo>
                  <a:lnTo>
                    <a:pt x="2413" y="166878"/>
                  </a:lnTo>
                  <a:lnTo>
                    <a:pt x="11557" y="151257"/>
                  </a:lnTo>
                  <a:close/>
                </a:path>
              </a:pathLst>
            </a:custGeom>
            <a:solidFill>
              <a:srgbClr val="262626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2" name="Полилиния 236"/>
            <p:cNvSpPr>
              <a:spLocks noChangeArrowheads="1"/>
            </p:cNvSpPr>
            <p:nvPr/>
          </p:nvSpPr>
          <p:spPr bwMode="auto">
            <a:xfrm>
              <a:off x="1663888" y="1794986"/>
              <a:ext cx="19046" cy="61882"/>
            </a:xfrm>
            <a:custGeom>
              <a:avLst/>
              <a:gdLst>
                <a:gd name="T0" fmla="*/ 18637 w 18923"/>
                <a:gd name="T1" fmla="*/ 0 h 62358"/>
                <a:gd name="T2" fmla="*/ 19419 w 18923"/>
                <a:gd name="T3" fmla="*/ 14287 h 62358"/>
                <a:gd name="T4" fmla="*/ 13425 w 18923"/>
                <a:gd name="T5" fmla="*/ 46187 h 62358"/>
                <a:gd name="T6" fmla="*/ 6646 w 18923"/>
                <a:gd name="T7" fmla="*/ 60475 h 62358"/>
                <a:gd name="T8" fmla="*/ 0 w 18923"/>
                <a:gd name="T9" fmla="*/ 54192 h 62358"/>
                <a:gd name="T10" fmla="*/ 6646 w 18923"/>
                <a:gd name="T11" fmla="*/ 41384 h 623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923"/>
                <a:gd name="T19" fmla="*/ 0 h 62358"/>
                <a:gd name="T20" fmla="*/ 18923 w 18923"/>
                <a:gd name="T21" fmla="*/ 62358 h 623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923" h="62358">
                  <a:moveTo>
                    <a:pt x="18160" y="0"/>
                  </a:moveTo>
                  <a:lnTo>
                    <a:pt x="18922" y="14732"/>
                  </a:lnTo>
                  <a:lnTo>
                    <a:pt x="13081" y="47625"/>
                  </a:lnTo>
                  <a:lnTo>
                    <a:pt x="6476" y="62357"/>
                  </a:lnTo>
                  <a:lnTo>
                    <a:pt x="0" y="55879"/>
                  </a:lnTo>
                  <a:lnTo>
                    <a:pt x="6476" y="42672"/>
                  </a:lnTo>
                  <a:close/>
                </a:path>
              </a:pathLst>
            </a:custGeom>
            <a:solidFill>
              <a:srgbClr val="89898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3" name="Полилиния 237"/>
            <p:cNvSpPr>
              <a:spLocks noChangeArrowheads="1"/>
            </p:cNvSpPr>
            <p:nvPr/>
          </p:nvSpPr>
          <p:spPr bwMode="auto">
            <a:xfrm>
              <a:off x="1728960" y="1398304"/>
              <a:ext cx="114273" cy="85683"/>
            </a:xfrm>
            <a:custGeom>
              <a:avLst/>
              <a:gdLst>
                <a:gd name="T0" fmla="*/ 118479 w 112904"/>
                <a:gd name="T1" fmla="*/ 0 h 85472"/>
                <a:gd name="T2" fmla="*/ 118479 w 112904"/>
                <a:gd name="T3" fmla="*/ 5002 h 85472"/>
                <a:gd name="T4" fmla="*/ 0 w 112904"/>
                <a:gd name="T5" fmla="*/ 86319 h 85472"/>
                <a:gd name="T6" fmla="*/ 13861 w 112904"/>
                <a:gd name="T7" fmla="*/ 75546 h 85472"/>
                <a:gd name="T8" fmla="*/ 59706 w 112904"/>
                <a:gd name="T9" fmla="*/ 42325 h 85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904"/>
                <a:gd name="T16" fmla="*/ 0 h 85472"/>
                <a:gd name="T17" fmla="*/ 112904 w 112904"/>
                <a:gd name="T18" fmla="*/ 85472 h 85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904" h="85472">
                  <a:moveTo>
                    <a:pt x="112903" y="0"/>
                  </a:moveTo>
                  <a:lnTo>
                    <a:pt x="112903" y="4954"/>
                  </a:lnTo>
                  <a:lnTo>
                    <a:pt x="0" y="85471"/>
                  </a:lnTo>
                  <a:lnTo>
                    <a:pt x="13209" y="74804"/>
                  </a:lnTo>
                  <a:lnTo>
                    <a:pt x="56896" y="4191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4" name="Полилиния 238"/>
            <p:cNvSpPr>
              <a:spLocks noChangeArrowheads="1"/>
            </p:cNvSpPr>
            <p:nvPr/>
          </p:nvSpPr>
          <p:spPr bwMode="auto">
            <a:xfrm>
              <a:off x="1741657" y="1380849"/>
              <a:ext cx="101576" cy="72990"/>
            </a:xfrm>
            <a:custGeom>
              <a:avLst/>
              <a:gdLst>
                <a:gd name="T0" fmla="*/ 102269 w 101346"/>
                <a:gd name="T1" fmla="*/ 0 h 71501"/>
                <a:gd name="T2" fmla="*/ 78047 w 101346"/>
                <a:gd name="T3" fmla="*/ 20548 h 71501"/>
                <a:gd name="T4" fmla="*/ 38959 w 101346"/>
                <a:gd name="T5" fmla="*/ 50061 h 71501"/>
                <a:gd name="T6" fmla="*/ 0 w 101346"/>
                <a:gd name="T7" fmla="*/ 77645 h 71501"/>
                <a:gd name="T8" fmla="*/ 24093 w 101346"/>
                <a:gd name="T9" fmla="*/ 58061 h 71501"/>
                <a:gd name="T10" fmla="*/ 63180 w 101346"/>
                <a:gd name="T11" fmla="*/ 28547 h 715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346"/>
                <a:gd name="T19" fmla="*/ 0 h 71501"/>
                <a:gd name="T20" fmla="*/ 101346 w 101346"/>
                <a:gd name="T21" fmla="*/ 71501 h 715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346" h="71501">
                  <a:moveTo>
                    <a:pt x="101345" y="0"/>
                  </a:moveTo>
                  <a:lnTo>
                    <a:pt x="77342" y="18922"/>
                  </a:lnTo>
                  <a:lnTo>
                    <a:pt x="38607" y="46100"/>
                  </a:lnTo>
                  <a:lnTo>
                    <a:pt x="0" y="71500"/>
                  </a:lnTo>
                  <a:lnTo>
                    <a:pt x="23876" y="53467"/>
                  </a:lnTo>
                  <a:lnTo>
                    <a:pt x="62610" y="2628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5" name="Полилиния 239"/>
            <p:cNvSpPr>
              <a:spLocks noChangeArrowheads="1"/>
            </p:cNvSpPr>
            <p:nvPr/>
          </p:nvSpPr>
          <p:spPr bwMode="auto">
            <a:xfrm>
              <a:off x="1748006" y="1687089"/>
              <a:ext cx="33330" cy="22214"/>
            </a:xfrm>
            <a:custGeom>
              <a:avLst/>
              <a:gdLst>
                <a:gd name="T0" fmla="*/ 30659 w 33656"/>
                <a:gd name="T1" fmla="*/ 0 h 22988"/>
                <a:gd name="T2" fmla="*/ 31637 w 33656"/>
                <a:gd name="T3" fmla="*/ 0 h 22988"/>
                <a:gd name="T4" fmla="*/ 32369 w 33656"/>
                <a:gd name="T5" fmla="*/ 2881 h 22988"/>
                <a:gd name="T6" fmla="*/ 8551 w 33656"/>
                <a:gd name="T7" fmla="*/ 17166 h 22988"/>
                <a:gd name="T8" fmla="*/ 0 w 33656"/>
                <a:gd name="T9" fmla="*/ 20044 h 22988"/>
                <a:gd name="T10" fmla="*/ 2199 w 33656"/>
                <a:gd name="T11" fmla="*/ 17166 h 22988"/>
                <a:gd name="T12" fmla="*/ 9406 w 33656"/>
                <a:gd name="T13" fmla="*/ 12183 h 22988"/>
                <a:gd name="T14" fmla="*/ 22842 w 33656"/>
                <a:gd name="T15" fmla="*/ 5759 h 229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656"/>
                <a:gd name="T25" fmla="*/ 0 h 22988"/>
                <a:gd name="T26" fmla="*/ 33656 w 33656"/>
                <a:gd name="T27" fmla="*/ 22988 h 229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656" h="22988">
                  <a:moveTo>
                    <a:pt x="31877" y="0"/>
                  </a:moveTo>
                  <a:lnTo>
                    <a:pt x="32893" y="0"/>
                  </a:lnTo>
                  <a:lnTo>
                    <a:pt x="33655" y="3303"/>
                  </a:lnTo>
                  <a:lnTo>
                    <a:pt x="8890" y="19686"/>
                  </a:lnTo>
                  <a:lnTo>
                    <a:pt x="0" y="22987"/>
                  </a:lnTo>
                  <a:lnTo>
                    <a:pt x="2287" y="19686"/>
                  </a:lnTo>
                  <a:lnTo>
                    <a:pt x="9780" y="13971"/>
                  </a:lnTo>
                  <a:lnTo>
                    <a:pt x="23749" y="6605"/>
                  </a:lnTo>
                  <a:close/>
                </a:path>
              </a:pathLst>
            </a:custGeom>
            <a:solidFill>
              <a:srgbClr val="14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6" name="Полилиния 240"/>
            <p:cNvSpPr>
              <a:spLocks noChangeArrowheads="1"/>
            </p:cNvSpPr>
            <p:nvPr/>
          </p:nvSpPr>
          <p:spPr bwMode="auto">
            <a:xfrm>
              <a:off x="1748006" y="1671221"/>
              <a:ext cx="33330" cy="25388"/>
            </a:xfrm>
            <a:custGeom>
              <a:avLst/>
              <a:gdLst>
                <a:gd name="T0" fmla="*/ 32369 w 33656"/>
                <a:gd name="T1" fmla="*/ 7294 h 24766"/>
                <a:gd name="T2" fmla="*/ 0 w 33656"/>
                <a:gd name="T3" fmla="*/ 27349 h 24766"/>
                <a:gd name="T4" fmla="*/ 31637 w 33656"/>
                <a:gd name="T5" fmla="*/ 0 h 24766"/>
                <a:gd name="T6" fmla="*/ 0 60000 65536"/>
                <a:gd name="T7" fmla="*/ 0 60000 65536"/>
                <a:gd name="T8" fmla="*/ 0 60000 65536"/>
                <a:gd name="T9" fmla="*/ 0 w 33656"/>
                <a:gd name="T10" fmla="*/ 0 h 24766"/>
                <a:gd name="T11" fmla="*/ 33656 w 33656"/>
                <a:gd name="T12" fmla="*/ 24766 h 247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56" h="24766">
                  <a:moveTo>
                    <a:pt x="33655" y="6605"/>
                  </a:moveTo>
                  <a:lnTo>
                    <a:pt x="0" y="24765"/>
                  </a:lnTo>
                  <a:lnTo>
                    <a:pt x="32893" y="0"/>
                  </a:lnTo>
                  <a:close/>
                </a:path>
              </a:pathLst>
            </a:custGeom>
            <a:solidFill>
              <a:srgbClr val="14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7" name="Полилиния 241"/>
            <p:cNvSpPr>
              <a:spLocks noChangeArrowheads="1"/>
            </p:cNvSpPr>
            <p:nvPr/>
          </p:nvSpPr>
          <p:spPr bwMode="auto">
            <a:xfrm>
              <a:off x="1746419" y="1441145"/>
              <a:ext cx="93640" cy="69816"/>
            </a:xfrm>
            <a:custGeom>
              <a:avLst/>
              <a:gdLst>
                <a:gd name="T0" fmla="*/ 93377 w 92331"/>
                <a:gd name="T1" fmla="*/ 0 h 70867"/>
                <a:gd name="T2" fmla="*/ 97678 w 92331"/>
                <a:gd name="T3" fmla="*/ 0 h 70867"/>
                <a:gd name="T4" fmla="*/ 95797 w 92331"/>
                <a:gd name="T5" fmla="*/ 4786 h 70867"/>
                <a:gd name="T6" fmla="*/ 72417 w 92331"/>
                <a:gd name="T7" fmla="*/ 20218 h 70867"/>
                <a:gd name="T8" fmla="*/ 0 w 92331"/>
                <a:gd name="T9" fmla="*/ 66755 h 70867"/>
                <a:gd name="T10" fmla="*/ 0 w 92331"/>
                <a:gd name="T11" fmla="*/ 63644 h 708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331"/>
                <a:gd name="T19" fmla="*/ 0 h 70867"/>
                <a:gd name="T20" fmla="*/ 92331 w 92331"/>
                <a:gd name="T21" fmla="*/ 70867 h 708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331" h="70867">
                  <a:moveTo>
                    <a:pt x="88265" y="0"/>
                  </a:moveTo>
                  <a:lnTo>
                    <a:pt x="92330" y="0"/>
                  </a:lnTo>
                  <a:lnTo>
                    <a:pt x="90552" y="5080"/>
                  </a:lnTo>
                  <a:lnTo>
                    <a:pt x="68453" y="21463"/>
                  </a:lnTo>
                  <a:lnTo>
                    <a:pt x="0" y="70866"/>
                  </a:lnTo>
                  <a:lnTo>
                    <a:pt x="0" y="67564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8" name="Полилиния 242"/>
            <p:cNvSpPr>
              <a:spLocks noChangeArrowheads="1"/>
            </p:cNvSpPr>
            <p:nvPr/>
          </p:nvSpPr>
          <p:spPr bwMode="auto">
            <a:xfrm>
              <a:off x="1749593" y="1702956"/>
              <a:ext cx="31743" cy="23800"/>
            </a:xfrm>
            <a:custGeom>
              <a:avLst/>
              <a:gdLst>
                <a:gd name="T0" fmla="*/ 0 w 32132"/>
                <a:gd name="T1" fmla="*/ 17293 h 23749"/>
                <a:gd name="T2" fmla="*/ 7863 w 32132"/>
                <a:gd name="T3" fmla="*/ 13192 h 23749"/>
                <a:gd name="T4" fmla="*/ 22740 w 32132"/>
                <a:gd name="T5" fmla="*/ 4099 h 23749"/>
                <a:gd name="T6" fmla="*/ 26613 w 32132"/>
                <a:gd name="T7" fmla="*/ 2433 h 23749"/>
                <a:gd name="T8" fmla="*/ 30603 w 32132"/>
                <a:gd name="T9" fmla="*/ 0 h 23749"/>
                <a:gd name="T10" fmla="*/ 25040 w 32132"/>
                <a:gd name="T11" fmla="*/ 8198 h 23749"/>
                <a:gd name="T12" fmla="*/ 17177 w 32132"/>
                <a:gd name="T13" fmla="*/ 13962 h 23749"/>
                <a:gd name="T14" fmla="*/ 8589 w 32132"/>
                <a:gd name="T15" fmla="*/ 18189 h 23749"/>
                <a:gd name="T16" fmla="*/ 0 w 32132"/>
                <a:gd name="T17" fmla="*/ 23952 h 237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32"/>
                <a:gd name="T28" fmla="*/ 0 h 23749"/>
                <a:gd name="T29" fmla="*/ 32132 w 32132"/>
                <a:gd name="T30" fmla="*/ 23749 h 237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32" h="23749">
                  <a:moveTo>
                    <a:pt x="0" y="17145"/>
                  </a:moveTo>
                  <a:lnTo>
                    <a:pt x="8256" y="13080"/>
                  </a:lnTo>
                  <a:lnTo>
                    <a:pt x="23876" y="4063"/>
                  </a:lnTo>
                  <a:lnTo>
                    <a:pt x="27941" y="2413"/>
                  </a:lnTo>
                  <a:lnTo>
                    <a:pt x="32131" y="0"/>
                  </a:lnTo>
                  <a:lnTo>
                    <a:pt x="26290" y="8128"/>
                  </a:lnTo>
                  <a:lnTo>
                    <a:pt x="18034" y="13842"/>
                  </a:lnTo>
                  <a:lnTo>
                    <a:pt x="9018" y="18033"/>
                  </a:lnTo>
                  <a:lnTo>
                    <a:pt x="0" y="23748"/>
                  </a:lnTo>
                  <a:close/>
                </a:path>
              </a:pathLst>
            </a:custGeom>
            <a:solidFill>
              <a:srgbClr val="14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9" name="Полилиния 243"/>
            <p:cNvSpPr>
              <a:spLocks noChangeArrowheads="1"/>
            </p:cNvSpPr>
            <p:nvPr/>
          </p:nvSpPr>
          <p:spPr bwMode="auto">
            <a:xfrm>
              <a:off x="1748006" y="1458600"/>
              <a:ext cx="90467" cy="68229"/>
            </a:xfrm>
            <a:custGeom>
              <a:avLst/>
              <a:gdLst>
                <a:gd name="T0" fmla="*/ 90832 w 89789"/>
                <a:gd name="T1" fmla="*/ 0 h 68328"/>
                <a:gd name="T2" fmla="*/ 91615 w 89789"/>
                <a:gd name="T3" fmla="*/ 885 h 68328"/>
                <a:gd name="T4" fmla="*/ 92530 w 89789"/>
                <a:gd name="T5" fmla="*/ 2525 h 68328"/>
                <a:gd name="T6" fmla="*/ 92530 w 89789"/>
                <a:gd name="T7" fmla="*/ 6565 h 68328"/>
                <a:gd name="T8" fmla="*/ 0 w 89789"/>
                <a:gd name="T9" fmla="*/ 67931 h 68328"/>
                <a:gd name="T10" fmla="*/ 10209 w 89789"/>
                <a:gd name="T11" fmla="*/ 58083 h 68328"/>
                <a:gd name="T12" fmla="*/ 45938 w 89789"/>
                <a:gd name="T13" fmla="*/ 33587 h 683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789"/>
                <a:gd name="T22" fmla="*/ 0 h 68328"/>
                <a:gd name="T23" fmla="*/ 89789 w 89789"/>
                <a:gd name="T24" fmla="*/ 68328 h 683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789" h="68328">
                  <a:moveTo>
                    <a:pt x="88138" y="0"/>
                  </a:moveTo>
                  <a:lnTo>
                    <a:pt x="88900" y="889"/>
                  </a:lnTo>
                  <a:lnTo>
                    <a:pt x="89788" y="2541"/>
                  </a:lnTo>
                  <a:lnTo>
                    <a:pt x="89788" y="6605"/>
                  </a:lnTo>
                  <a:lnTo>
                    <a:pt x="0" y="68327"/>
                  </a:lnTo>
                  <a:lnTo>
                    <a:pt x="9906" y="58421"/>
                  </a:lnTo>
                  <a:lnTo>
                    <a:pt x="44576" y="3378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0" name="Полилиния 244"/>
            <p:cNvSpPr>
              <a:spLocks noChangeArrowheads="1"/>
            </p:cNvSpPr>
            <p:nvPr/>
          </p:nvSpPr>
          <p:spPr bwMode="auto">
            <a:xfrm>
              <a:off x="1752767" y="1718823"/>
              <a:ext cx="26981" cy="20627"/>
            </a:xfrm>
            <a:custGeom>
              <a:avLst/>
              <a:gdLst>
                <a:gd name="T0" fmla="*/ 26771 w 27051"/>
                <a:gd name="T1" fmla="*/ 0 h 20576"/>
                <a:gd name="T2" fmla="*/ 25262 w 27051"/>
                <a:gd name="T3" fmla="*/ 6668 h 20576"/>
                <a:gd name="T4" fmla="*/ 5655 w 27051"/>
                <a:gd name="T5" fmla="*/ 20779 h 20576"/>
                <a:gd name="T6" fmla="*/ 0 w 27051"/>
                <a:gd name="T7" fmla="*/ 20779 h 20576"/>
                <a:gd name="T8" fmla="*/ 1507 w 27051"/>
                <a:gd name="T9" fmla="*/ 16548 h 20576"/>
                <a:gd name="T10" fmla="*/ 11436 w 27051"/>
                <a:gd name="T11" fmla="*/ 9107 h 20576"/>
                <a:gd name="T12" fmla="*/ 19481 w 27051"/>
                <a:gd name="T13" fmla="*/ 5902 h 20576"/>
                <a:gd name="T14" fmla="*/ 23629 w 27051"/>
                <a:gd name="T15" fmla="*/ 3335 h 205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051"/>
                <a:gd name="T25" fmla="*/ 0 h 20576"/>
                <a:gd name="T26" fmla="*/ 27051 w 27051"/>
                <a:gd name="T27" fmla="*/ 20576 h 205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051" h="20576">
                  <a:moveTo>
                    <a:pt x="27050" y="0"/>
                  </a:moveTo>
                  <a:lnTo>
                    <a:pt x="25526" y="6604"/>
                  </a:lnTo>
                  <a:lnTo>
                    <a:pt x="5715" y="20575"/>
                  </a:lnTo>
                  <a:lnTo>
                    <a:pt x="0" y="20575"/>
                  </a:lnTo>
                  <a:lnTo>
                    <a:pt x="1523" y="16384"/>
                  </a:lnTo>
                  <a:lnTo>
                    <a:pt x="11556" y="9018"/>
                  </a:lnTo>
                  <a:lnTo>
                    <a:pt x="19685" y="5843"/>
                  </a:lnTo>
                  <a:lnTo>
                    <a:pt x="23875" y="3303"/>
                  </a:lnTo>
                  <a:close/>
                </a:path>
              </a:pathLst>
            </a:custGeom>
            <a:solidFill>
              <a:srgbClr val="14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1" name="Полилиния 245"/>
            <p:cNvSpPr>
              <a:spLocks noChangeArrowheads="1"/>
            </p:cNvSpPr>
            <p:nvPr/>
          </p:nvSpPr>
          <p:spPr bwMode="auto">
            <a:xfrm>
              <a:off x="1757528" y="1476053"/>
              <a:ext cx="77770" cy="58710"/>
            </a:xfrm>
            <a:custGeom>
              <a:avLst/>
              <a:gdLst>
                <a:gd name="T0" fmla="*/ 76025 w 78360"/>
                <a:gd name="T1" fmla="*/ 0 h 58421"/>
                <a:gd name="T2" fmla="*/ 39924 w 78360"/>
                <a:gd name="T3" fmla="*/ 31865 h 58421"/>
                <a:gd name="T4" fmla="*/ 0 w 78360"/>
                <a:gd name="T5" fmla="*/ 59584 h 58421"/>
                <a:gd name="T6" fmla="*/ 27232 w 78360"/>
                <a:gd name="T7" fmla="*/ 36917 h 584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360"/>
                <a:gd name="T13" fmla="*/ 0 h 58421"/>
                <a:gd name="T14" fmla="*/ 78360 w 78360"/>
                <a:gd name="T15" fmla="*/ 58421 h 584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360" h="58421">
                  <a:moveTo>
                    <a:pt x="78359" y="0"/>
                  </a:moveTo>
                  <a:lnTo>
                    <a:pt x="41149" y="31242"/>
                  </a:lnTo>
                  <a:lnTo>
                    <a:pt x="0" y="58420"/>
                  </a:lnTo>
                  <a:lnTo>
                    <a:pt x="28068" y="3619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2" name="Полилиния 246"/>
            <p:cNvSpPr>
              <a:spLocks noChangeArrowheads="1"/>
            </p:cNvSpPr>
            <p:nvPr/>
          </p:nvSpPr>
          <p:spPr bwMode="auto">
            <a:xfrm>
              <a:off x="1759116" y="1496681"/>
              <a:ext cx="69834" cy="52362"/>
            </a:xfrm>
            <a:custGeom>
              <a:avLst/>
              <a:gdLst>
                <a:gd name="T0" fmla="*/ 27838 w 69977"/>
                <a:gd name="T1" fmla="*/ 28083 h 52706"/>
                <a:gd name="T2" fmla="*/ 58951 w 69977"/>
                <a:gd name="T3" fmla="*/ 4825 h 52706"/>
                <a:gd name="T4" fmla="*/ 69406 w 69977"/>
                <a:gd name="T5" fmla="*/ 0 h 52706"/>
                <a:gd name="T6" fmla="*/ 66256 w 69977"/>
                <a:gd name="T7" fmla="*/ 6310 h 52706"/>
                <a:gd name="T8" fmla="*/ 0 w 69977"/>
                <a:gd name="T9" fmla="*/ 51342 h 52706"/>
                <a:gd name="T10" fmla="*/ 4913 w 69977"/>
                <a:gd name="T11" fmla="*/ 44167 h 52706"/>
                <a:gd name="T12" fmla="*/ 15620 w 69977"/>
                <a:gd name="T13" fmla="*/ 34393 h 52706"/>
                <a:gd name="T14" fmla="*/ 23681 w 69977"/>
                <a:gd name="T15" fmla="*/ 29692 h 527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977"/>
                <a:gd name="T25" fmla="*/ 0 h 52706"/>
                <a:gd name="T26" fmla="*/ 69977 w 69977"/>
                <a:gd name="T27" fmla="*/ 52706 h 527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977" h="52706">
                  <a:moveTo>
                    <a:pt x="28066" y="28828"/>
                  </a:moveTo>
                  <a:lnTo>
                    <a:pt x="59435" y="4953"/>
                  </a:lnTo>
                  <a:lnTo>
                    <a:pt x="69976" y="0"/>
                  </a:lnTo>
                  <a:lnTo>
                    <a:pt x="66801" y="6477"/>
                  </a:lnTo>
                  <a:lnTo>
                    <a:pt x="0" y="52705"/>
                  </a:lnTo>
                  <a:lnTo>
                    <a:pt x="4953" y="45339"/>
                  </a:lnTo>
                  <a:lnTo>
                    <a:pt x="15748" y="35305"/>
                  </a:lnTo>
                  <a:lnTo>
                    <a:pt x="23876" y="3048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3" name="Полилиния 247"/>
            <p:cNvSpPr>
              <a:spLocks noChangeArrowheads="1"/>
            </p:cNvSpPr>
            <p:nvPr/>
          </p:nvSpPr>
          <p:spPr bwMode="auto">
            <a:xfrm>
              <a:off x="1760703" y="1368155"/>
              <a:ext cx="74595" cy="50775"/>
            </a:xfrm>
            <a:custGeom>
              <a:avLst/>
              <a:gdLst>
                <a:gd name="T0" fmla="*/ 73223 w 75058"/>
                <a:gd name="T1" fmla="*/ 0 h 50038"/>
                <a:gd name="T2" fmla="*/ 65911 w 75058"/>
                <a:gd name="T3" fmla="*/ 7808 h 50038"/>
                <a:gd name="T4" fmla="*/ 48317 w 75058"/>
                <a:gd name="T5" fmla="*/ 22621 h 50038"/>
                <a:gd name="T6" fmla="*/ 0 w 75058"/>
                <a:gd name="T7" fmla="*/ 53051 h 50038"/>
                <a:gd name="T8" fmla="*/ 8177 w 75058"/>
                <a:gd name="T9" fmla="*/ 45243 h 50038"/>
                <a:gd name="T10" fmla="*/ 26638 w 75058"/>
                <a:gd name="T11" fmla="*/ 32181 h 500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058"/>
                <a:gd name="T19" fmla="*/ 0 h 50038"/>
                <a:gd name="T20" fmla="*/ 75058 w 75058"/>
                <a:gd name="T21" fmla="*/ 50038 h 500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058" h="50038">
                  <a:moveTo>
                    <a:pt x="75057" y="0"/>
                  </a:moveTo>
                  <a:lnTo>
                    <a:pt x="67563" y="7365"/>
                  </a:lnTo>
                  <a:lnTo>
                    <a:pt x="49529" y="21336"/>
                  </a:lnTo>
                  <a:lnTo>
                    <a:pt x="0" y="50037"/>
                  </a:lnTo>
                  <a:lnTo>
                    <a:pt x="8382" y="42672"/>
                  </a:lnTo>
                  <a:lnTo>
                    <a:pt x="27304" y="3035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4" name="Полилиния 248"/>
            <p:cNvSpPr>
              <a:spLocks noChangeArrowheads="1"/>
            </p:cNvSpPr>
            <p:nvPr/>
          </p:nvSpPr>
          <p:spPr bwMode="auto">
            <a:xfrm>
              <a:off x="1763877" y="1526828"/>
              <a:ext cx="69834" cy="50775"/>
            </a:xfrm>
            <a:custGeom>
              <a:avLst/>
              <a:gdLst>
                <a:gd name="T0" fmla="*/ 0 w 69977"/>
                <a:gd name="T1" fmla="*/ 43092 h 51816"/>
                <a:gd name="T2" fmla="*/ 25446 w 69977"/>
                <a:gd name="T3" fmla="*/ 26462 h 51816"/>
                <a:gd name="T4" fmla="*/ 67895 w 69977"/>
                <a:gd name="T5" fmla="*/ 0 h 51816"/>
                <a:gd name="T6" fmla="*/ 69406 w 69977"/>
                <a:gd name="T7" fmla="*/ 1522 h 51816"/>
                <a:gd name="T8" fmla="*/ 69406 w 69977"/>
                <a:gd name="T9" fmla="*/ 3044 h 51816"/>
                <a:gd name="T10" fmla="*/ 3273 w 69977"/>
                <a:gd name="T11" fmla="*/ 47775 h 51816"/>
                <a:gd name="T12" fmla="*/ 1639 w 69977"/>
                <a:gd name="T13" fmla="*/ 47775 h 51816"/>
                <a:gd name="T14" fmla="*/ 0 w 69977"/>
                <a:gd name="T15" fmla="*/ 44731 h 518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977"/>
                <a:gd name="T25" fmla="*/ 0 h 51816"/>
                <a:gd name="T26" fmla="*/ 69977 w 69977"/>
                <a:gd name="T27" fmla="*/ 51816 h 518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977" h="51816">
                  <a:moveTo>
                    <a:pt x="0" y="46736"/>
                  </a:moveTo>
                  <a:lnTo>
                    <a:pt x="25654" y="28701"/>
                  </a:lnTo>
                  <a:lnTo>
                    <a:pt x="68453" y="0"/>
                  </a:lnTo>
                  <a:lnTo>
                    <a:pt x="69976" y="1650"/>
                  </a:lnTo>
                  <a:lnTo>
                    <a:pt x="69976" y="3301"/>
                  </a:lnTo>
                  <a:lnTo>
                    <a:pt x="3301" y="51815"/>
                  </a:lnTo>
                  <a:lnTo>
                    <a:pt x="1651" y="51815"/>
                  </a:lnTo>
                  <a:lnTo>
                    <a:pt x="0" y="48514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5" name="Полилиния 249"/>
            <p:cNvSpPr>
              <a:spLocks noChangeArrowheads="1"/>
            </p:cNvSpPr>
            <p:nvPr/>
          </p:nvSpPr>
          <p:spPr bwMode="auto">
            <a:xfrm>
              <a:off x="1765464" y="1507788"/>
              <a:ext cx="68246" cy="50775"/>
            </a:xfrm>
            <a:custGeom>
              <a:avLst/>
              <a:gdLst>
                <a:gd name="T0" fmla="*/ 1642 w 68326"/>
                <a:gd name="T1" fmla="*/ 43040 h 50928"/>
                <a:gd name="T2" fmla="*/ 59917 w 68326"/>
                <a:gd name="T3" fmla="*/ 3137 h 50928"/>
                <a:gd name="T4" fmla="*/ 68005 w 68326"/>
                <a:gd name="T5" fmla="*/ 0 h 50928"/>
                <a:gd name="T6" fmla="*/ 68005 w 68326"/>
                <a:gd name="T7" fmla="*/ 4893 h 50928"/>
                <a:gd name="T8" fmla="*/ 33623 w 68326"/>
                <a:gd name="T9" fmla="*/ 26853 h 50928"/>
                <a:gd name="T10" fmla="*/ 0 w 68326"/>
                <a:gd name="T11" fmla="*/ 50317 h 509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326"/>
                <a:gd name="T19" fmla="*/ 0 h 50928"/>
                <a:gd name="T20" fmla="*/ 68326 w 68326"/>
                <a:gd name="T21" fmla="*/ 50928 h 509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326" h="50928">
                  <a:moveTo>
                    <a:pt x="1650" y="43561"/>
                  </a:moveTo>
                  <a:lnTo>
                    <a:pt x="60197" y="3175"/>
                  </a:lnTo>
                  <a:lnTo>
                    <a:pt x="68325" y="0"/>
                  </a:lnTo>
                  <a:lnTo>
                    <a:pt x="68325" y="4953"/>
                  </a:lnTo>
                  <a:lnTo>
                    <a:pt x="33781" y="27178"/>
                  </a:lnTo>
                  <a:lnTo>
                    <a:pt x="0" y="5092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6" name="Полилиния 250"/>
            <p:cNvSpPr>
              <a:spLocks noChangeArrowheads="1"/>
            </p:cNvSpPr>
            <p:nvPr/>
          </p:nvSpPr>
          <p:spPr bwMode="auto">
            <a:xfrm>
              <a:off x="1771813" y="1736277"/>
              <a:ext cx="11109" cy="6347"/>
            </a:xfrm>
            <a:custGeom>
              <a:avLst/>
              <a:gdLst>
                <a:gd name="T0" fmla="*/ 8833 w 11432"/>
                <a:gd name="T1" fmla="*/ 0 h 6479"/>
                <a:gd name="T2" fmla="*/ 10193 w 11432"/>
                <a:gd name="T3" fmla="*/ 5966 h 6479"/>
                <a:gd name="T4" fmla="*/ 0 w 11432"/>
                <a:gd name="T5" fmla="*/ 5966 h 6479"/>
                <a:gd name="T6" fmla="*/ 1472 w 11432"/>
                <a:gd name="T7" fmla="*/ 3744 h 6479"/>
                <a:gd name="T8" fmla="*/ 3625 w 11432"/>
                <a:gd name="T9" fmla="*/ 1520 h 64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2"/>
                <a:gd name="T16" fmla="*/ 0 h 6479"/>
                <a:gd name="T17" fmla="*/ 11432 w 11432"/>
                <a:gd name="T18" fmla="*/ 6479 h 64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2" h="6479">
                  <a:moveTo>
                    <a:pt x="9906" y="0"/>
                  </a:moveTo>
                  <a:lnTo>
                    <a:pt x="11431" y="6478"/>
                  </a:lnTo>
                  <a:lnTo>
                    <a:pt x="0" y="6478"/>
                  </a:lnTo>
                  <a:lnTo>
                    <a:pt x="1651" y="4065"/>
                  </a:lnTo>
                  <a:lnTo>
                    <a:pt x="4065" y="1651"/>
                  </a:lnTo>
                  <a:close/>
                </a:path>
              </a:pathLst>
            </a:custGeom>
            <a:solidFill>
              <a:srgbClr val="14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7" name="Полилиния 251"/>
            <p:cNvSpPr>
              <a:spLocks noChangeArrowheads="1"/>
            </p:cNvSpPr>
            <p:nvPr/>
          </p:nvSpPr>
          <p:spPr bwMode="auto">
            <a:xfrm>
              <a:off x="1805142" y="1598232"/>
              <a:ext cx="7936" cy="3173"/>
            </a:xfrm>
            <a:custGeom>
              <a:avLst/>
              <a:gdLst>
                <a:gd name="T0" fmla="*/ 9916 w 7368"/>
                <a:gd name="T1" fmla="*/ 0 h 3304"/>
                <a:gd name="T2" fmla="*/ 0 w 7368"/>
                <a:gd name="T3" fmla="*/ 2809 h 3304"/>
                <a:gd name="T4" fmla="*/ 0 w 7368"/>
                <a:gd name="T5" fmla="*/ 0 h 3304"/>
                <a:gd name="T6" fmla="*/ 0 60000 65536"/>
                <a:gd name="T7" fmla="*/ 0 60000 65536"/>
                <a:gd name="T8" fmla="*/ 0 60000 65536"/>
                <a:gd name="T9" fmla="*/ 0 w 7368"/>
                <a:gd name="T10" fmla="*/ 0 h 3304"/>
                <a:gd name="T11" fmla="*/ 7368 w 7368"/>
                <a:gd name="T12" fmla="*/ 3304 h 33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68" h="3304">
                  <a:moveTo>
                    <a:pt x="7367" y="0"/>
                  </a:moveTo>
                  <a:lnTo>
                    <a:pt x="0" y="3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</p:grpSp>
      <p:grpSp>
        <p:nvGrpSpPr>
          <p:cNvPr id="7" name="Группа 496"/>
          <p:cNvGrpSpPr>
            <a:grpSpLocks/>
          </p:cNvGrpSpPr>
          <p:nvPr/>
        </p:nvGrpSpPr>
        <p:grpSpPr bwMode="auto">
          <a:xfrm>
            <a:off x="250825" y="4652963"/>
            <a:ext cx="1981200" cy="1905000"/>
            <a:chOff x="2127504" y="228345"/>
            <a:chExt cx="1776095" cy="1633222"/>
          </a:xfrm>
        </p:grpSpPr>
        <p:sp>
          <p:nvSpPr>
            <p:cNvPr id="16392" name="Полилиния 253"/>
            <p:cNvSpPr>
              <a:spLocks noChangeArrowheads="1"/>
            </p:cNvSpPr>
            <p:nvPr/>
          </p:nvSpPr>
          <p:spPr bwMode="auto">
            <a:xfrm>
              <a:off x="2127504" y="228345"/>
              <a:ext cx="1776095" cy="1633222"/>
            </a:xfrm>
            <a:custGeom>
              <a:avLst/>
              <a:gdLst>
                <a:gd name="T0" fmla="*/ 888110 w 1776095"/>
                <a:gd name="T1" fmla="*/ 0 h 1633222"/>
                <a:gd name="T2" fmla="*/ 1065656 w 1776095"/>
                <a:gd name="T3" fmla="*/ 16511 h 1633222"/>
                <a:gd name="T4" fmla="*/ 1232535 w 1776095"/>
                <a:gd name="T5" fmla="*/ 64136 h 1633222"/>
                <a:gd name="T6" fmla="*/ 1383537 w 1776095"/>
                <a:gd name="T7" fmla="*/ 139320 h 1633222"/>
                <a:gd name="T8" fmla="*/ 1515363 w 1776095"/>
                <a:gd name="T9" fmla="*/ 239396 h 1633222"/>
                <a:gd name="T10" fmla="*/ 1623441 w 1776095"/>
                <a:gd name="T11" fmla="*/ 359918 h 1633222"/>
                <a:gd name="T12" fmla="*/ 1705991 w 1776095"/>
                <a:gd name="T13" fmla="*/ 498730 h 1633222"/>
                <a:gd name="T14" fmla="*/ 1757680 w 1776095"/>
                <a:gd name="T15" fmla="*/ 652272 h 1633222"/>
                <a:gd name="T16" fmla="*/ 1776094 w 1776095"/>
                <a:gd name="T17" fmla="*/ 816865 h 1633222"/>
                <a:gd name="T18" fmla="*/ 1757680 w 1776095"/>
                <a:gd name="T19" fmla="*/ 980440 h 1633222"/>
                <a:gd name="T20" fmla="*/ 1705991 w 1776095"/>
                <a:gd name="T21" fmla="*/ 1133983 h 1633222"/>
                <a:gd name="T22" fmla="*/ 1623441 w 1776095"/>
                <a:gd name="T23" fmla="*/ 1272159 h 1633222"/>
                <a:gd name="T24" fmla="*/ 1515363 w 1776095"/>
                <a:gd name="T25" fmla="*/ 1393318 h 1633222"/>
                <a:gd name="T26" fmla="*/ 1383537 w 1776095"/>
                <a:gd name="T27" fmla="*/ 1493266 h 1633222"/>
                <a:gd name="T28" fmla="*/ 1232535 w 1776095"/>
                <a:gd name="T29" fmla="*/ 1568578 h 1633222"/>
                <a:gd name="T30" fmla="*/ 1065656 w 1776095"/>
                <a:gd name="T31" fmla="*/ 1616203 h 1633222"/>
                <a:gd name="T32" fmla="*/ 888110 w 1776095"/>
                <a:gd name="T33" fmla="*/ 1633221 h 1633222"/>
                <a:gd name="T34" fmla="*/ 708660 w 1776095"/>
                <a:gd name="T35" fmla="*/ 1616203 h 1633222"/>
                <a:gd name="T36" fmla="*/ 542290 w 1776095"/>
                <a:gd name="T37" fmla="*/ 1568578 h 1633222"/>
                <a:gd name="T38" fmla="*/ 391413 w 1776095"/>
                <a:gd name="T39" fmla="*/ 1493266 h 1633222"/>
                <a:gd name="T40" fmla="*/ 260222 w 1776095"/>
                <a:gd name="T41" fmla="*/ 1393318 h 1633222"/>
                <a:gd name="T42" fmla="*/ 151510 w 1776095"/>
                <a:gd name="T43" fmla="*/ 1272159 h 1633222"/>
                <a:gd name="T44" fmla="*/ 69469 w 1776095"/>
                <a:gd name="T45" fmla="*/ 1133983 h 1633222"/>
                <a:gd name="T46" fmla="*/ 17906 w 1776095"/>
                <a:gd name="T47" fmla="*/ 980440 h 1633222"/>
                <a:gd name="T48" fmla="*/ 0 w 1776095"/>
                <a:gd name="T49" fmla="*/ 816865 h 1633222"/>
                <a:gd name="T50" fmla="*/ 17906 w 1776095"/>
                <a:gd name="T51" fmla="*/ 652272 h 1633222"/>
                <a:gd name="T52" fmla="*/ 69469 w 1776095"/>
                <a:gd name="T53" fmla="*/ 498730 h 1633222"/>
                <a:gd name="T54" fmla="*/ 151510 w 1776095"/>
                <a:gd name="T55" fmla="*/ 359918 h 1633222"/>
                <a:gd name="T56" fmla="*/ 260222 w 1776095"/>
                <a:gd name="T57" fmla="*/ 239396 h 1633222"/>
                <a:gd name="T58" fmla="*/ 391413 w 1776095"/>
                <a:gd name="T59" fmla="*/ 139320 h 1633222"/>
                <a:gd name="T60" fmla="*/ 542290 w 1776095"/>
                <a:gd name="T61" fmla="*/ 64136 h 1633222"/>
                <a:gd name="T62" fmla="*/ 708660 w 1776095"/>
                <a:gd name="T63" fmla="*/ 16511 h 1633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6095"/>
                <a:gd name="T97" fmla="*/ 0 h 1633222"/>
                <a:gd name="T98" fmla="*/ 1776095 w 1776095"/>
                <a:gd name="T99" fmla="*/ 1633222 h 1633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6095" h="1633222">
                  <a:moveTo>
                    <a:pt x="888110" y="0"/>
                  </a:moveTo>
                  <a:lnTo>
                    <a:pt x="1065656" y="16511"/>
                  </a:lnTo>
                  <a:lnTo>
                    <a:pt x="1232535" y="64136"/>
                  </a:lnTo>
                  <a:lnTo>
                    <a:pt x="1383537" y="139320"/>
                  </a:lnTo>
                  <a:lnTo>
                    <a:pt x="1515363" y="239396"/>
                  </a:lnTo>
                  <a:lnTo>
                    <a:pt x="1623441" y="359918"/>
                  </a:lnTo>
                  <a:lnTo>
                    <a:pt x="1705991" y="498730"/>
                  </a:lnTo>
                  <a:lnTo>
                    <a:pt x="1757680" y="652272"/>
                  </a:lnTo>
                  <a:lnTo>
                    <a:pt x="1776094" y="816865"/>
                  </a:lnTo>
                  <a:lnTo>
                    <a:pt x="1757680" y="980440"/>
                  </a:lnTo>
                  <a:lnTo>
                    <a:pt x="1705991" y="1133983"/>
                  </a:lnTo>
                  <a:lnTo>
                    <a:pt x="1623441" y="1272159"/>
                  </a:lnTo>
                  <a:lnTo>
                    <a:pt x="1515363" y="1393318"/>
                  </a:lnTo>
                  <a:lnTo>
                    <a:pt x="1383537" y="1493266"/>
                  </a:lnTo>
                  <a:lnTo>
                    <a:pt x="1232535" y="1568578"/>
                  </a:lnTo>
                  <a:lnTo>
                    <a:pt x="1065656" y="1616203"/>
                  </a:lnTo>
                  <a:lnTo>
                    <a:pt x="888110" y="1633221"/>
                  </a:lnTo>
                  <a:lnTo>
                    <a:pt x="708660" y="1616203"/>
                  </a:lnTo>
                  <a:lnTo>
                    <a:pt x="542290" y="1568578"/>
                  </a:lnTo>
                  <a:lnTo>
                    <a:pt x="391413" y="1493266"/>
                  </a:lnTo>
                  <a:lnTo>
                    <a:pt x="260222" y="1393318"/>
                  </a:lnTo>
                  <a:lnTo>
                    <a:pt x="151510" y="1272159"/>
                  </a:lnTo>
                  <a:lnTo>
                    <a:pt x="69469" y="1133983"/>
                  </a:lnTo>
                  <a:lnTo>
                    <a:pt x="17906" y="980440"/>
                  </a:lnTo>
                  <a:lnTo>
                    <a:pt x="0" y="816865"/>
                  </a:lnTo>
                  <a:lnTo>
                    <a:pt x="17906" y="652272"/>
                  </a:lnTo>
                  <a:lnTo>
                    <a:pt x="69469" y="498730"/>
                  </a:lnTo>
                  <a:lnTo>
                    <a:pt x="151510" y="359918"/>
                  </a:lnTo>
                  <a:lnTo>
                    <a:pt x="260222" y="239396"/>
                  </a:lnTo>
                  <a:lnTo>
                    <a:pt x="391413" y="139320"/>
                  </a:lnTo>
                  <a:lnTo>
                    <a:pt x="542290" y="64136"/>
                  </a:lnTo>
                  <a:lnTo>
                    <a:pt x="708660" y="16511"/>
                  </a:lnTo>
                  <a:close/>
                </a:path>
              </a:pathLst>
            </a:custGeom>
            <a:solidFill>
              <a:srgbClr val="FF9E00"/>
            </a:solidFill>
            <a:ln w="0" algn="ctr">
              <a:solidFill>
                <a:srgbClr val="FF9E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393" name="Полилиния 254"/>
            <p:cNvSpPr>
              <a:spLocks noChangeArrowheads="1"/>
            </p:cNvSpPr>
            <p:nvPr/>
          </p:nvSpPr>
          <p:spPr bwMode="auto">
            <a:xfrm>
              <a:off x="2194167" y="283897"/>
              <a:ext cx="1660229" cy="1436409"/>
            </a:xfrm>
            <a:custGeom>
              <a:avLst/>
              <a:gdLst>
                <a:gd name="T0" fmla="*/ 830365 w 1660272"/>
                <a:gd name="T1" fmla="*/ 0 h 1436880"/>
                <a:gd name="T2" fmla="*/ 996718 w 1660272"/>
                <a:gd name="T3" fmla="*/ 14078 h 1436880"/>
                <a:gd name="T4" fmla="*/ 1152913 w 1660272"/>
                <a:gd name="T5" fmla="*/ 56440 h 1436880"/>
                <a:gd name="T6" fmla="*/ 1293616 w 1660272"/>
                <a:gd name="T7" fmla="*/ 122776 h 1436880"/>
                <a:gd name="T8" fmla="*/ 1416537 w 1660272"/>
                <a:gd name="T9" fmla="*/ 210925 h 1436880"/>
                <a:gd name="T10" fmla="*/ 1517621 w 1660272"/>
                <a:gd name="T11" fmla="*/ 316577 h 1436880"/>
                <a:gd name="T12" fmla="*/ 1594194 w 1660272"/>
                <a:gd name="T13" fmla="*/ 438845 h 1436880"/>
                <a:gd name="T14" fmla="*/ 1642953 w 1660272"/>
                <a:gd name="T15" fmla="*/ 573288 h 1436880"/>
                <a:gd name="T16" fmla="*/ 1660099 w 1660272"/>
                <a:gd name="T17" fmla="*/ 717751 h 1436880"/>
                <a:gd name="T18" fmla="*/ 1642953 w 1660272"/>
                <a:gd name="T19" fmla="*/ 861706 h 1436880"/>
                <a:gd name="T20" fmla="*/ 1594194 w 1660272"/>
                <a:gd name="T21" fmla="*/ 996151 h 1436880"/>
                <a:gd name="T22" fmla="*/ 1517621 w 1660272"/>
                <a:gd name="T23" fmla="*/ 1117784 h 1436880"/>
                <a:gd name="T24" fmla="*/ 1416537 w 1660272"/>
                <a:gd name="T25" fmla="*/ 1224071 h 1436880"/>
                <a:gd name="T26" fmla="*/ 1293616 w 1660272"/>
                <a:gd name="T27" fmla="*/ 1311587 h 1436880"/>
                <a:gd name="T28" fmla="*/ 1152913 w 1660272"/>
                <a:gd name="T29" fmla="*/ 1377921 h 1436880"/>
                <a:gd name="T30" fmla="*/ 996718 w 1660272"/>
                <a:gd name="T31" fmla="*/ 1419648 h 1436880"/>
                <a:gd name="T32" fmla="*/ 830365 w 1660272"/>
                <a:gd name="T33" fmla="*/ 1434995 h 1436880"/>
                <a:gd name="T34" fmla="*/ 662872 w 1660272"/>
                <a:gd name="T35" fmla="*/ 1419648 h 1436880"/>
                <a:gd name="T36" fmla="*/ 507313 w 1660272"/>
                <a:gd name="T37" fmla="*/ 1377921 h 1436880"/>
                <a:gd name="T38" fmla="*/ 366486 w 1660272"/>
                <a:gd name="T39" fmla="*/ 1311587 h 1436880"/>
                <a:gd name="T40" fmla="*/ 243561 w 1660272"/>
                <a:gd name="T41" fmla="*/ 1224071 h 1436880"/>
                <a:gd name="T42" fmla="*/ 141969 w 1660272"/>
                <a:gd name="T43" fmla="*/ 1117784 h 1436880"/>
                <a:gd name="T44" fmla="*/ 65397 w 1660272"/>
                <a:gd name="T45" fmla="*/ 996151 h 1436880"/>
                <a:gd name="T46" fmla="*/ 16637 w 1660272"/>
                <a:gd name="T47" fmla="*/ 861706 h 1436880"/>
                <a:gd name="T48" fmla="*/ 0 w 1660272"/>
                <a:gd name="T49" fmla="*/ 717751 h 1436880"/>
                <a:gd name="T50" fmla="*/ 16637 w 1660272"/>
                <a:gd name="T51" fmla="*/ 573288 h 1436880"/>
                <a:gd name="T52" fmla="*/ 65397 w 1660272"/>
                <a:gd name="T53" fmla="*/ 438845 h 1436880"/>
                <a:gd name="T54" fmla="*/ 141969 w 1660272"/>
                <a:gd name="T55" fmla="*/ 316577 h 1436880"/>
                <a:gd name="T56" fmla="*/ 243561 w 1660272"/>
                <a:gd name="T57" fmla="*/ 210925 h 1436880"/>
                <a:gd name="T58" fmla="*/ 366486 w 1660272"/>
                <a:gd name="T59" fmla="*/ 122776 h 1436880"/>
                <a:gd name="T60" fmla="*/ 507313 w 1660272"/>
                <a:gd name="T61" fmla="*/ 56440 h 1436880"/>
                <a:gd name="T62" fmla="*/ 662872 w 1660272"/>
                <a:gd name="T63" fmla="*/ 14078 h 14368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0272"/>
                <a:gd name="T97" fmla="*/ 0 h 1436880"/>
                <a:gd name="T98" fmla="*/ 1660272 w 1660272"/>
                <a:gd name="T99" fmla="*/ 1436880 h 14368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0272" h="1436880">
                  <a:moveTo>
                    <a:pt x="830453" y="0"/>
                  </a:moveTo>
                  <a:lnTo>
                    <a:pt x="996822" y="14098"/>
                  </a:lnTo>
                  <a:lnTo>
                    <a:pt x="1153033" y="56516"/>
                  </a:lnTo>
                  <a:lnTo>
                    <a:pt x="1293748" y="122936"/>
                  </a:lnTo>
                  <a:lnTo>
                    <a:pt x="1416685" y="211201"/>
                  </a:lnTo>
                  <a:lnTo>
                    <a:pt x="1517777" y="316993"/>
                  </a:lnTo>
                  <a:lnTo>
                    <a:pt x="1594358" y="439421"/>
                  </a:lnTo>
                  <a:lnTo>
                    <a:pt x="1643125" y="574040"/>
                  </a:lnTo>
                  <a:lnTo>
                    <a:pt x="1660271" y="718693"/>
                  </a:lnTo>
                  <a:lnTo>
                    <a:pt x="1643125" y="862838"/>
                  </a:lnTo>
                  <a:lnTo>
                    <a:pt x="1594358" y="997459"/>
                  </a:lnTo>
                  <a:lnTo>
                    <a:pt x="1517777" y="1119251"/>
                  </a:lnTo>
                  <a:lnTo>
                    <a:pt x="1416685" y="1225677"/>
                  </a:lnTo>
                  <a:lnTo>
                    <a:pt x="1293748" y="1313307"/>
                  </a:lnTo>
                  <a:lnTo>
                    <a:pt x="1153033" y="1379729"/>
                  </a:lnTo>
                  <a:lnTo>
                    <a:pt x="996822" y="1421511"/>
                  </a:lnTo>
                  <a:lnTo>
                    <a:pt x="830453" y="1436879"/>
                  </a:lnTo>
                  <a:lnTo>
                    <a:pt x="662940" y="1421511"/>
                  </a:lnTo>
                  <a:lnTo>
                    <a:pt x="507365" y="1379729"/>
                  </a:lnTo>
                  <a:lnTo>
                    <a:pt x="366522" y="1313307"/>
                  </a:lnTo>
                  <a:lnTo>
                    <a:pt x="243585" y="1225677"/>
                  </a:lnTo>
                  <a:lnTo>
                    <a:pt x="141985" y="1119251"/>
                  </a:lnTo>
                  <a:lnTo>
                    <a:pt x="65405" y="997459"/>
                  </a:lnTo>
                  <a:lnTo>
                    <a:pt x="16637" y="862838"/>
                  </a:lnTo>
                  <a:lnTo>
                    <a:pt x="0" y="718693"/>
                  </a:lnTo>
                  <a:lnTo>
                    <a:pt x="16637" y="574040"/>
                  </a:lnTo>
                  <a:lnTo>
                    <a:pt x="65405" y="439421"/>
                  </a:lnTo>
                  <a:lnTo>
                    <a:pt x="141985" y="316993"/>
                  </a:lnTo>
                  <a:lnTo>
                    <a:pt x="243585" y="211201"/>
                  </a:lnTo>
                  <a:lnTo>
                    <a:pt x="366522" y="122936"/>
                  </a:lnTo>
                  <a:lnTo>
                    <a:pt x="507365" y="56516"/>
                  </a:lnTo>
                  <a:lnTo>
                    <a:pt x="662940" y="14098"/>
                  </a:lnTo>
                  <a:close/>
                </a:path>
              </a:pathLst>
            </a:custGeom>
            <a:solidFill>
              <a:srgbClr val="FF5E00"/>
            </a:solidFill>
            <a:ln w="0" algn="ctr">
              <a:solidFill>
                <a:srgbClr val="FF5E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394" name="Полилиния 255"/>
            <p:cNvSpPr>
              <a:spLocks noChangeArrowheads="1"/>
            </p:cNvSpPr>
            <p:nvPr/>
          </p:nvSpPr>
          <p:spPr bwMode="auto">
            <a:xfrm>
              <a:off x="2292575" y="331513"/>
              <a:ext cx="1345960" cy="1255469"/>
            </a:xfrm>
            <a:custGeom>
              <a:avLst/>
              <a:gdLst>
                <a:gd name="T0" fmla="*/ 674783 w 1344803"/>
                <a:gd name="T1" fmla="*/ 0 h 1254508"/>
                <a:gd name="T2" fmla="*/ 809993 w 1344803"/>
                <a:gd name="T3" fmla="*/ 12356 h 1254508"/>
                <a:gd name="T4" fmla="*/ 937048 w 1344803"/>
                <a:gd name="T5" fmla="*/ 48916 h 1254508"/>
                <a:gd name="T6" fmla="*/ 1051486 w 1344803"/>
                <a:gd name="T7" fmla="*/ 106754 h 1254508"/>
                <a:gd name="T8" fmla="*/ 1151525 w 1344803"/>
                <a:gd name="T9" fmla="*/ 184715 h 1254508"/>
                <a:gd name="T10" fmla="*/ 1233212 w 1344803"/>
                <a:gd name="T11" fmla="*/ 277328 h 1254508"/>
                <a:gd name="T12" fmla="*/ 1295786 w 1344803"/>
                <a:gd name="T13" fmla="*/ 384589 h 1254508"/>
                <a:gd name="T14" fmla="*/ 1335164 w 1344803"/>
                <a:gd name="T15" fmla="*/ 502679 h 1254508"/>
                <a:gd name="T16" fmla="*/ 1349436 w 1344803"/>
                <a:gd name="T17" fmla="*/ 629433 h 1254508"/>
                <a:gd name="T18" fmla="*/ 1335164 w 1344803"/>
                <a:gd name="T19" fmla="*/ 755674 h 1254508"/>
                <a:gd name="T20" fmla="*/ 1295786 w 1344803"/>
                <a:gd name="T21" fmla="*/ 873766 h 1254508"/>
                <a:gd name="T22" fmla="*/ 1233212 w 1344803"/>
                <a:gd name="T23" fmla="*/ 979881 h 1254508"/>
                <a:gd name="T24" fmla="*/ 1151525 w 1344803"/>
                <a:gd name="T25" fmla="*/ 1073641 h 1254508"/>
                <a:gd name="T26" fmla="*/ 1051486 w 1344803"/>
                <a:gd name="T27" fmla="*/ 1149818 h 1254508"/>
                <a:gd name="T28" fmla="*/ 937048 w 1344803"/>
                <a:gd name="T29" fmla="*/ 1208164 h 1254508"/>
                <a:gd name="T30" fmla="*/ 809993 w 1344803"/>
                <a:gd name="T31" fmla="*/ 1245361 h 1254508"/>
                <a:gd name="T32" fmla="*/ 674783 w 1344803"/>
                <a:gd name="T33" fmla="*/ 1258355 h 1254508"/>
                <a:gd name="T34" fmla="*/ 538806 w 1344803"/>
                <a:gd name="T35" fmla="*/ 1245361 h 1254508"/>
                <a:gd name="T36" fmla="*/ 411877 w 1344803"/>
                <a:gd name="T37" fmla="*/ 1208164 h 1254508"/>
                <a:gd name="T38" fmla="*/ 297439 w 1344803"/>
                <a:gd name="T39" fmla="*/ 1149818 h 1254508"/>
                <a:gd name="T40" fmla="*/ 197911 w 1344803"/>
                <a:gd name="T41" fmla="*/ 1073641 h 1254508"/>
                <a:gd name="T42" fmla="*/ 115077 w 1344803"/>
                <a:gd name="T43" fmla="*/ 979881 h 1254508"/>
                <a:gd name="T44" fmla="*/ 53013 w 1344803"/>
                <a:gd name="T45" fmla="*/ 873766 h 1254508"/>
                <a:gd name="T46" fmla="*/ 13125 w 1344803"/>
                <a:gd name="T47" fmla="*/ 755674 h 1254508"/>
                <a:gd name="T48" fmla="*/ 0 w 1344803"/>
                <a:gd name="T49" fmla="*/ 629433 h 1254508"/>
                <a:gd name="T50" fmla="*/ 13125 w 1344803"/>
                <a:gd name="T51" fmla="*/ 502679 h 1254508"/>
                <a:gd name="T52" fmla="*/ 53013 w 1344803"/>
                <a:gd name="T53" fmla="*/ 384589 h 1254508"/>
                <a:gd name="T54" fmla="*/ 115077 w 1344803"/>
                <a:gd name="T55" fmla="*/ 277328 h 1254508"/>
                <a:gd name="T56" fmla="*/ 197911 w 1344803"/>
                <a:gd name="T57" fmla="*/ 184715 h 1254508"/>
                <a:gd name="T58" fmla="*/ 297439 w 1344803"/>
                <a:gd name="T59" fmla="*/ 106754 h 1254508"/>
                <a:gd name="T60" fmla="*/ 411877 w 1344803"/>
                <a:gd name="T61" fmla="*/ 48916 h 1254508"/>
                <a:gd name="T62" fmla="*/ 538806 w 1344803"/>
                <a:gd name="T63" fmla="*/ 12356 h 12545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44803"/>
                <a:gd name="T97" fmla="*/ 0 h 1254508"/>
                <a:gd name="T98" fmla="*/ 1344803 w 1344803"/>
                <a:gd name="T99" fmla="*/ 1254508 h 12545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44803" h="1254508">
                  <a:moveTo>
                    <a:pt x="672465" y="0"/>
                  </a:moveTo>
                  <a:lnTo>
                    <a:pt x="807212" y="12320"/>
                  </a:lnTo>
                  <a:lnTo>
                    <a:pt x="933831" y="48768"/>
                  </a:lnTo>
                  <a:lnTo>
                    <a:pt x="1047876" y="106426"/>
                  </a:lnTo>
                  <a:lnTo>
                    <a:pt x="1147571" y="184151"/>
                  </a:lnTo>
                  <a:lnTo>
                    <a:pt x="1228978" y="276480"/>
                  </a:lnTo>
                  <a:lnTo>
                    <a:pt x="1291336" y="383413"/>
                  </a:lnTo>
                  <a:lnTo>
                    <a:pt x="1330578" y="501142"/>
                  </a:lnTo>
                  <a:lnTo>
                    <a:pt x="1344802" y="627508"/>
                  </a:lnTo>
                  <a:lnTo>
                    <a:pt x="1330578" y="753364"/>
                  </a:lnTo>
                  <a:lnTo>
                    <a:pt x="1291336" y="871094"/>
                  </a:lnTo>
                  <a:lnTo>
                    <a:pt x="1228978" y="976885"/>
                  </a:lnTo>
                  <a:lnTo>
                    <a:pt x="1147571" y="1070357"/>
                  </a:lnTo>
                  <a:lnTo>
                    <a:pt x="1047876" y="1146302"/>
                  </a:lnTo>
                  <a:lnTo>
                    <a:pt x="933831" y="1204469"/>
                  </a:lnTo>
                  <a:lnTo>
                    <a:pt x="807212" y="1241552"/>
                  </a:lnTo>
                  <a:lnTo>
                    <a:pt x="672465" y="1254507"/>
                  </a:lnTo>
                  <a:lnTo>
                    <a:pt x="536956" y="1241552"/>
                  </a:lnTo>
                  <a:lnTo>
                    <a:pt x="410463" y="1204469"/>
                  </a:lnTo>
                  <a:lnTo>
                    <a:pt x="296418" y="1146302"/>
                  </a:lnTo>
                  <a:lnTo>
                    <a:pt x="197231" y="1070357"/>
                  </a:lnTo>
                  <a:lnTo>
                    <a:pt x="114681" y="976885"/>
                  </a:lnTo>
                  <a:lnTo>
                    <a:pt x="52831" y="871094"/>
                  </a:lnTo>
                  <a:lnTo>
                    <a:pt x="13081" y="753364"/>
                  </a:lnTo>
                  <a:lnTo>
                    <a:pt x="0" y="627508"/>
                  </a:lnTo>
                  <a:lnTo>
                    <a:pt x="13081" y="501142"/>
                  </a:lnTo>
                  <a:lnTo>
                    <a:pt x="52831" y="383413"/>
                  </a:lnTo>
                  <a:lnTo>
                    <a:pt x="114681" y="276480"/>
                  </a:lnTo>
                  <a:lnTo>
                    <a:pt x="197231" y="184151"/>
                  </a:lnTo>
                  <a:lnTo>
                    <a:pt x="296418" y="106426"/>
                  </a:lnTo>
                  <a:lnTo>
                    <a:pt x="410463" y="48768"/>
                  </a:lnTo>
                  <a:lnTo>
                    <a:pt x="536956" y="12320"/>
                  </a:lnTo>
                  <a:close/>
                </a:path>
              </a:pathLst>
            </a:custGeom>
            <a:solidFill>
              <a:srgbClr val="E60000"/>
            </a:solidFill>
            <a:ln w="0" algn="ctr">
              <a:solidFill>
                <a:srgbClr val="E6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395" name="Полилиния 256"/>
            <p:cNvSpPr>
              <a:spLocks noChangeArrowheads="1"/>
            </p:cNvSpPr>
            <p:nvPr/>
          </p:nvSpPr>
          <p:spPr bwMode="auto">
            <a:xfrm>
              <a:off x="2208452" y="563243"/>
              <a:ext cx="1068197" cy="865020"/>
            </a:xfrm>
            <a:custGeom>
              <a:avLst/>
              <a:gdLst>
                <a:gd name="T0" fmla="*/ 0 w 1069214"/>
                <a:gd name="T1" fmla="*/ 78196 h 865124"/>
                <a:gd name="T2" fmla="*/ 53264 w 1069214"/>
                <a:gd name="T3" fmla="*/ 54074 h 865124"/>
                <a:gd name="T4" fmla="*/ 97546 w 1069214"/>
                <a:gd name="T5" fmla="*/ 38841 h 865124"/>
                <a:gd name="T6" fmla="*/ 141953 w 1069214"/>
                <a:gd name="T7" fmla="*/ 22974 h 865124"/>
                <a:gd name="T8" fmla="*/ 195850 w 1069214"/>
                <a:gd name="T9" fmla="*/ 0 h 865124"/>
                <a:gd name="T10" fmla="*/ 308830 w 1069214"/>
                <a:gd name="T11" fmla="*/ 26403 h 865124"/>
                <a:gd name="T12" fmla="*/ 1065151 w 1069214"/>
                <a:gd name="T13" fmla="*/ 189265 h 865124"/>
                <a:gd name="T14" fmla="*/ 1056801 w 1069214"/>
                <a:gd name="T15" fmla="*/ 740053 h 865124"/>
                <a:gd name="T16" fmla="*/ 1060977 w 1069214"/>
                <a:gd name="T17" fmla="*/ 746526 h 865124"/>
                <a:gd name="T18" fmla="*/ 1056169 w 1069214"/>
                <a:gd name="T19" fmla="*/ 773058 h 865124"/>
                <a:gd name="T20" fmla="*/ 1052119 w 1069214"/>
                <a:gd name="T21" fmla="*/ 780038 h 865124"/>
                <a:gd name="T22" fmla="*/ 1036684 w 1069214"/>
                <a:gd name="T23" fmla="*/ 800605 h 865124"/>
                <a:gd name="T24" fmla="*/ 992910 w 1069214"/>
                <a:gd name="T25" fmla="*/ 838812 h 865124"/>
                <a:gd name="T26" fmla="*/ 951410 w 1069214"/>
                <a:gd name="T27" fmla="*/ 864707 h 865124"/>
                <a:gd name="T28" fmla="*/ 134868 w 1069214"/>
                <a:gd name="T29" fmla="*/ 629616 h 865124"/>
                <a:gd name="T30" fmla="*/ 15943 w 1069214"/>
                <a:gd name="T31" fmla="*/ 597882 h 865124"/>
                <a:gd name="T32" fmla="*/ 14677 w 1069214"/>
                <a:gd name="T33" fmla="*/ 527306 h 865124"/>
                <a:gd name="T34" fmla="*/ 7593 w 1069214"/>
                <a:gd name="T35" fmla="*/ 338036 h 865124"/>
                <a:gd name="T36" fmla="*/ 4049 w 1069214"/>
                <a:gd name="T37" fmla="*/ 276219 h 865124"/>
                <a:gd name="T38" fmla="*/ 0 w 1069214"/>
                <a:gd name="T39" fmla="*/ 147502 h 865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69214"/>
                <a:gd name="T61" fmla="*/ 0 h 865124"/>
                <a:gd name="T62" fmla="*/ 1069214 w 1069214"/>
                <a:gd name="T63" fmla="*/ 865124 h 865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69214" h="865124">
                  <a:moveTo>
                    <a:pt x="0" y="78232"/>
                  </a:moveTo>
                  <a:lnTo>
                    <a:pt x="53468" y="54102"/>
                  </a:lnTo>
                  <a:lnTo>
                    <a:pt x="97918" y="38861"/>
                  </a:lnTo>
                  <a:lnTo>
                    <a:pt x="142494" y="22986"/>
                  </a:lnTo>
                  <a:lnTo>
                    <a:pt x="196597" y="0"/>
                  </a:lnTo>
                  <a:lnTo>
                    <a:pt x="310008" y="26415"/>
                  </a:lnTo>
                  <a:lnTo>
                    <a:pt x="1069213" y="189357"/>
                  </a:lnTo>
                  <a:lnTo>
                    <a:pt x="1060831" y="740409"/>
                  </a:lnTo>
                  <a:lnTo>
                    <a:pt x="1065023" y="746886"/>
                  </a:lnTo>
                  <a:lnTo>
                    <a:pt x="1060197" y="773430"/>
                  </a:lnTo>
                  <a:lnTo>
                    <a:pt x="1056133" y="780414"/>
                  </a:lnTo>
                  <a:lnTo>
                    <a:pt x="1040638" y="800989"/>
                  </a:lnTo>
                  <a:lnTo>
                    <a:pt x="996697" y="839216"/>
                  </a:lnTo>
                  <a:lnTo>
                    <a:pt x="955040" y="865123"/>
                  </a:lnTo>
                  <a:lnTo>
                    <a:pt x="135383" y="629920"/>
                  </a:lnTo>
                  <a:lnTo>
                    <a:pt x="16003" y="598170"/>
                  </a:lnTo>
                  <a:lnTo>
                    <a:pt x="14733" y="527558"/>
                  </a:lnTo>
                  <a:lnTo>
                    <a:pt x="7621" y="338200"/>
                  </a:lnTo>
                  <a:lnTo>
                    <a:pt x="4065" y="276351"/>
                  </a:lnTo>
                  <a:lnTo>
                    <a:pt x="0" y="147574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396" name="Полилиния 257"/>
            <p:cNvSpPr>
              <a:spLocks noChangeArrowheads="1"/>
            </p:cNvSpPr>
            <p:nvPr/>
          </p:nvSpPr>
          <p:spPr bwMode="auto">
            <a:xfrm>
              <a:off x="2814768" y="568004"/>
              <a:ext cx="184117" cy="179353"/>
            </a:xfrm>
            <a:custGeom>
              <a:avLst/>
              <a:gdLst>
                <a:gd name="T0" fmla="*/ 185545 w 183643"/>
                <a:gd name="T1" fmla="*/ 130058 h 178689"/>
                <a:gd name="T2" fmla="*/ 119464 w 183643"/>
                <a:gd name="T3" fmla="*/ 181358 h 178689"/>
                <a:gd name="T4" fmla="*/ 0 w 183643"/>
                <a:gd name="T5" fmla="*/ 101442 h 178689"/>
                <a:gd name="T6" fmla="*/ 15014 w 183643"/>
                <a:gd name="T7" fmla="*/ 94869 h 178689"/>
                <a:gd name="T8" fmla="*/ 28230 w 183643"/>
                <a:gd name="T9" fmla="*/ 84685 h 178689"/>
                <a:gd name="T10" fmla="*/ 47478 w 183643"/>
                <a:gd name="T11" fmla="*/ 58520 h 178689"/>
                <a:gd name="T12" fmla="*/ 70830 w 183643"/>
                <a:gd name="T13" fmla="*/ 13147 h 178689"/>
                <a:gd name="T14" fmla="*/ 81097 w 183643"/>
                <a:gd name="T15" fmla="*/ 0 h 178689"/>
                <a:gd name="T16" fmla="*/ 181953 w 183643"/>
                <a:gd name="T17" fmla="*/ 14308 h 1786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3643"/>
                <a:gd name="T28" fmla="*/ 0 h 178689"/>
                <a:gd name="T29" fmla="*/ 183643 w 183643"/>
                <a:gd name="T30" fmla="*/ 178689 h 1786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3643" h="178689">
                  <a:moveTo>
                    <a:pt x="183642" y="128143"/>
                  </a:moveTo>
                  <a:lnTo>
                    <a:pt x="118238" y="178688"/>
                  </a:lnTo>
                  <a:lnTo>
                    <a:pt x="0" y="99948"/>
                  </a:lnTo>
                  <a:lnTo>
                    <a:pt x="14860" y="93472"/>
                  </a:lnTo>
                  <a:lnTo>
                    <a:pt x="27941" y="83438"/>
                  </a:lnTo>
                  <a:lnTo>
                    <a:pt x="46991" y="57658"/>
                  </a:lnTo>
                  <a:lnTo>
                    <a:pt x="70104" y="12954"/>
                  </a:lnTo>
                  <a:lnTo>
                    <a:pt x="80265" y="0"/>
                  </a:lnTo>
                  <a:lnTo>
                    <a:pt x="180087" y="14097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397" name="Полилиния 258"/>
            <p:cNvSpPr>
              <a:spLocks noChangeArrowheads="1"/>
            </p:cNvSpPr>
            <p:nvPr/>
          </p:nvSpPr>
          <p:spPr bwMode="auto">
            <a:xfrm>
              <a:off x="2846513" y="601336"/>
              <a:ext cx="106344" cy="120627"/>
            </a:xfrm>
            <a:custGeom>
              <a:avLst/>
              <a:gdLst>
                <a:gd name="T0" fmla="*/ 2870 w 106808"/>
                <a:gd name="T1" fmla="*/ 54406 h 121159"/>
                <a:gd name="T2" fmla="*/ 1124 w 106808"/>
                <a:gd name="T3" fmla="*/ 51536 h 121159"/>
                <a:gd name="T4" fmla="*/ 0 w 106808"/>
                <a:gd name="T5" fmla="*/ 36436 h 121159"/>
                <a:gd name="T6" fmla="*/ 1746 w 106808"/>
                <a:gd name="T7" fmla="*/ 1746 h 121159"/>
                <a:gd name="T8" fmla="*/ 2247 w 106808"/>
                <a:gd name="T9" fmla="*/ 0 h 121159"/>
                <a:gd name="T10" fmla="*/ 95728 w 106808"/>
                <a:gd name="T11" fmla="*/ 15099 h 121159"/>
                <a:gd name="T12" fmla="*/ 104963 w 106808"/>
                <a:gd name="T13" fmla="*/ 119044 h 121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808"/>
                <a:gd name="T22" fmla="*/ 0 h 121159"/>
                <a:gd name="T23" fmla="*/ 106808 w 106808"/>
                <a:gd name="T24" fmla="*/ 121159 h 121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808" h="121159">
                  <a:moveTo>
                    <a:pt x="2922" y="55372"/>
                  </a:moveTo>
                  <a:lnTo>
                    <a:pt x="1144" y="52450"/>
                  </a:lnTo>
                  <a:lnTo>
                    <a:pt x="0" y="37083"/>
                  </a:lnTo>
                  <a:lnTo>
                    <a:pt x="1778" y="1778"/>
                  </a:lnTo>
                  <a:lnTo>
                    <a:pt x="2287" y="0"/>
                  </a:lnTo>
                  <a:lnTo>
                    <a:pt x="97409" y="15367"/>
                  </a:lnTo>
                  <a:lnTo>
                    <a:pt x="106807" y="121158"/>
                  </a:lnTo>
                  <a:close/>
                </a:path>
              </a:pathLst>
            </a:custGeom>
            <a:solidFill>
              <a:srgbClr val="303030"/>
            </a:solidFill>
            <a:ln w="0" algn="ctr">
              <a:solidFill>
                <a:srgbClr val="30303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398" name="Полилиния 259"/>
            <p:cNvSpPr>
              <a:spLocks noChangeArrowheads="1"/>
            </p:cNvSpPr>
            <p:nvPr/>
          </p:nvSpPr>
          <p:spPr bwMode="auto">
            <a:xfrm>
              <a:off x="2846513" y="569592"/>
              <a:ext cx="147612" cy="46028"/>
            </a:xfrm>
            <a:custGeom>
              <a:avLst/>
              <a:gdLst>
                <a:gd name="T0" fmla="*/ 98823 w 147320"/>
                <a:gd name="T1" fmla="*/ 42906 h 47118"/>
                <a:gd name="T2" fmla="*/ 0 w 147320"/>
                <a:gd name="T3" fmla="*/ 30531 h 47118"/>
                <a:gd name="T4" fmla="*/ 47875 w 147320"/>
                <a:gd name="T5" fmla="*/ 0 h 47118"/>
                <a:gd name="T6" fmla="*/ 148491 w 147320"/>
                <a:gd name="T7" fmla="*/ 14457 h 47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320"/>
                <a:gd name="T13" fmla="*/ 0 h 47118"/>
                <a:gd name="T14" fmla="*/ 147320 w 147320"/>
                <a:gd name="T15" fmla="*/ 47118 h 47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320" h="47118">
                  <a:moveTo>
                    <a:pt x="98044" y="47117"/>
                  </a:moveTo>
                  <a:lnTo>
                    <a:pt x="0" y="33528"/>
                  </a:lnTo>
                  <a:lnTo>
                    <a:pt x="47497" y="0"/>
                  </a:lnTo>
                  <a:lnTo>
                    <a:pt x="147319" y="1587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399" name="Полилиния 260"/>
            <p:cNvSpPr>
              <a:spLocks noChangeArrowheads="1"/>
            </p:cNvSpPr>
            <p:nvPr/>
          </p:nvSpPr>
          <p:spPr bwMode="auto">
            <a:xfrm>
              <a:off x="2846513" y="568004"/>
              <a:ext cx="71425" cy="41267"/>
            </a:xfrm>
            <a:custGeom>
              <a:avLst/>
              <a:gdLst>
                <a:gd name="T0" fmla="*/ 0 w 71883"/>
                <a:gd name="T1" fmla="*/ 35411 h 40513"/>
                <a:gd name="T2" fmla="*/ 48528 w 71883"/>
                <a:gd name="T3" fmla="*/ 0 h 40513"/>
                <a:gd name="T4" fmla="*/ 68830 w 71883"/>
                <a:gd name="T5" fmla="*/ 0 h 40513"/>
                <a:gd name="T6" fmla="*/ 70068 w 71883"/>
                <a:gd name="T7" fmla="*/ 3142 h 40513"/>
                <a:gd name="T8" fmla="*/ 18446 w 71883"/>
                <a:gd name="T9" fmla="*/ 43613 h 40513"/>
                <a:gd name="T10" fmla="*/ 497 w 71883"/>
                <a:gd name="T11" fmla="*/ 39786 h 405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883"/>
                <a:gd name="T19" fmla="*/ 0 h 40513"/>
                <a:gd name="T20" fmla="*/ 71883 w 71883"/>
                <a:gd name="T21" fmla="*/ 40513 h 405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883" h="40513">
                  <a:moveTo>
                    <a:pt x="0" y="32893"/>
                  </a:moveTo>
                  <a:lnTo>
                    <a:pt x="49784" y="0"/>
                  </a:lnTo>
                  <a:lnTo>
                    <a:pt x="70612" y="0"/>
                  </a:lnTo>
                  <a:lnTo>
                    <a:pt x="71882" y="2920"/>
                  </a:lnTo>
                  <a:lnTo>
                    <a:pt x="18924" y="40512"/>
                  </a:lnTo>
                  <a:lnTo>
                    <a:pt x="509" y="36956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0" name="Полилиния 261"/>
            <p:cNvSpPr>
              <a:spLocks noChangeArrowheads="1"/>
            </p:cNvSpPr>
            <p:nvPr/>
          </p:nvSpPr>
          <p:spPr bwMode="auto">
            <a:xfrm>
              <a:off x="2924287" y="577527"/>
              <a:ext cx="69838" cy="41267"/>
            </a:xfrm>
            <a:custGeom>
              <a:avLst/>
              <a:gdLst>
                <a:gd name="T0" fmla="*/ 0 w 70739"/>
                <a:gd name="T1" fmla="*/ 35641 h 40641"/>
                <a:gd name="T2" fmla="*/ 47414 w 70739"/>
                <a:gd name="T3" fmla="*/ 0 h 40641"/>
                <a:gd name="T4" fmla="*/ 67202 w 70739"/>
                <a:gd name="T5" fmla="*/ 676 h 40641"/>
                <a:gd name="T6" fmla="*/ 67202 w 70739"/>
                <a:gd name="T7" fmla="*/ 3241 h 40641"/>
                <a:gd name="T8" fmla="*/ 18098 w 70739"/>
                <a:gd name="T9" fmla="*/ 43202 h 40641"/>
                <a:gd name="T10" fmla="*/ 0 w 70739"/>
                <a:gd name="T11" fmla="*/ 39423 h 406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39"/>
                <a:gd name="T19" fmla="*/ 0 h 40641"/>
                <a:gd name="T20" fmla="*/ 70739 w 70739"/>
                <a:gd name="T21" fmla="*/ 40641 h 406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39" h="40641">
                  <a:moveTo>
                    <a:pt x="0" y="33528"/>
                  </a:moveTo>
                  <a:lnTo>
                    <a:pt x="49910" y="0"/>
                  </a:lnTo>
                  <a:lnTo>
                    <a:pt x="70738" y="636"/>
                  </a:lnTo>
                  <a:lnTo>
                    <a:pt x="70738" y="3049"/>
                  </a:lnTo>
                  <a:lnTo>
                    <a:pt x="19050" y="40640"/>
                  </a:lnTo>
                  <a:lnTo>
                    <a:pt x="0" y="37085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1" name="Полилиния 262"/>
            <p:cNvSpPr>
              <a:spLocks noChangeArrowheads="1"/>
            </p:cNvSpPr>
            <p:nvPr/>
          </p:nvSpPr>
          <p:spPr bwMode="auto">
            <a:xfrm>
              <a:off x="2525895" y="575941"/>
              <a:ext cx="55553" cy="49202"/>
            </a:xfrm>
            <a:custGeom>
              <a:avLst/>
              <a:gdLst>
                <a:gd name="T0" fmla="*/ 8761 w 55754"/>
                <a:gd name="T1" fmla="*/ 50128 h 48897"/>
                <a:gd name="T2" fmla="*/ 2377 w 55754"/>
                <a:gd name="T3" fmla="*/ 47653 h 48897"/>
                <a:gd name="T4" fmla="*/ 0 w 55754"/>
                <a:gd name="T5" fmla="*/ 44658 h 48897"/>
                <a:gd name="T6" fmla="*/ 0 w 55754"/>
                <a:gd name="T7" fmla="*/ 5469 h 48897"/>
                <a:gd name="T8" fmla="*/ 2377 w 55754"/>
                <a:gd name="T9" fmla="*/ 2474 h 48897"/>
                <a:gd name="T10" fmla="*/ 5257 w 55754"/>
                <a:gd name="T11" fmla="*/ 0 h 48897"/>
                <a:gd name="T12" fmla="*/ 49194 w 55754"/>
                <a:gd name="T13" fmla="*/ 0 h 48897"/>
                <a:gd name="T14" fmla="*/ 52075 w 55754"/>
                <a:gd name="T15" fmla="*/ 2474 h 48897"/>
                <a:gd name="T16" fmla="*/ 53827 w 55754"/>
                <a:gd name="T17" fmla="*/ 5469 h 48897"/>
                <a:gd name="T18" fmla="*/ 54953 w 55754"/>
                <a:gd name="T19" fmla="*/ 9115 h 48897"/>
                <a:gd name="T20" fmla="*/ 54953 w 55754"/>
                <a:gd name="T21" fmla="*/ 41665 h 48897"/>
                <a:gd name="T22" fmla="*/ 53827 w 55754"/>
                <a:gd name="T23" fmla="*/ 44658 h 48897"/>
                <a:gd name="T24" fmla="*/ 52075 w 55754"/>
                <a:gd name="T25" fmla="*/ 47653 h 48897"/>
                <a:gd name="T26" fmla="*/ 46191 w 55754"/>
                <a:gd name="T27" fmla="*/ 50128 h 488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754"/>
                <a:gd name="T43" fmla="*/ 0 h 48897"/>
                <a:gd name="T44" fmla="*/ 55754 w 55754"/>
                <a:gd name="T45" fmla="*/ 48897 h 4889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754" h="48897">
                  <a:moveTo>
                    <a:pt x="8889" y="48896"/>
                  </a:moveTo>
                  <a:lnTo>
                    <a:pt x="2413" y="46482"/>
                  </a:lnTo>
                  <a:lnTo>
                    <a:pt x="0" y="43561"/>
                  </a:lnTo>
                  <a:lnTo>
                    <a:pt x="0" y="5335"/>
                  </a:lnTo>
                  <a:lnTo>
                    <a:pt x="2413" y="2414"/>
                  </a:lnTo>
                  <a:lnTo>
                    <a:pt x="5333" y="0"/>
                  </a:lnTo>
                  <a:lnTo>
                    <a:pt x="49910" y="0"/>
                  </a:lnTo>
                  <a:lnTo>
                    <a:pt x="52832" y="2414"/>
                  </a:lnTo>
                  <a:lnTo>
                    <a:pt x="54610" y="5335"/>
                  </a:lnTo>
                  <a:lnTo>
                    <a:pt x="55753" y="8891"/>
                  </a:lnTo>
                  <a:lnTo>
                    <a:pt x="55753" y="40641"/>
                  </a:lnTo>
                  <a:lnTo>
                    <a:pt x="54610" y="43561"/>
                  </a:lnTo>
                  <a:lnTo>
                    <a:pt x="52832" y="46482"/>
                  </a:lnTo>
                  <a:lnTo>
                    <a:pt x="46863" y="48896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2" name="Полилиния 263"/>
            <p:cNvSpPr>
              <a:spLocks noChangeArrowheads="1"/>
            </p:cNvSpPr>
            <p:nvPr/>
          </p:nvSpPr>
          <p:spPr bwMode="auto">
            <a:xfrm>
              <a:off x="2563988" y="620382"/>
              <a:ext cx="204751" cy="73011"/>
            </a:xfrm>
            <a:custGeom>
              <a:avLst/>
              <a:gdLst>
                <a:gd name="T0" fmla="*/ 103565 w 203710"/>
                <a:gd name="T1" fmla="*/ 0 h 73026"/>
                <a:gd name="T2" fmla="*/ 124172 w 203710"/>
                <a:gd name="T3" fmla="*/ 0 h 73026"/>
                <a:gd name="T4" fmla="*/ 161242 w 203710"/>
                <a:gd name="T5" fmla="*/ 5966 h 73026"/>
                <a:gd name="T6" fmla="*/ 189110 w 203710"/>
                <a:gd name="T7" fmla="*/ 15355 h 73026"/>
                <a:gd name="T8" fmla="*/ 199350 w 203710"/>
                <a:gd name="T9" fmla="*/ 21829 h 73026"/>
                <a:gd name="T10" fmla="*/ 205443 w 203710"/>
                <a:gd name="T11" fmla="*/ 28806 h 73026"/>
                <a:gd name="T12" fmla="*/ 207905 w 203710"/>
                <a:gd name="T13" fmla="*/ 36421 h 73026"/>
                <a:gd name="T14" fmla="*/ 205443 w 203710"/>
                <a:gd name="T15" fmla="*/ 43526 h 73026"/>
                <a:gd name="T16" fmla="*/ 199350 w 203710"/>
                <a:gd name="T17" fmla="*/ 50634 h 73026"/>
                <a:gd name="T18" fmla="*/ 176927 w 203710"/>
                <a:gd name="T19" fmla="*/ 62305 h 73026"/>
                <a:gd name="T20" fmla="*/ 143614 w 203710"/>
                <a:gd name="T21" fmla="*/ 69921 h 73026"/>
                <a:gd name="T22" fmla="*/ 103565 w 203710"/>
                <a:gd name="T23" fmla="*/ 72965 h 73026"/>
                <a:gd name="T24" fmla="*/ 62993 w 203710"/>
                <a:gd name="T25" fmla="*/ 69921 h 73026"/>
                <a:gd name="T26" fmla="*/ 30201 w 203710"/>
                <a:gd name="T27" fmla="*/ 62305 h 73026"/>
                <a:gd name="T28" fmla="*/ 16851 w 203710"/>
                <a:gd name="T29" fmla="*/ 56468 h 73026"/>
                <a:gd name="T30" fmla="*/ 7778 w 203710"/>
                <a:gd name="T31" fmla="*/ 50634 h 73026"/>
                <a:gd name="T32" fmla="*/ 1686 w 203710"/>
                <a:gd name="T33" fmla="*/ 43526 h 73026"/>
                <a:gd name="T34" fmla="*/ 0 w 203710"/>
                <a:gd name="T35" fmla="*/ 36421 h 73026"/>
                <a:gd name="T36" fmla="*/ 1686 w 203710"/>
                <a:gd name="T37" fmla="*/ 28806 h 73026"/>
                <a:gd name="T38" fmla="*/ 7778 w 203710"/>
                <a:gd name="T39" fmla="*/ 21829 h 73026"/>
                <a:gd name="T40" fmla="*/ 16851 w 203710"/>
                <a:gd name="T41" fmla="*/ 15355 h 73026"/>
                <a:gd name="T42" fmla="*/ 62993 w 203710"/>
                <a:gd name="T43" fmla="*/ 2413 h 730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3710"/>
                <a:gd name="T67" fmla="*/ 0 h 73026"/>
                <a:gd name="T68" fmla="*/ 203710 w 203710"/>
                <a:gd name="T69" fmla="*/ 73026 h 730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3710" h="73026">
                  <a:moveTo>
                    <a:pt x="101474" y="0"/>
                  </a:moveTo>
                  <a:lnTo>
                    <a:pt x="121666" y="0"/>
                  </a:lnTo>
                  <a:lnTo>
                    <a:pt x="157988" y="5970"/>
                  </a:lnTo>
                  <a:lnTo>
                    <a:pt x="185293" y="15367"/>
                  </a:lnTo>
                  <a:lnTo>
                    <a:pt x="195327" y="21845"/>
                  </a:lnTo>
                  <a:lnTo>
                    <a:pt x="201296" y="28830"/>
                  </a:lnTo>
                  <a:lnTo>
                    <a:pt x="203709" y="36449"/>
                  </a:lnTo>
                  <a:lnTo>
                    <a:pt x="201296" y="43562"/>
                  </a:lnTo>
                  <a:lnTo>
                    <a:pt x="195327" y="50674"/>
                  </a:lnTo>
                  <a:lnTo>
                    <a:pt x="173356" y="62357"/>
                  </a:lnTo>
                  <a:lnTo>
                    <a:pt x="140716" y="69977"/>
                  </a:lnTo>
                  <a:lnTo>
                    <a:pt x="101474" y="73025"/>
                  </a:lnTo>
                  <a:lnTo>
                    <a:pt x="61722" y="69977"/>
                  </a:lnTo>
                  <a:lnTo>
                    <a:pt x="29591" y="62357"/>
                  </a:lnTo>
                  <a:lnTo>
                    <a:pt x="16511" y="56516"/>
                  </a:lnTo>
                  <a:lnTo>
                    <a:pt x="7621" y="50674"/>
                  </a:lnTo>
                  <a:lnTo>
                    <a:pt x="1652" y="43562"/>
                  </a:lnTo>
                  <a:lnTo>
                    <a:pt x="0" y="36449"/>
                  </a:lnTo>
                  <a:lnTo>
                    <a:pt x="1652" y="28830"/>
                  </a:lnTo>
                  <a:lnTo>
                    <a:pt x="7621" y="21845"/>
                  </a:lnTo>
                  <a:lnTo>
                    <a:pt x="16511" y="15367"/>
                  </a:lnTo>
                  <a:lnTo>
                    <a:pt x="61722" y="2413"/>
                  </a:lnTo>
                  <a:close/>
                </a:path>
              </a:pathLst>
            </a:custGeom>
            <a:solidFill>
              <a:srgbClr val="303030"/>
            </a:solidFill>
            <a:ln w="0" algn="ctr">
              <a:solidFill>
                <a:srgbClr val="30303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3" name="Полилиния 264"/>
            <p:cNvSpPr>
              <a:spLocks noChangeArrowheads="1"/>
            </p:cNvSpPr>
            <p:nvPr/>
          </p:nvSpPr>
          <p:spPr bwMode="auto">
            <a:xfrm>
              <a:off x="2205277" y="645777"/>
              <a:ext cx="966615" cy="787248"/>
            </a:xfrm>
            <a:custGeom>
              <a:avLst/>
              <a:gdLst>
                <a:gd name="T0" fmla="*/ 0 w 967106"/>
                <a:gd name="T1" fmla="*/ 0 h 788163"/>
                <a:gd name="T2" fmla="*/ 960959 w 967106"/>
                <a:gd name="T3" fmla="*/ 211358 h 788163"/>
                <a:gd name="T4" fmla="*/ 965142 w 967106"/>
                <a:gd name="T5" fmla="*/ 778063 h 788163"/>
                <a:gd name="T6" fmla="*/ 928387 w 967106"/>
                <a:gd name="T7" fmla="*/ 784508 h 788163"/>
                <a:gd name="T8" fmla="*/ 37389 w 967106"/>
                <a:gd name="T9" fmla="*/ 556209 h 788163"/>
                <a:gd name="T10" fmla="*/ 0 w 967106"/>
                <a:gd name="T11" fmla="*/ 517021 h 788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7106"/>
                <a:gd name="T19" fmla="*/ 0 h 788163"/>
                <a:gd name="T20" fmla="*/ 967106 w 967106"/>
                <a:gd name="T21" fmla="*/ 788163 h 7881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7106" h="788163">
                  <a:moveTo>
                    <a:pt x="0" y="0"/>
                  </a:moveTo>
                  <a:lnTo>
                    <a:pt x="962913" y="212343"/>
                  </a:lnTo>
                  <a:lnTo>
                    <a:pt x="967105" y="781685"/>
                  </a:lnTo>
                  <a:lnTo>
                    <a:pt x="930275" y="788162"/>
                  </a:lnTo>
                  <a:lnTo>
                    <a:pt x="37465" y="558799"/>
                  </a:lnTo>
                  <a:lnTo>
                    <a:pt x="0" y="519429"/>
                  </a:lnTo>
                  <a:close/>
                </a:path>
              </a:pathLst>
            </a:custGeom>
            <a:solidFill>
              <a:srgbClr val="303030"/>
            </a:solidFill>
            <a:ln w="0" algn="ctr">
              <a:solidFill>
                <a:srgbClr val="30303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4" name="Полилиния 265"/>
            <p:cNvSpPr>
              <a:spLocks noChangeArrowheads="1"/>
            </p:cNvSpPr>
            <p:nvPr/>
          </p:nvSpPr>
          <p:spPr bwMode="auto">
            <a:xfrm>
              <a:off x="2206865" y="790211"/>
              <a:ext cx="31744" cy="404735"/>
            </a:xfrm>
            <a:custGeom>
              <a:avLst/>
              <a:gdLst>
                <a:gd name="T0" fmla="*/ 32496 w 31497"/>
                <a:gd name="T1" fmla="*/ 14113 h 404623"/>
                <a:gd name="T2" fmla="*/ 32496 w 31497"/>
                <a:gd name="T3" fmla="*/ 405070 h 404623"/>
                <a:gd name="T4" fmla="*/ 27647 w 31497"/>
                <a:gd name="T5" fmla="*/ 401002 h 404623"/>
                <a:gd name="T6" fmla="*/ 14805 w 31497"/>
                <a:gd name="T7" fmla="*/ 394516 h 404623"/>
                <a:gd name="T8" fmla="*/ 6159 w 31497"/>
                <a:gd name="T9" fmla="*/ 388031 h 404623"/>
                <a:gd name="T10" fmla="*/ 2488 w 31497"/>
                <a:gd name="T11" fmla="*/ 382693 h 404623"/>
                <a:gd name="T12" fmla="*/ 0 w 31497"/>
                <a:gd name="T13" fmla="*/ 376843 h 404623"/>
                <a:gd name="T14" fmla="*/ 0 w 31497"/>
                <a:gd name="T15" fmla="*/ 0 h 4046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497"/>
                <a:gd name="T25" fmla="*/ 0 h 404623"/>
                <a:gd name="T26" fmla="*/ 31497 w 31497"/>
                <a:gd name="T27" fmla="*/ 404623 h 4046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497" h="404623">
                  <a:moveTo>
                    <a:pt x="31496" y="14097"/>
                  </a:moveTo>
                  <a:lnTo>
                    <a:pt x="31496" y="404622"/>
                  </a:lnTo>
                  <a:lnTo>
                    <a:pt x="26797" y="400558"/>
                  </a:lnTo>
                  <a:lnTo>
                    <a:pt x="14350" y="394080"/>
                  </a:lnTo>
                  <a:lnTo>
                    <a:pt x="5969" y="387603"/>
                  </a:lnTo>
                  <a:lnTo>
                    <a:pt x="2412" y="382269"/>
                  </a:lnTo>
                  <a:lnTo>
                    <a:pt x="0" y="376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5" name="Полилиния 266"/>
            <p:cNvSpPr>
              <a:spLocks noChangeArrowheads="1"/>
            </p:cNvSpPr>
            <p:nvPr/>
          </p:nvSpPr>
          <p:spPr bwMode="auto">
            <a:xfrm>
              <a:off x="2200516" y="1128284"/>
              <a:ext cx="230146" cy="122213"/>
            </a:xfrm>
            <a:custGeom>
              <a:avLst/>
              <a:gdLst>
                <a:gd name="T0" fmla="*/ 4795 w 230505"/>
                <a:gd name="T1" fmla="*/ 0 h 122937"/>
                <a:gd name="T2" fmla="*/ 5427 w 230505"/>
                <a:gd name="T3" fmla="*/ 4093 h 122937"/>
                <a:gd name="T4" fmla="*/ 7699 w 230505"/>
                <a:gd name="T5" fmla="*/ 9178 h 122937"/>
                <a:gd name="T6" fmla="*/ 40765 w 230505"/>
                <a:gd name="T7" fmla="*/ 34482 h 122937"/>
                <a:gd name="T8" fmla="*/ 86202 w 230505"/>
                <a:gd name="T9" fmla="*/ 49489 h 122937"/>
                <a:gd name="T10" fmla="*/ 133404 w 230505"/>
                <a:gd name="T11" fmla="*/ 62141 h 122937"/>
                <a:gd name="T12" fmla="*/ 180733 w 230505"/>
                <a:gd name="T13" fmla="*/ 71320 h 122937"/>
                <a:gd name="T14" fmla="*/ 229072 w 230505"/>
                <a:gd name="T15" fmla="*/ 79382 h 122937"/>
                <a:gd name="T16" fmla="*/ 226170 w 230505"/>
                <a:gd name="T17" fmla="*/ 94267 h 122937"/>
                <a:gd name="T18" fmla="*/ 226170 w 230505"/>
                <a:gd name="T19" fmla="*/ 99350 h 122937"/>
                <a:gd name="T20" fmla="*/ 223139 w 230505"/>
                <a:gd name="T21" fmla="*/ 114980 h 122937"/>
                <a:gd name="T22" fmla="*/ 223139 w 230505"/>
                <a:gd name="T23" fmla="*/ 120066 h 122937"/>
                <a:gd name="T24" fmla="*/ 175432 w 230505"/>
                <a:gd name="T25" fmla="*/ 109150 h 122937"/>
                <a:gd name="T26" fmla="*/ 129366 w 230505"/>
                <a:gd name="T27" fmla="*/ 97739 h 122937"/>
                <a:gd name="T28" fmla="*/ 83804 w 230505"/>
                <a:gd name="T29" fmla="*/ 85088 h 122937"/>
                <a:gd name="T30" fmla="*/ 33065 w 230505"/>
                <a:gd name="T31" fmla="*/ 69583 h 122937"/>
                <a:gd name="T32" fmla="*/ 21835 w 230505"/>
                <a:gd name="T33" fmla="*/ 63258 h 122937"/>
                <a:gd name="T34" fmla="*/ 12493 w 230505"/>
                <a:gd name="T35" fmla="*/ 55690 h 122937"/>
                <a:gd name="T36" fmla="*/ 8960 w 230505"/>
                <a:gd name="T37" fmla="*/ 51226 h 122937"/>
                <a:gd name="T38" fmla="*/ 1892 w 230505"/>
                <a:gd name="T39" fmla="*/ 39690 h 122937"/>
                <a:gd name="T40" fmla="*/ 0 w 230505"/>
                <a:gd name="T41" fmla="*/ 32746 h 122937"/>
                <a:gd name="T42" fmla="*/ 0 w 230505"/>
                <a:gd name="T43" fmla="*/ 10914 h 122937"/>
                <a:gd name="T44" fmla="*/ 1261 w 230505"/>
                <a:gd name="T45" fmla="*/ 6945 h 1229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30505"/>
                <a:gd name="T70" fmla="*/ 0 h 122937"/>
                <a:gd name="T71" fmla="*/ 230505 w 230505"/>
                <a:gd name="T72" fmla="*/ 122937 h 1229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30505" h="122937">
                  <a:moveTo>
                    <a:pt x="4825" y="0"/>
                  </a:moveTo>
                  <a:lnTo>
                    <a:pt x="5460" y="4191"/>
                  </a:lnTo>
                  <a:lnTo>
                    <a:pt x="7747" y="9397"/>
                  </a:lnTo>
                  <a:lnTo>
                    <a:pt x="41021" y="35306"/>
                  </a:lnTo>
                  <a:lnTo>
                    <a:pt x="86741" y="50672"/>
                  </a:lnTo>
                  <a:lnTo>
                    <a:pt x="134238" y="63626"/>
                  </a:lnTo>
                  <a:lnTo>
                    <a:pt x="181863" y="73025"/>
                  </a:lnTo>
                  <a:lnTo>
                    <a:pt x="230504" y="81280"/>
                  </a:lnTo>
                  <a:lnTo>
                    <a:pt x="227584" y="96520"/>
                  </a:lnTo>
                  <a:lnTo>
                    <a:pt x="227584" y="101726"/>
                  </a:lnTo>
                  <a:lnTo>
                    <a:pt x="224535" y="117728"/>
                  </a:lnTo>
                  <a:lnTo>
                    <a:pt x="224535" y="122936"/>
                  </a:lnTo>
                  <a:lnTo>
                    <a:pt x="176529" y="111759"/>
                  </a:lnTo>
                  <a:lnTo>
                    <a:pt x="130175" y="100075"/>
                  </a:lnTo>
                  <a:lnTo>
                    <a:pt x="84328" y="87122"/>
                  </a:lnTo>
                  <a:lnTo>
                    <a:pt x="33273" y="71247"/>
                  </a:lnTo>
                  <a:lnTo>
                    <a:pt x="21971" y="64770"/>
                  </a:lnTo>
                  <a:lnTo>
                    <a:pt x="12572" y="57022"/>
                  </a:lnTo>
                  <a:lnTo>
                    <a:pt x="9016" y="52450"/>
                  </a:lnTo>
                  <a:lnTo>
                    <a:pt x="1904" y="40639"/>
                  </a:lnTo>
                  <a:lnTo>
                    <a:pt x="0" y="33528"/>
                  </a:lnTo>
                  <a:lnTo>
                    <a:pt x="0" y="11175"/>
                  </a:lnTo>
                  <a:lnTo>
                    <a:pt x="1269" y="7111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6" name="Полилиния 267"/>
            <p:cNvSpPr>
              <a:spLocks noChangeArrowheads="1"/>
            </p:cNvSpPr>
            <p:nvPr/>
          </p:nvSpPr>
          <p:spPr bwMode="auto">
            <a:xfrm>
              <a:off x="3132212" y="1009244"/>
              <a:ext cx="46030" cy="431716"/>
            </a:xfrm>
            <a:custGeom>
              <a:avLst/>
              <a:gdLst>
                <a:gd name="T0" fmla="*/ 0 w 45721"/>
                <a:gd name="T1" fmla="*/ 5273 h 432943"/>
                <a:gd name="T2" fmla="*/ 44621 w 45721"/>
                <a:gd name="T3" fmla="*/ 0 h 432943"/>
                <a:gd name="T4" fmla="*/ 46968 w 45721"/>
                <a:gd name="T5" fmla="*/ 415876 h 432943"/>
                <a:gd name="T6" fmla="*/ 36008 w 45721"/>
                <a:gd name="T7" fmla="*/ 423912 h 432943"/>
                <a:gd name="T8" fmla="*/ 24397 w 45721"/>
                <a:gd name="T9" fmla="*/ 428054 h 432943"/>
                <a:gd name="T10" fmla="*/ 17744 w 45721"/>
                <a:gd name="T11" fmla="*/ 428054 h 432943"/>
                <a:gd name="T12" fmla="*/ 11611 w 45721"/>
                <a:gd name="T13" fmla="*/ 426297 h 432943"/>
                <a:gd name="T14" fmla="*/ 5479 w 45721"/>
                <a:gd name="T15" fmla="*/ 422781 h 432943"/>
                <a:gd name="T16" fmla="*/ 0 w 45721"/>
                <a:gd name="T17" fmla="*/ 417508 h 4329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721"/>
                <a:gd name="T28" fmla="*/ 0 h 432943"/>
                <a:gd name="T29" fmla="*/ 45721 w 45721"/>
                <a:gd name="T30" fmla="*/ 432943 h 4329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721" h="432943">
                  <a:moveTo>
                    <a:pt x="0" y="5333"/>
                  </a:moveTo>
                  <a:lnTo>
                    <a:pt x="43433" y="0"/>
                  </a:lnTo>
                  <a:lnTo>
                    <a:pt x="45720" y="420624"/>
                  </a:lnTo>
                  <a:lnTo>
                    <a:pt x="35051" y="428752"/>
                  </a:lnTo>
                  <a:lnTo>
                    <a:pt x="23748" y="432942"/>
                  </a:lnTo>
                  <a:lnTo>
                    <a:pt x="17272" y="432942"/>
                  </a:lnTo>
                  <a:lnTo>
                    <a:pt x="11303" y="431164"/>
                  </a:lnTo>
                  <a:lnTo>
                    <a:pt x="5333" y="427608"/>
                  </a:lnTo>
                  <a:lnTo>
                    <a:pt x="0" y="422275"/>
                  </a:lnTo>
                  <a:close/>
                </a:path>
              </a:pathLst>
            </a:custGeom>
            <a:solidFill>
              <a:srgbClr val="9E9E9E"/>
            </a:solidFill>
            <a:ln w="0" algn="ctr">
              <a:solidFill>
                <a:srgbClr val="9E9E9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7" name="Полилиния 268"/>
            <p:cNvSpPr>
              <a:spLocks noChangeArrowheads="1"/>
            </p:cNvSpPr>
            <p:nvPr/>
          </p:nvSpPr>
          <p:spPr bwMode="auto">
            <a:xfrm>
              <a:off x="2202103" y="645777"/>
              <a:ext cx="399979" cy="253951"/>
            </a:xfrm>
            <a:custGeom>
              <a:avLst/>
              <a:gdLst>
                <a:gd name="T0" fmla="*/ 2945 w 399163"/>
                <a:gd name="T1" fmla="*/ 0 h 254128"/>
                <a:gd name="T2" fmla="*/ 276058 w 399163"/>
                <a:gd name="T3" fmla="*/ 57498 h 254128"/>
                <a:gd name="T4" fmla="*/ 385022 w 399163"/>
                <a:gd name="T5" fmla="*/ 80928 h 254128"/>
                <a:gd name="T6" fmla="*/ 402436 w 399163"/>
                <a:gd name="T7" fmla="*/ 85108 h 254128"/>
                <a:gd name="T8" fmla="*/ 398851 w 399163"/>
                <a:gd name="T9" fmla="*/ 253419 h 254128"/>
                <a:gd name="T10" fmla="*/ 0 w 399163"/>
                <a:gd name="T11" fmla="*/ 168945 h 254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9163"/>
                <a:gd name="T19" fmla="*/ 0 h 254128"/>
                <a:gd name="T20" fmla="*/ 399163 w 399163"/>
                <a:gd name="T21" fmla="*/ 254128 h 2541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9163" h="254128">
                  <a:moveTo>
                    <a:pt x="2921" y="0"/>
                  </a:moveTo>
                  <a:lnTo>
                    <a:pt x="273812" y="57658"/>
                  </a:lnTo>
                  <a:lnTo>
                    <a:pt x="381890" y="81153"/>
                  </a:lnTo>
                  <a:lnTo>
                    <a:pt x="399162" y="85344"/>
                  </a:lnTo>
                  <a:lnTo>
                    <a:pt x="395606" y="254127"/>
                  </a:lnTo>
                  <a:lnTo>
                    <a:pt x="0" y="169417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8" name="Полилиния 269"/>
            <p:cNvSpPr>
              <a:spLocks noChangeArrowheads="1"/>
            </p:cNvSpPr>
            <p:nvPr/>
          </p:nvSpPr>
          <p:spPr bwMode="auto">
            <a:xfrm>
              <a:off x="2575099" y="766404"/>
              <a:ext cx="376170" cy="625354"/>
            </a:xfrm>
            <a:custGeom>
              <a:avLst/>
              <a:gdLst>
                <a:gd name="T0" fmla="*/ 0 w 375414"/>
                <a:gd name="T1" fmla="*/ 0 h 625094"/>
                <a:gd name="T2" fmla="*/ 378447 w 375414"/>
                <a:gd name="T3" fmla="*/ 57119 h 625094"/>
                <a:gd name="T4" fmla="*/ 331075 w 375414"/>
                <a:gd name="T5" fmla="*/ 569017 h 625094"/>
                <a:gd name="T6" fmla="*/ 280249 w 375414"/>
                <a:gd name="T7" fmla="*/ 626133 h 625094"/>
                <a:gd name="T8" fmla="*/ 10756 w 375414"/>
                <a:gd name="T9" fmla="*/ 561383 h 6250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5414"/>
                <a:gd name="T16" fmla="*/ 0 h 625094"/>
                <a:gd name="T17" fmla="*/ 375414 w 375414"/>
                <a:gd name="T18" fmla="*/ 625094 h 6250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5414" h="625094">
                  <a:moveTo>
                    <a:pt x="0" y="0"/>
                  </a:moveTo>
                  <a:lnTo>
                    <a:pt x="375413" y="57023"/>
                  </a:lnTo>
                  <a:lnTo>
                    <a:pt x="328422" y="568071"/>
                  </a:lnTo>
                  <a:lnTo>
                    <a:pt x="278003" y="625093"/>
                  </a:lnTo>
                  <a:lnTo>
                    <a:pt x="10669" y="560451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9" name="Полилиния 270"/>
            <p:cNvSpPr>
              <a:spLocks noChangeArrowheads="1"/>
            </p:cNvSpPr>
            <p:nvPr/>
          </p:nvSpPr>
          <p:spPr bwMode="auto">
            <a:xfrm>
              <a:off x="2575099" y="777514"/>
              <a:ext cx="311094" cy="206335"/>
            </a:xfrm>
            <a:custGeom>
              <a:avLst/>
              <a:gdLst>
                <a:gd name="T0" fmla="*/ 4251 w 310008"/>
                <a:gd name="T1" fmla="*/ 0 h 205869"/>
                <a:gd name="T2" fmla="*/ 314374 w 310008"/>
                <a:gd name="T3" fmla="*/ 65872 h 205869"/>
                <a:gd name="T4" fmla="*/ 308451 w 310008"/>
                <a:gd name="T5" fmla="*/ 207738 h 205869"/>
                <a:gd name="T6" fmla="*/ 0 w 310008"/>
                <a:gd name="T7" fmla="*/ 140073 h 2058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008"/>
                <a:gd name="T13" fmla="*/ 0 h 205869"/>
                <a:gd name="T14" fmla="*/ 310008 w 310008"/>
                <a:gd name="T15" fmla="*/ 205869 h 2058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008" h="205869">
                  <a:moveTo>
                    <a:pt x="4191" y="0"/>
                  </a:moveTo>
                  <a:lnTo>
                    <a:pt x="310007" y="65279"/>
                  </a:lnTo>
                  <a:lnTo>
                    <a:pt x="304166" y="205868"/>
                  </a:lnTo>
                  <a:lnTo>
                    <a:pt x="0" y="138812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0" name="Полилиния 271"/>
            <p:cNvSpPr>
              <a:spLocks noChangeArrowheads="1"/>
            </p:cNvSpPr>
            <p:nvPr/>
          </p:nvSpPr>
          <p:spPr bwMode="auto">
            <a:xfrm>
              <a:off x="2578274" y="718788"/>
              <a:ext cx="365060" cy="125388"/>
            </a:xfrm>
            <a:custGeom>
              <a:avLst/>
              <a:gdLst>
                <a:gd name="T0" fmla="*/ 19118 w 364744"/>
                <a:gd name="T1" fmla="*/ 0 h 125223"/>
                <a:gd name="T2" fmla="*/ 366009 w 364744"/>
                <a:gd name="T3" fmla="*/ 83879 h 125223"/>
                <a:gd name="T4" fmla="*/ 303308 w 364744"/>
                <a:gd name="T5" fmla="*/ 125883 h 125223"/>
                <a:gd name="T6" fmla="*/ 0 w 364744"/>
                <a:gd name="T7" fmla="*/ 58473 h 1252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4744"/>
                <a:gd name="T13" fmla="*/ 0 h 125223"/>
                <a:gd name="T14" fmla="*/ 364744 w 364744"/>
                <a:gd name="T15" fmla="*/ 125223 h 1252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4744" h="125223">
                  <a:moveTo>
                    <a:pt x="19050" y="0"/>
                  </a:moveTo>
                  <a:lnTo>
                    <a:pt x="364743" y="83439"/>
                  </a:lnTo>
                  <a:lnTo>
                    <a:pt x="302259" y="125222"/>
                  </a:lnTo>
                  <a:lnTo>
                    <a:pt x="0" y="58165"/>
                  </a:lnTo>
                  <a:close/>
                </a:path>
              </a:pathLst>
            </a:custGeom>
            <a:solidFill>
              <a:srgbClr val="9E9E9E"/>
            </a:solidFill>
            <a:ln w="0" algn="ctr">
              <a:solidFill>
                <a:srgbClr val="9E9E9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1" name="Полилиния 272"/>
            <p:cNvSpPr>
              <a:spLocks noChangeArrowheads="1"/>
            </p:cNvSpPr>
            <p:nvPr/>
          </p:nvSpPr>
          <p:spPr bwMode="auto">
            <a:xfrm>
              <a:off x="2854449" y="817194"/>
              <a:ext cx="125390" cy="576151"/>
            </a:xfrm>
            <a:custGeom>
              <a:avLst/>
              <a:gdLst>
                <a:gd name="T0" fmla="*/ 16657 w 125349"/>
                <a:gd name="T1" fmla="*/ 39764 h 575184"/>
                <a:gd name="T2" fmla="*/ 55951 w 125349"/>
                <a:gd name="T3" fmla="*/ 16623 h 575184"/>
                <a:gd name="T4" fmla="*/ 70195 w 125349"/>
                <a:gd name="T5" fmla="*/ 1790 h 575184"/>
                <a:gd name="T6" fmla="*/ 90417 w 125349"/>
                <a:gd name="T7" fmla="*/ 0 h 575184"/>
                <a:gd name="T8" fmla="*/ 114194 w 125349"/>
                <a:gd name="T9" fmla="*/ 1790 h 575184"/>
                <a:gd name="T10" fmla="*/ 124877 w 125349"/>
                <a:gd name="T11" fmla="*/ 57408 h 575184"/>
                <a:gd name="T12" fmla="*/ 125512 w 125349"/>
                <a:gd name="T13" fmla="*/ 116094 h 575184"/>
                <a:gd name="T14" fmla="*/ 117754 w 125349"/>
                <a:gd name="T15" fmla="*/ 177720 h 575184"/>
                <a:gd name="T16" fmla="*/ 105292 w 125349"/>
                <a:gd name="T17" fmla="*/ 242799 h 575184"/>
                <a:gd name="T18" fmla="*/ 89269 w 125349"/>
                <a:gd name="T19" fmla="*/ 312098 h 575184"/>
                <a:gd name="T20" fmla="*/ 73756 w 125349"/>
                <a:gd name="T21" fmla="*/ 386639 h 575184"/>
                <a:gd name="T22" fmla="*/ 61293 w 125349"/>
                <a:gd name="T23" fmla="*/ 466548 h 575184"/>
                <a:gd name="T24" fmla="*/ 54173 w 125349"/>
                <a:gd name="T25" fmla="*/ 554258 h 575184"/>
                <a:gd name="T26" fmla="*/ 0 w 125349"/>
                <a:gd name="T27" fmla="*/ 579061 h 575184"/>
                <a:gd name="T28" fmla="*/ 17803 w 125349"/>
                <a:gd name="T29" fmla="*/ 512193 h 575184"/>
                <a:gd name="T30" fmla="*/ 28611 w 125349"/>
                <a:gd name="T31" fmla="*/ 444045 h 575184"/>
                <a:gd name="T32" fmla="*/ 32175 w 125349"/>
                <a:gd name="T33" fmla="*/ 374236 h 575184"/>
                <a:gd name="T34" fmla="*/ 32175 w 125349"/>
                <a:gd name="T35" fmla="*/ 304938 h 575184"/>
                <a:gd name="T36" fmla="*/ 28611 w 125349"/>
                <a:gd name="T37" fmla="*/ 235128 h 575184"/>
                <a:gd name="T38" fmla="*/ 19074 w 125349"/>
                <a:gd name="T39" fmla="*/ 101901 h 5751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5349"/>
                <a:gd name="T61" fmla="*/ 0 h 575184"/>
                <a:gd name="T62" fmla="*/ 125349 w 125349"/>
                <a:gd name="T63" fmla="*/ 575184 h 5751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5349" h="575184">
                  <a:moveTo>
                    <a:pt x="16637" y="39497"/>
                  </a:moveTo>
                  <a:lnTo>
                    <a:pt x="55879" y="16511"/>
                  </a:lnTo>
                  <a:lnTo>
                    <a:pt x="70103" y="1778"/>
                  </a:lnTo>
                  <a:lnTo>
                    <a:pt x="90297" y="0"/>
                  </a:lnTo>
                  <a:lnTo>
                    <a:pt x="114046" y="1778"/>
                  </a:lnTo>
                  <a:lnTo>
                    <a:pt x="124713" y="57024"/>
                  </a:lnTo>
                  <a:lnTo>
                    <a:pt x="125348" y="115316"/>
                  </a:lnTo>
                  <a:lnTo>
                    <a:pt x="117601" y="176530"/>
                  </a:lnTo>
                  <a:lnTo>
                    <a:pt x="105156" y="241174"/>
                  </a:lnTo>
                  <a:lnTo>
                    <a:pt x="89153" y="310008"/>
                  </a:lnTo>
                  <a:lnTo>
                    <a:pt x="73660" y="384049"/>
                  </a:lnTo>
                  <a:lnTo>
                    <a:pt x="61213" y="463424"/>
                  </a:lnTo>
                  <a:lnTo>
                    <a:pt x="54101" y="550546"/>
                  </a:lnTo>
                  <a:lnTo>
                    <a:pt x="0" y="575183"/>
                  </a:lnTo>
                  <a:lnTo>
                    <a:pt x="17779" y="508763"/>
                  </a:lnTo>
                  <a:lnTo>
                    <a:pt x="28575" y="441072"/>
                  </a:lnTo>
                  <a:lnTo>
                    <a:pt x="32131" y="371730"/>
                  </a:lnTo>
                  <a:lnTo>
                    <a:pt x="32131" y="302896"/>
                  </a:lnTo>
                  <a:lnTo>
                    <a:pt x="28575" y="233553"/>
                  </a:lnTo>
                  <a:lnTo>
                    <a:pt x="19050" y="101219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2" name="Полилиния 273"/>
            <p:cNvSpPr>
              <a:spLocks noChangeArrowheads="1"/>
            </p:cNvSpPr>
            <p:nvPr/>
          </p:nvSpPr>
          <p:spPr bwMode="auto">
            <a:xfrm>
              <a:off x="2592558" y="667998"/>
              <a:ext cx="279350" cy="166655"/>
            </a:xfrm>
            <a:custGeom>
              <a:avLst/>
              <a:gdLst>
                <a:gd name="T0" fmla="*/ 0 w 279782"/>
                <a:gd name="T1" fmla="*/ 103494 h 165991"/>
                <a:gd name="T2" fmla="*/ 141110 w 279782"/>
                <a:gd name="T3" fmla="*/ 0 h 165991"/>
                <a:gd name="T4" fmla="*/ 250794 w 279782"/>
                <a:gd name="T5" fmla="*/ 3097 h 165991"/>
                <a:gd name="T6" fmla="*/ 278057 w 279782"/>
                <a:gd name="T7" fmla="*/ 168662 h 1659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9782"/>
                <a:gd name="T13" fmla="*/ 0 h 165991"/>
                <a:gd name="T14" fmla="*/ 279782 w 279782"/>
                <a:gd name="T15" fmla="*/ 165991 h 1659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9782" h="165991">
                  <a:moveTo>
                    <a:pt x="0" y="101855"/>
                  </a:moveTo>
                  <a:lnTo>
                    <a:pt x="141985" y="0"/>
                  </a:lnTo>
                  <a:lnTo>
                    <a:pt x="252349" y="3049"/>
                  </a:lnTo>
                  <a:lnTo>
                    <a:pt x="279781" y="165990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3" name="Полилиния 274"/>
            <p:cNvSpPr>
              <a:spLocks noChangeArrowheads="1"/>
            </p:cNvSpPr>
            <p:nvPr/>
          </p:nvSpPr>
          <p:spPr bwMode="auto">
            <a:xfrm>
              <a:off x="2840164" y="652126"/>
              <a:ext cx="131739" cy="185701"/>
            </a:xfrm>
            <a:custGeom>
              <a:avLst/>
              <a:gdLst>
                <a:gd name="T0" fmla="*/ 0 w 130683"/>
                <a:gd name="T1" fmla="*/ 30876 h 185295"/>
                <a:gd name="T2" fmla="*/ 66888 w 130683"/>
                <a:gd name="T3" fmla="*/ 0 h 185295"/>
                <a:gd name="T4" fmla="*/ 134958 w 130683"/>
                <a:gd name="T5" fmla="*/ 90195 h 185295"/>
                <a:gd name="T6" fmla="*/ 28853 w 130683"/>
                <a:gd name="T7" fmla="*/ 186924 h 185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0683"/>
                <a:gd name="T13" fmla="*/ 0 h 185295"/>
                <a:gd name="T14" fmla="*/ 130683 w 130683"/>
                <a:gd name="T15" fmla="*/ 185295 h 185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0683" h="185295">
                  <a:moveTo>
                    <a:pt x="0" y="30607"/>
                  </a:moveTo>
                  <a:lnTo>
                    <a:pt x="64769" y="0"/>
                  </a:lnTo>
                  <a:lnTo>
                    <a:pt x="130682" y="89409"/>
                  </a:lnTo>
                  <a:lnTo>
                    <a:pt x="27939" y="185294"/>
                  </a:lnTo>
                  <a:close/>
                </a:path>
              </a:pathLst>
            </a:custGeom>
            <a:solidFill>
              <a:srgbClr val="4F4F4F"/>
            </a:solidFill>
            <a:ln w="0" algn="ctr">
              <a:solidFill>
                <a:srgbClr val="4F4F4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4" name="Полилиния 275"/>
            <p:cNvSpPr>
              <a:spLocks noChangeArrowheads="1"/>
            </p:cNvSpPr>
            <p:nvPr/>
          </p:nvSpPr>
          <p:spPr bwMode="auto">
            <a:xfrm>
              <a:off x="2995711" y="706091"/>
              <a:ext cx="271415" cy="93644"/>
            </a:xfrm>
            <a:custGeom>
              <a:avLst/>
              <a:gdLst>
                <a:gd name="T0" fmla="*/ 134154 w 272034"/>
                <a:gd name="T1" fmla="*/ 0 h 92965"/>
                <a:gd name="T2" fmla="*/ 160708 w 272034"/>
                <a:gd name="T3" fmla="*/ 655 h 92965"/>
                <a:gd name="T4" fmla="*/ 208907 w 272034"/>
                <a:gd name="T5" fmla="*/ 7844 h 92965"/>
                <a:gd name="T6" fmla="*/ 246033 w 272034"/>
                <a:gd name="T7" fmla="*/ 20529 h 92965"/>
                <a:gd name="T8" fmla="*/ 258366 w 272034"/>
                <a:gd name="T9" fmla="*/ 29025 h 92965"/>
                <a:gd name="T10" fmla="*/ 266546 w 272034"/>
                <a:gd name="T11" fmla="*/ 38179 h 92965"/>
                <a:gd name="T12" fmla="*/ 269565 w 272034"/>
                <a:gd name="T13" fmla="*/ 48509 h 92965"/>
                <a:gd name="T14" fmla="*/ 266546 w 272034"/>
                <a:gd name="T15" fmla="*/ 57529 h 92965"/>
                <a:gd name="T16" fmla="*/ 258366 w 272034"/>
                <a:gd name="T17" fmla="*/ 67206 h 92965"/>
                <a:gd name="T18" fmla="*/ 246033 w 272034"/>
                <a:gd name="T19" fmla="*/ 75049 h 92965"/>
                <a:gd name="T20" fmla="*/ 229546 w 272034"/>
                <a:gd name="T21" fmla="*/ 82373 h 92965"/>
                <a:gd name="T22" fmla="*/ 208907 w 272034"/>
                <a:gd name="T23" fmla="*/ 87734 h 92965"/>
                <a:gd name="T24" fmla="*/ 160708 w 272034"/>
                <a:gd name="T25" fmla="*/ 95710 h 92965"/>
                <a:gd name="T26" fmla="*/ 106468 w 272034"/>
                <a:gd name="T27" fmla="*/ 95710 h 92965"/>
                <a:gd name="T28" fmla="*/ 58770 w 272034"/>
                <a:gd name="T29" fmla="*/ 87734 h 92965"/>
                <a:gd name="T30" fmla="*/ 22275 w 272034"/>
                <a:gd name="T31" fmla="*/ 75049 h 92965"/>
                <a:gd name="T32" fmla="*/ 9940 w 272034"/>
                <a:gd name="T33" fmla="*/ 67206 h 92965"/>
                <a:gd name="T34" fmla="*/ 2265 w 272034"/>
                <a:gd name="T35" fmla="*/ 57529 h 92965"/>
                <a:gd name="T36" fmla="*/ 0 w 272034"/>
                <a:gd name="T37" fmla="*/ 48509 h 92965"/>
                <a:gd name="T38" fmla="*/ 2265 w 272034"/>
                <a:gd name="T39" fmla="*/ 38179 h 92965"/>
                <a:gd name="T40" fmla="*/ 9940 w 272034"/>
                <a:gd name="T41" fmla="*/ 29025 h 92965"/>
                <a:gd name="T42" fmla="*/ 22275 w 272034"/>
                <a:gd name="T43" fmla="*/ 20529 h 92965"/>
                <a:gd name="T44" fmla="*/ 39391 w 272034"/>
                <a:gd name="T45" fmla="*/ 13990 h 92965"/>
                <a:gd name="T46" fmla="*/ 81801 w 272034"/>
                <a:gd name="T47" fmla="*/ 3660 h 9296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72034"/>
                <a:gd name="T73" fmla="*/ 0 h 92965"/>
                <a:gd name="T74" fmla="*/ 272034 w 272034"/>
                <a:gd name="T75" fmla="*/ 92965 h 9296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72034" h="92965">
                  <a:moveTo>
                    <a:pt x="135382" y="0"/>
                  </a:moveTo>
                  <a:lnTo>
                    <a:pt x="162179" y="635"/>
                  </a:lnTo>
                  <a:lnTo>
                    <a:pt x="210820" y="7619"/>
                  </a:lnTo>
                  <a:lnTo>
                    <a:pt x="248285" y="19939"/>
                  </a:lnTo>
                  <a:lnTo>
                    <a:pt x="260731" y="28193"/>
                  </a:lnTo>
                  <a:lnTo>
                    <a:pt x="268986" y="37083"/>
                  </a:lnTo>
                  <a:lnTo>
                    <a:pt x="272033" y="47117"/>
                  </a:lnTo>
                  <a:lnTo>
                    <a:pt x="268986" y="55879"/>
                  </a:lnTo>
                  <a:lnTo>
                    <a:pt x="260731" y="65278"/>
                  </a:lnTo>
                  <a:lnTo>
                    <a:pt x="248285" y="72897"/>
                  </a:lnTo>
                  <a:lnTo>
                    <a:pt x="231648" y="80010"/>
                  </a:lnTo>
                  <a:lnTo>
                    <a:pt x="210820" y="85217"/>
                  </a:lnTo>
                  <a:lnTo>
                    <a:pt x="162179" y="92964"/>
                  </a:lnTo>
                  <a:lnTo>
                    <a:pt x="107442" y="92964"/>
                  </a:lnTo>
                  <a:lnTo>
                    <a:pt x="59308" y="85217"/>
                  </a:lnTo>
                  <a:lnTo>
                    <a:pt x="22479" y="72897"/>
                  </a:lnTo>
                  <a:lnTo>
                    <a:pt x="10032" y="65278"/>
                  </a:lnTo>
                  <a:lnTo>
                    <a:pt x="2285" y="55879"/>
                  </a:lnTo>
                  <a:lnTo>
                    <a:pt x="0" y="47117"/>
                  </a:lnTo>
                  <a:lnTo>
                    <a:pt x="2285" y="37083"/>
                  </a:lnTo>
                  <a:lnTo>
                    <a:pt x="10032" y="28193"/>
                  </a:lnTo>
                  <a:lnTo>
                    <a:pt x="22479" y="19939"/>
                  </a:lnTo>
                  <a:lnTo>
                    <a:pt x="39751" y="13589"/>
                  </a:lnTo>
                  <a:lnTo>
                    <a:pt x="82550" y="355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5" name="Полилиния 276"/>
            <p:cNvSpPr>
              <a:spLocks noChangeArrowheads="1"/>
            </p:cNvSpPr>
            <p:nvPr/>
          </p:nvSpPr>
          <p:spPr bwMode="auto">
            <a:xfrm>
              <a:off x="3016345" y="707677"/>
              <a:ext cx="238083" cy="63488"/>
            </a:xfrm>
            <a:custGeom>
              <a:avLst/>
              <a:gdLst>
                <a:gd name="T0" fmla="*/ 119293 w 238127"/>
                <a:gd name="T1" fmla="*/ 0 h 62358"/>
                <a:gd name="T2" fmla="*/ 164980 w 238127"/>
                <a:gd name="T3" fmla="*/ 1909 h 62358"/>
                <a:gd name="T4" fmla="*/ 217265 w 238127"/>
                <a:gd name="T5" fmla="*/ 13919 h 62358"/>
                <a:gd name="T6" fmla="*/ 228432 w 238127"/>
                <a:gd name="T7" fmla="*/ 19513 h 62358"/>
                <a:gd name="T8" fmla="*/ 235033 w 238127"/>
                <a:gd name="T9" fmla="*/ 25925 h 62358"/>
                <a:gd name="T10" fmla="*/ 237950 w 238127"/>
                <a:gd name="T11" fmla="*/ 33432 h 62358"/>
                <a:gd name="T12" fmla="*/ 235033 w 238127"/>
                <a:gd name="T13" fmla="*/ 39845 h 62358"/>
                <a:gd name="T14" fmla="*/ 228432 w 238127"/>
                <a:gd name="T15" fmla="*/ 46123 h 62358"/>
                <a:gd name="T16" fmla="*/ 202924 w 238127"/>
                <a:gd name="T17" fmla="*/ 56903 h 62358"/>
                <a:gd name="T18" fmla="*/ 164980 w 238127"/>
                <a:gd name="T19" fmla="*/ 63863 h 62358"/>
                <a:gd name="T20" fmla="*/ 119293 w 238127"/>
                <a:gd name="T21" fmla="*/ 67001 h 62358"/>
                <a:gd name="T22" fmla="*/ 72338 w 238127"/>
                <a:gd name="T23" fmla="*/ 63863 h 62358"/>
                <a:gd name="T24" fmla="*/ 34394 w 238127"/>
                <a:gd name="T25" fmla="*/ 56903 h 62358"/>
                <a:gd name="T26" fmla="*/ 8882 w 238127"/>
                <a:gd name="T27" fmla="*/ 46123 h 62358"/>
                <a:gd name="T28" fmla="*/ 1778 w 238127"/>
                <a:gd name="T29" fmla="*/ 39845 h 62358"/>
                <a:gd name="T30" fmla="*/ 0 w 238127"/>
                <a:gd name="T31" fmla="*/ 33432 h 62358"/>
                <a:gd name="T32" fmla="*/ 1778 w 238127"/>
                <a:gd name="T33" fmla="*/ 25925 h 62358"/>
                <a:gd name="T34" fmla="*/ 8882 w 238127"/>
                <a:gd name="T35" fmla="*/ 19513 h 62358"/>
                <a:gd name="T36" fmla="*/ 19543 w 238127"/>
                <a:gd name="T37" fmla="*/ 13919 h 62358"/>
                <a:gd name="T38" fmla="*/ 72338 w 238127"/>
                <a:gd name="T39" fmla="*/ 1909 h 623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8127"/>
                <a:gd name="T61" fmla="*/ 0 h 62358"/>
                <a:gd name="T62" fmla="*/ 238127 w 238127"/>
                <a:gd name="T63" fmla="*/ 62358 h 623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8127" h="62358">
                  <a:moveTo>
                    <a:pt x="119381" y="0"/>
                  </a:moveTo>
                  <a:lnTo>
                    <a:pt x="165100" y="1777"/>
                  </a:lnTo>
                  <a:lnTo>
                    <a:pt x="217425" y="12954"/>
                  </a:lnTo>
                  <a:lnTo>
                    <a:pt x="228600" y="18161"/>
                  </a:lnTo>
                  <a:lnTo>
                    <a:pt x="235205" y="24129"/>
                  </a:lnTo>
                  <a:lnTo>
                    <a:pt x="238126" y="31115"/>
                  </a:lnTo>
                  <a:lnTo>
                    <a:pt x="235205" y="37083"/>
                  </a:lnTo>
                  <a:lnTo>
                    <a:pt x="228600" y="42926"/>
                  </a:lnTo>
                  <a:lnTo>
                    <a:pt x="203074" y="52958"/>
                  </a:lnTo>
                  <a:lnTo>
                    <a:pt x="165100" y="59436"/>
                  </a:lnTo>
                  <a:lnTo>
                    <a:pt x="119381" y="62357"/>
                  </a:lnTo>
                  <a:lnTo>
                    <a:pt x="72390" y="59436"/>
                  </a:lnTo>
                  <a:lnTo>
                    <a:pt x="34418" y="52958"/>
                  </a:lnTo>
                  <a:lnTo>
                    <a:pt x="8890" y="42926"/>
                  </a:lnTo>
                  <a:lnTo>
                    <a:pt x="1778" y="37083"/>
                  </a:lnTo>
                  <a:lnTo>
                    <a:pt x="0" y="31115"/>
                  </a:lnTo>
                  <a:lnTo>
                    <a:pt x="1778" y="24129"/>
                  </a:lnTo>
                  <a:lnTo>
                    <a:pt x="8890" y="18161"/>
                  </a:lnTo>
                  <a:lnTo>
                    <a:pt x="19559" y="12954"/>
                  </a:lnTo>
                  <a:lnTo>
                    <a:pt x="72390" y="1777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6" name="Полилиния 277"/>
            <p:cNvSpPr>
              <a:spLocks noChangeArrowheads="1"/>
            </p:cNvSpPr>
            <p:nvPr/>
          </p:nvSpPr>
          <p:spPr bwMode="auto">
            <a:xfrm>
              <a:off x="2268766" y="601336"/>
              <a:ext cx="255542" cy="73011"/>
            </a:xfrm>
            <a:custGeom>
              <a:avLst/>
              <a:gdLst>
                <a:gd name="T0" fmla="*/ 127288 w 256033"/>
                <a:gd name="T1" fmla="*/ 0 h 73534"/>
                <a:gd name="T2" fmla="*/ 151989 w 256033"/>
                <a:gd name="T3" fmla="*/ 0 h 73534"/>
                <a:gd name="T4" fmla="*/ 196856 w 256033"/>
                <a:gd name="T5" fmla="*/ 5676 h 73534"/>
                <a:gd name="T6" fmla="*/ 231640 w 256033"/>
                <a:gd name="T7" fmla="*/ 14811 h 73534"/>
                <a:gd name="T8" fmla="*/ 243361 w 256033"/>
                <a:gd name="T9" fmla="*/ 21106 h 73534"/>
                <a:gd name="T10" fmla="*/ 251049 w 256033"/>
                <a:gd name="T11" fmla="*/ 28017 h 73534"/>
                <a:gd name="T12" fmla="*/ 254074 w 256033"/>
                <a:gd name="T13" fmla="*/ 36039 h 73534"/>
                <a:gd name="T14" fmla="*/ 251049 w 256033"/>
                <a:gd name="T15" fmla="*/ 42335 h 73534"/>
                <a:gd name="T16" fmla="*/ 243361 w 256033"/>
                <a:gd name="T17" fmla="*/ 49123 h 73534"/>
                <a:gd name="T18" fmla="*/ 216265 w 256033"/>
                <a:gd name="T19" fmla="*/ 60602 h 73534"/>
                <a:gd name="T20" fmla="*/ 176187 w 256033"/>
                <a:gd name="T21" fmla="*/ 68624 h 73534"/>
                <a:gd name="T22" fmla="*/ 127288 w 256033"/>
                <a:gd name="T23" fmla="*/ 71463 h 73534"/>
                <a:gd name="T24" fmla="*/ 77129 w 256033"/>
                <a:gd name="T25" fmla="*/ 68624 h 73534"/>
                <a:gd name="T26" fmla="*/ 37053 w 256033"/>
                <a:gd name="T27" fmla="*/ 60602 h 73534"/>
                <a:gd name="T28" fmla="*/ 9326 w 256033"/>
                <a:gd name="T29" fmla="*/ 49123 h 73534"/>
                <a:gd name="T30" fmla="*/ 2269 w 256033"/>
                <a:gd name="T31" fmla="*/ 42335 h 73534"/>
                <a:gd name="T32" fmla="*/ 0 w 256033"/>
                <a:gd name="T33" fmla="*/ 36039 h 73534"/>
                <a:gd name="T34" fmla="*/ 2269 w 256033"/>
                <a:gd name="T35" fmla="*/ 28017 h 73534"/>
                <a:gd name="T36" fmla="*/ 9326 w 256033"/>
                <a:gd name="T37" fmla="*/ 21106 h 73534"/>
                <a:gd name="T38" fmla="*/ 21171 w 256033"/>
                <a:gd name="T39" fmla="*/ 14811 h 73534"/>
                <a:gd name="T40" fmla="*/ 37053 w 256033"/>
                <a:gd name="T41" fmla="*/ 10244 h 73534"/>
                <a:gd name="T42" fmla="*/ 77129 w 256033"/>
                <a:gd name="T43" fmla="*/ 2344 h 735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6033"/>
                <a:gd name="T67" fmla="*/ 0 h 73534"/>
                <a:gd name="T68" fmla="*/ 256033 w 256033"/>
                <a:gd name="T69" fmla="*/ 73534 h 735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6033" h="73534">
                  <a:moveTo>
                    <a:pt x="128270" y="0"/>
                  </a:moveTo>
                  <a:lnTo>
                    <a:pt x="153161" y="0"/>
                  </a:lnTo>
                  <a:lnTo>
                    <a:pt x="198373" y="5841"/>
                  </a:lnTo>
                  <a:lnTo>
                    <a:pt x="233426" y="15240"/>
                  </a:lnTo>
                  <a:lnTo>
                    <a:pt x="245236" y="21716"/>
                  </a:lnTo>
                  <a:lnTo>
                    <a:pt x="252983" y="28829"/>
                  </a:lnTo>
                  <a:lnTo>
                    <a:pt x="256032" y="37083"/>
                  </a:lnTo>
                  <a:lnTo>
                    <a:pt x="252983" y="43561"/>
                  </a:lnTo>
                  <a:lnTo>
                    <a:pt x="245236" y="50545"/>
                  </a:lnTo>
                  <a:lnTo>
                    <a:pt x="217932" y="62357"/>
                  </a:lnTo>
                  <a:lnTo>
                    <a:pt x="177545" y="70612"/>
                  </a:lnTo>
                  <a:lnTo>
                    <a:pt x="128270" y="73533"/>
                  </a:lnTo>
                  <a:lnTo>
                    <a:pt x="77723" y="70612"/>
                  </a:lnTo>
                  <a:lnTo>
                    <a:pt x="37338" y="62357"/>
                  </a:lnTo>
                  <a:lnTo>
                    <a:pt x="9398" y="50545"/>
                  </a:lnTo>
                  <a:lnTo>
                    <a:pt x="2285" y="43561"/>
                  </a:lnTo>
                  <a:lnTo>
                    <a:pt x="0" y="37083"/>
                  </a:lnTo>
                  <a:lnTo>
                    <a:pt x="2285" y="28829"/>
                  </a:lnTo>
                  <a:lnTo>
                    <a:pt x="9398" y="21716"/>
                  </a:lnTo>
                  <a:lnTo>
                    <a:pt x="21335" y="15240"/>
                  </a:lnTo>
                  <a:lnTo>
                    <a:pt x="37338" y="10540"/>
                  </a:lnTo>
                  <a:lnTo>
                    <a:pt x="77723" y="2412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7" name="Полилиния 278"/>
            <p:cNvSpPr>
              <a:spLocks noChangeArrowheads="1"/>
            </p:cNvSpPr>
            <p:nvPr/>
          </p:nvSpPr>
          <p:spPr bwMode="auto">
            <a:xfrm>
              <a:off x="2267179" y="607685"/>
              <a:ext cx="253955" cy="39679"/>
            </a:xfrm>
            <a:custGeom>
              <a:avLst/>
              <a:gdLst>
                <a:gd name="T0" fmla="*/ 0 w 254255"/>
                <a:gd name="T1" fmla="*/ 0 h 40642"/>
                <a:gd name="T2" fmla="*/ 253056 w 254255"/>
                <a:gd name="T3" fmla="*/ 0 h 40642"/>
                <a:gd name="T4" fmla="*/ 253056 w 254255"/>
                <a:gd name="T5" fmla="*/ 36924 h 40642"/>
                <a:gd name="T6" fmla="*/ 0 w 254255"/>
                <a:gd name="T7" fmla="*/ 36924 h 406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255"/>
                <a:gd name="T13" fmla="*/ 0 h 40642"/>
                <a:gd name="T14" fmla="*/ 254255 w 254255"/>
                <a:gd name="T15" fmla="*/ 40642 h 406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255" h="40642">
                  <a:moveTo>
                    <a:pt x="0" y="0"/>
                  </a:moveTo>
                  <a:lnTo>
                    <a:pt x="254254" y="0"/>
                  </a:lnTo>
                  <a:lnTo>
                    <a:pt x="254254" y="40641"/>
                  </a:lnTo>
                  <a:lnTo>
                    <a:pt x="0" y="40641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8" name="Полилиния 279"/>
            <p:cNvSpPr>
              <a:spLocks noChangeArrowheads="1"/>
            </p:cNvSpPr>
            <p:nvPr/>
          </p:nvSpPr>
          <p:spPr bwMode="auto">
            <a:xfrm>
              <a:off x="2267179" y="571179"/>
              <a:ext cx="253955" cy="73011"/>
            </a:xfrm>
            <a:custGeom>
              <a:avLst/>
              <a:gdLst>
                <a:gd name="T0" fmla="*/ 125398 w 254889"/>
                <a:gd name="T1" fmla="*/ 0 h 73534"/>
                <a:gd name="T2" fmla="*/ 149930 w 254889"/>
                <a:gd name="T3" fmla="*/ 0 h 73534"/>
                <a:gd name="T4" fmla="*/ 194981 w 254889"/>
                <a:gd name="T5" fmla="*/ 5676 h 73534"/>
                <a:gd name="T6" fmla="*/ 229524 w 254889"/>
                <a:gd name="T7" fmla="*/ 14933 h 73534"/>
                <a:gd name="T8" fmla="*/ 241287 w 254889"/>
                <a:gd name="T9" fmla="*/ 21230 h 73534"/>
                <a:gd name="T10" fmla="*/ 248295 w 254889"/>
                <a:gd name="T11" fmla="*/ 28017 h 73534"/>
                <a:gd name="T12" fmla="*/ 251172 w 254889"/>
                <a:gd name="T13" fmla="*/ 35422 h 73534"/>
                <a:gd name="T14" fmla="*/ 248295 w 254889"/>
                <a:gd name="T15" fmla="*/ 42335 h 73534"/>
                <a:gd name="T16" fmla="*/ 241287 w 254889"/>
                <a:gd name="T17" fmla="*/ 49123 h 73534"/>
                <a:gd name="T18" fmla="*/ 214254 w 254889"/>
                <a:gd name="T19" fmla="*/ 60602 h 73534"/>
                <a:gd name="T20" fmla="*/ 173957 w 254889"/>
                <a:gd name="T21" fmla="*/ 68624 h 73534"/>
                <a:gd name="T22" fmla="*/ 125398 w 254889"/>
                <a:gd name="T23" fmla="*/ 71463 h 73534"/>
                <a:gd name="T24" fmla="*/ 76217 w 254889"/>
                <a:gd name="T25" fmla="*/ 68624 h 73534"/>
                <a:gd name="T26" fmla="*/ 36418 w 254889"/>
                <a:gd name="T27" fmla="*/ 60602 h 73534"/>
                <a:gd name="T28" fmla="*/ 9385 w 254889"/>
                <a:gd name="T29" fmla="*/ 49123 h 73534"/>
                <a:gd name="T30" fmla="*/ 1877 w 254889"/>
                <a:gd name="T31" fmla="*/ 42335 h 73534"/>
                <a:gd name="T32" fmla="*/ 0 w 254889"/>
                <a:gd name="T33" fmla="*/ 35422 h 73534"/>
                <a:gd name="T34" fmla="*/ 1877 w 254889"/>
                <a:gd name="T35" fmla="*/ 28017 h 73534"/>
                <a:gd name="T36" fmla="*/ 9385 w 254889"/>
                <a:gd name="T37" fmla="*/ 21230 h 73534"/>
                <a:gd name="T38" fmla="*/ 20525 w 254889"/>
                <a:gd name="T39" fmla="*/ 14933 h 73534"/>
                <a:gd name="T40" fmla="*/ 36418 w 254889"/>
                <a:gd name="T41" fmla="*/ 10368 h 73534"/>
                <a:gd name="T42" fmla="*/ 76217 w 254889"/>
                <a:gd name="T43" fmla="*/ 2344 h 735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4889"/>
                <a:gd name="T67" fmla="*/ 0 h 73534"/>
                <a:gd name="T68" fmla="*/ 254889 w 254889"/>
                <a:gd name="T69" fmla="*/ 73534 h 735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4889" h="73534">
                  <a:moveTo>
                    <a:pt x="127253" y="0"/>
                  </a:moveTo>
                  <a:lnTo>
                    <a:pt x="152146" y="0"/>
                  </a:lnTo>
                  <a:lnTo>
                    <a:pt x="197865" y="5841"/>
                  </a:lnTo>
                  <a:lnTo>
                    <a:pt x="232918" y="15366"/>
                  </a:lnTo>
                  <a:lnTo>
                    <a:pt x="244856" y="21844"/>
                  </a:lnTo>
                  <a:lnTo>
                    <a:pt x="251968" y="28829"/>
                  </a:lnTo>
                  <a:lnTo>
                    <a:pt x="254888" y="36448"/>
                  </a:lnTo>
                  <a:lnTo>
                    <a:pt x="251968" y="43561"/>
                  </a:lnTo>
                  <a:lnTo>
                    <a:pt x="244856" y="50545"/>
                  </a:lnTo>
                  <a:lnTo>
                    <a:pt x="217424" y="62357"/>
                  </a:lnTo>
                  <a:lnTo>
                    <a:pt x="176530" y="70612"/>
                  </a:lnTo>
                  <a:lnTo>
                    <a:pt x="127253" y="73533"/>
                  </a:lnTo>
                  <a:lnTo>
                    <a:pt x="77343" y="70612"/>
                  </a:lnTo>
                  <a:lnTo>
                    <a:pt x="36956" y="62357"/>
                  </a:lnTo>
                  <a:lnTo>
                    <a:pt x="9525" y="50545"/>
                  </a:lnTo>
                  <a:lnTo>
                    <a:pt x="1905" y="43561"/>
                  </a:lnTo>
                  <a:lnTo>
                    <a:pt x="0" y="36448"/>
                  </a:lnTo>
                  <a:lnTo>
                    <a:pt x="1905" y="28829"/>
                  </a:lnTo>
                  <a:lnTo>
                    <a:pt x="9525" y="21844"/>
                  </a:lnTo>
                  <a:lnTo>
                    <a:pt x="20828" y="15366"/>
                  </a:lnTo>
                  <a:lnTo>
                    <a:pt x="36956" y="10668"/>
                  </a:lnTo>
                  <a:lnTo>
                    <a:pt x="77343" y="2412"/>
                  </a:lnTo>
                  <a:close/>
                </a:path>
              </a:pathLst>
            </a:custGeom>
            <a:solidFill>
              <a:srgbClr val="DEDEDE"/>
            </a:solidFill>
            <a:ln w="0" algn="ctr">
              <a:solidFill>
                <a:srgbClr val="DEDED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9" name="Полилиния 280"/>
            <p:cNvSpPr>
              <a:spLocks noChangeArrowheads="1"/>
            </p:cNvSpPr>
            <p:nvPr/>
          </p:nvSpPr>
          <p:spPr bwMode="auto">
            <a:xfrm>
              <a:off x="2284638" y="571179"/>
              <a:ext cx="219036" cy="63488"/>
            </a:xfrm>
            <a:custGeom>
              <a:avLst/>
              <a:gdLst>
                <a:gd name="T0" fmla="*/ 110030 w 218695"/>
                <a:gd name="T1" fmla="*/ 0 h 62867"/>
                <a:gd name="T2" fmla="*/ 131628 w 218695"/>
                <a:gd name="T3" fmla="*/ 0 h 62867"/>
                <a:gd name="T4" fmla="*/ 187217 w 218695"/>
                <a:gd name="T5" fmla="*/ 9114 h 62867"/>
                <a:gd name="T6" fmla="*/ 211115 w 218695"/>
                <a:gd name="T7" fmla="*/ 19550 h 62867"/>
                <a:gd name="T8" fmla="*/ 216993 w 218695"/>
                <a:gd name="T9" fmla="*/ 25626 h 62867"/>
                <a:gd name="T10" fmla="*/ 220062 w 218695"/>
                <a:gd name="T11" fmla="*/ 33024 h 62867"/>
                <a:gd name="T12" fmla="*/ 216993 w 218695"/>
                <a:gd name="T13" fmla="*/ 39099 h 62867"/>
                <a:gd name="T14" fmla="*/ 211115 w 218695"/>
                <a:gd name="T15" fmla="*/ 45308 h 62867"/>
                <a:gd name="T16" fmla="*/ 187217 w 218695"/>
                <a:gd name="T17" fmla="*/ 56272 h 62867"/>
                <a:gd name="T18" fmla="*/ 131628 w 218695"/>
                <a:gd name="T19" fmla="*/ 65387 h 62867"/>
                <a:gd name="T20" fmla="*/ 87283 w 218695"/>
                <a:gd name="T21" fmla="*/ 65387 h 62867"/>
                <a:gd name="T22" fmla="*/ 32331 w 218695"/>
                <a:gd name="T23" fmla="*/ 56272 h 62867"/>
                <a:gd name="T24" fmla="*/ 8434 w 218695"/>
                <a:gd name="T25" fmla="*/ 45308 h 62867"/>
                <a:gd name="T26" fmla="*/ 1916 w 218695"/>
                <a:gd name="T27" fmla="*/ 39099 h 62867"/>
                <a:gd name="T28" fmla="*/ 0 w 218695"/>
                <a:gd name="T29" fmla="*/ 33024 h 62867"/>
                <a:gd name="T30" fmla="*/ 1916 w 218695"/>
                <a:gd name="T31" fmla="*/ 25626 h 62867"/>
                <a:gd name="T32" fmla="*/ 8434 w 218695"/>
                <a:gd name="T33" fmla="*/ 19550 h 62867"/>
                <a:gd name="T34" fmla="*/ 18657 w 218695"/>
                <a:gd name="T35" fmla="*/ 14003 h 62867"/>
                <a:gd name="T36" fmla="*/ 32331 w 218695"/>
                <a:gd name="T37" fmla="*/ 9114 h 62867"/>
                <a:gd name="T38" fmla="*/ 67091 w 218695"/>
                <a:gd name="T39" fmla="*/ 2378 h 628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8695"/>
                <a:gd name="T61" fmla="*/ 0 h 62867"/>
                <a:gd name="T62" fmla="*/ 218695 w 218695"/>
                <a:gd name="T63" fmla="*/ 62867 h 628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8695" h="62867">
                  <a:moveTo>
                    <a:pt x="109347" y="0"/>
                  </a:moveTo>
                  <a:lnTo>
                    <a:pt x="130810" y="0"/>
                  </a:lnTo>
                  <a:lnTo>
                    <a:pt x="186054" y="8763"/>
                  </a:lnTo>
                  <a:lnTo>
                    <a:pt x="209803" y="18796"/>
                  </a:lnTo>
                  <a:lnTo>
                    <a:pt x="215645" y="24638"/>
                  </a:lnTo>
                  <a:lnTo>
                    <a:pt x="218694" y="31750"/>
                  </a:lnTo>
                  <a:lnTo>
                    <a:pt x="215645" y="37592"/>
                  </a:lnTo>
                  <a:lnTo>
                    <a:pt x="209803" y="43561"/>
                  </a:lnTo>
                  <a:lnTo>
                    <a:pt x="186054" y="54103"/>
                  </a:lnTo>
                  <a:lnTo>
                    <a:pt x="130810" y="62866"/>
                  </a:lnTo>
                  <a:lnTo>
                    <a:pt x="86741" y="62866"/>
                  </a:lnTo>
                  <a:lnTo>
                    <a:pt x="32131" y="54103"/>
                  </a:lnTo>
                  <a:lnTo>
                    <a:pt x="8382" y="43561"/>
                  </a:lnTo>
                  <a:lnTo>
                    <a:pt x="1904" y="37592"/>
                  </a:lnTo>
                  <a:lnTo>
                    <a:pt x="0" y="31750"/>
                  </a:lnTo>
                  <a:lnTo>
                    <a:pt x="1904" y="24638"/>
                  </a:lnTo>
                  <a:lnTo>
                    <a:pt x="8382" y="18796"/>
                  </a:lnTo>
                  <a:lnTo>
                    <a:pt x="18541" y="13463"/>
                  </a:lnTo>
                  <a:lnTo>
                    <a:pt x="32131" y="8763"/>
                  </a:lnTo>
                  <a:lnTo>
                    <a:pt x="66675" y="2286"/>
                  </a:lnTo>
                  <a:close/>
                </a:path>
              </a:pathLst>
            </a:custGeom>
            <a:solidFill>
              <a:srgbClr val="BFBFBF"/>
            </a:solidFill>
            <a:ln w="0" algn="ctr">
              <a:solidFill>
                <a:srgbClr val="BFBFB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0" name="Полилиния 281"/>
            <p:cNvSpPr>
              <a:spLocks noChangeArrowheads="1"/>
            </p:cNvSpPr>
            <p:nvPr/>
          </p:nvSpPr>
          <p:spPr bwMode="auto">
            <a:xfrm>
              <a:off x="2316382" y="580702"/>
              <a:ext cx="153961" cy="41267"/>
            </a:xfrm>
            <a:custGeom>
              <a:avLst/>
              <a:gdLst>
                <a:gd name="T0" fmla="*/ 76905 w 153798"/>
                <a:gd name="T1" fmla="*/ 0 h 41148"/>
                <a:gd name="T2" fmla="*/ 106751 w 153798"/>
                <a:gd name="T3" fmla="*/ 1155 h 41148"/>
                <a:gd name="T4" fmla="*/ 140803 w 153798"/>
                <a:gd name="T5" fmla="*/ 8350 h 41148"/>
                <a:gd name="T6" fmla="*/ 152664 w 153798"/>
                <a:gd name="T7" fmla="*/ 16059 h 41148"/>
                <a:gd name="T8" fmla="*/ 154450 w 153798"/>
                <a:gd name="T9" fmla="*/ 20814 h 41148"/>
                <a:gd name="T10" fmla="*/ 152664 w 153798"/>
                <a:gd name="T11" fmla="*/ 24409 h 41148"/>
                <a:gd name="T12" fmla="*/ 147944 w 153798"/>
                <a:gd name="T13" fmla="*/ 28521 h 41148"/>
                <a:gd name="T14" fmla="*/ 131746 w 153798"/>
                <a:gd name="T15" fmla="*/ 35716 h 41148"/>
                <a:gd name="T16" fmla="*/ 76905 w 153798"/>
                <a:gd name="T17" fmla="*/ 41625 h 41148"/>
                <a:gd name="T18" fmla="*/ 22574 w 153798"/>
                <a:gd name="T19" fmla="*/ 35716 h 41148"/>
                <a:gd name="T20" fmla="*/ 12498 w 153798"/>
                <a:gd name="T21" fmla="*/ 32119 h 41148"/>
                <a:gd name="T22" fmla="*/ 5993 w 153798"/>
                <a:gd name="T23" fmla="*/ 28521 h 41148"/>
                <a:gd name="T24" fmla="*/ 1147 w 153798"/>
                <a:gd name="T25" fmla="*/ 24409 h 41148"/>
                <a:gd name="T26" fmla="*/ 0 w 153798"/>
                <a:gd name="T27" fmla="*/ 20814 h 41148"/>
                <a:gd name="T28" fmla="*/ 1147 w 153798"/>
                <a:gd name="T29" fmla="*/ 16059 h 41148"/>
                <a:gd name="T30" fmla="*/ 12498 w 153798"/>
                <a:gd name="T31" fmla="*/ 8350 h 41148"/>
                <a:gd name="T32" fmla="*/ 33414 w 153798"/>
                <a:gd name="T33" fmla="*/ 2954 h 411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3798"/>
                <a:gd name="T52" fmla="*/ 0 h 41148"/>
                <a:gd name="T53" fmla="*/ 153798 w 153798"/>
                <a:gd name="T54" fmla="*/ 41148 h 411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3798" h="41148">
                  <a:moveTo>
                    <a:pt x="76581" y="0"/>
                  </a:moveTo>
                  <a:lnTo>
                    <a:pt x="106299" y="1143"/>
                  </a:lnTo>
                  <a:lnTo>
                    <a:pt x="140207" y="8254"/>
                  </a:lnTo>
                  <a:lnTo>
                    <a:pt x="152019" y="15875"/>
                  </a:lnTo>
                  <a:lnTo>
                    <a:pt x="153797" y="20574"/>
                  </a:lnTo>
                  <a:lnTo>
                    <a:pt x="152019" y="24129"/>
                  </a:lnTo>
                  <a:lnTo>
                    <a:pt x="147319" y="28193"/>
                  </a:lnTo>
                  <a:lnTo>
                    <a:pt x="131190" y="35306"/>
                  </a:lnTo>
                  <a:lnTo>
                    <a:pt x="76581" y="41147"/>
                  </a:lnTo>
                  <a:lnTo>
                    <a:pt x="22478" y="35306"/>
                  </a:lnTo>
                  <a:lnTo>
                    <a:pt x="12446" y="31750"/>
                  </a:lnTo>
                  <a:lnTo>
                    <a:pt x="5969" y="28193"/>
                  </a:lnTo>
                  <a:lnTo>
                    <a:pt x="1143" y="24129"/>
                  </a:lnTo>
                  <a:lnTo>
                    <a:pt x="0" y="20574"/>
                  </a:lnTo>
                  <a:lnTo>
                    <a:pt x="1143" y="15875"/>
                  </a:lnTo>
                  <a:lnTo>
                    <a:pt x="12446" y="8254"/>
                  </a:lnTo>
                  <a:lnTo>
                    <a:pt x="33274" y="2921"/>
                  </a:lnTo>
                  <a:close/>
                </a:path>
              </a:pathLst>
            </a:custGeom>
            <a:solidFill>
              <a:srgbClr val="8F8F8F"/>
            </a:solidFill>
            <a:ln w="0" algn="ctr">
              <a:solidFill>
                <a:srgbClr val="8F8F8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1" name="Полилиния 282"/>
            <p:cNvSpPr>
              <a:spLocks noChangeArrowheads="1"/>
            </p:cNvSpPr>
            <p:nvPr/>
          </p:nvSpPr>
          <p:spPr bwMode="auto">
            <a:xfrm>
              <a:off x="2337017" y="583876"/>
              <a:ext cx="112692" cy="28569"/>
            </a:xfrm>
            <a:custGeom>
              <a:avLst/>
              <a:gdLst>
                <a:gd name="T0" fmla="*/ 56854 w 112776"/>
                <a:gd name="T1" fmla="*/ 0 h 28830"/>
                <a:gd name="T2" fmla="*/ 78127 w 112776"/>
                <a:gd name="T3" fmla="*/ 489 h 28830"/>
                <a:gd name="T4" fmla="*/ 95852 w 112776"/>
                <a:gd name="T5" fmla="*/ 3918 h 28830"/>
                <a:gd name="T6" fmla="*/ 107757 w 112776"/>
                <a:gd name="T7" fmla="*/ 7960 h 28830"/>
                <a:gd name="T8" fmla="*/ 110666 w 112776"/>
                <a:gd name="T9" fmla="*/ 10778 h 28830"/>
                <a:gd name="T10" fmla="*/ 112439 w 112776"/>
                <a:gd name="T11" fmla="*/ 14083 h 28830"/>
                <a:gd name="T12" fmla="*/ 110666 w 112776"/>
                <a:gd name="T13" fmla="*/ 16410 h 28830"/>
                <a:gd name="T14" fmla="*/ 107757 w 112776"/>
                <a:gd name="T15" fmla="*/ 18736 h 28830"/>
                <a:gd name="T16" fmla="*/ 95852 w 112776"/>
                <a:gd name="T17" fmla="*/ 23268 h 28830"/>
                <a:gd name="T18" fmla="*/ 56854 w 112776"/>
                <a:gd name="T19" fmla="*/ 27799 h 28830"/>
                <a:gd name="T20" fmla="*/ 16461 w 112776"/>
                <a:gd name="T21" fmla="*/ 23268 h 28830"/>
                <a:gd name="T22" fmla="*/ 4051 w 112776"/>
                <a:gd name="T23" fmla="*/ 18736 h 28830"/>
                <a:gd name="T24" fmla="*/ 507 w 112776"/>
                <a:gd name="T25" fmla="*/ 16410 h 28830"/>
                <a:gd name="T26" fmla="*/ 0 w 112776"/>
                <a:gd name="T27" fmla="*/ 14083 h 28830"/>
                <a:gd name="T28" fmla="*/ 507 w 112776"/>
                <a:gd name="T29" fmla="*/ 10778 h 28830"/>
                <a:gd name="T30" fmla="*/ 4051 w 112776"/>
                <a:gd name="T31" fmla="*/ 7960 h 28830"/>
                <a:gd name="T32" fmla="*/ 24816 w 112776"/>
                <a:gd name="T33" fmla="*/ 1713 h 288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2776"/>
                <a:gd name="T52" fmla="*/ 0 h 28830"/>
                <a:gd name="T53" fmla="*/ 112776 w 112776"/>
                <a:gd name="T54" fmla="*/ 28830 h 288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2776" h="28830">
                  <a:moveTo>
                    <a:pt x="57022" y="0"/>
                  </a:moveTo>
                  <a:lnTo>
                    <a:pt x="78359" y="508"/>
                  </a:lnTo>
                  <a:lnTo>
                    <a:pt x="96138" y="4063"/>
                  </a:lnTo>
                  <a:lnTo>
                    <a:pt x="108077" y="8255"/>
                  </a:lnTo>
                  <a:lnTo>
                    <a:pt x="110997" y="11176"/>
                  </a:lnTo>
                  <a:lnTo>
                    <a:pt x="112775" y="14605"/>
                  </a:lnTo>
                  <a:lnTo>
                    <a:pt x="110997" y="17018"/>
                  </a:lnTo>
                  <a:lnTo>
                    <a:pt x="108077" y="19430"/>
                  </a:lnTo>
                  <a:lnTo>
                    <a:pt x="96138" y="24130"/>
                  </a:lnTo>
                  <a:lnTo>
                    <a:pt x="57022" y="28829"/>
                  </a:lnTo>
                  <a:lnTo>
                    <a:pt x="16509" y="24130"/>
                  </a:lnTo>
                  <a:lnTo>
                    <a:pt x="4063" y="19430"/>
                  </a:lnTo>
                  <a:lnTo>
                    <a:pt x="507" y="17018"/>
                  </a:lnTo>
                  <a:lnTo>
                    <a:pt x="0" y="14605"/>
                  </a:lnTo>
                  <a:lnTo>
                    <a:pt x="507" y="11176"/>
                  </a:lnTo>
                  <a:lnTo>
                    <a:pt x="4063" y="8255"/>
                  </a:lnTo>
                  <a:lnTo>
                    <a:pt x="24891" y="177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2" name="Полилиния 283"/>
            <p:cNvSpPr>
              <a:spLocks noChangeArrowheads="1"/>
            </p:cNvSpPr>
            <p:nvPr/>
          </p:nvSpPr>
          <p:spPr bwMode="auto">
            <a:xfrm>
              <a:off x="2525895" y="572766"/>
              <a:ext cx="55553" cy="19046"/>
            </a:xfrm>
            <a:custGeom>
              <a:avLst/>
              <a:gdLst>
                <a:gd name="T0" fmla="*/ 28699 w 55119"/>
                <a:gd name="T1" fmla="*/ 0 h 18162"/>
                <a:gd name="T2" fmla="*/ 44032 w 55119"/>
                <a:gd name="T3" fmla="*/ 615 h 18162"/>
                <a:gd name="T4" fmla="*/ 51370 w 55119"/>
                <a:gd name="T5" fmla="*/ 4148 h 18162"/>
                <a:gd name="T6" fmla="*/ 54516 w 55119"/>
                <a:gd name="T7" fmla="*/ 6297 h 18162"/>
                <a:gd name="T8" fmla="*/ 56874 w 55119"/>
                <a:gd name="T9" fmla="*/ 11367 h 18162"/>
                <a:gd name="T10" fmla="*/ 55695 w 55119"/>
                <a:gd name="T11" fmla="*/ 12749 h 18162"/>
                <a:gd name="T12" fmla="*/ 54516 w 55119"/>
                <a:gd name="T13" fmla="*/ 14900 h 18162"/>
                <a:gd name="T14" fmla="*/ 51370 w 55119"/>
                <a:gd name="T15" fmla="*/ 16282 h 18162"/>
                <a:gd name="T16" fmla="*/ 48357 w 55119"/>
                <a:gd name="T17" fmla="*/ 18431 h 18162"/>
                <a:gd name="T18" fmla="*/ 28699 w 55119"/>
                <a:gd name="T19" fmla="*/ 21963 h 18162"/>
                <a:gd name="T20" fmla="*/ 7861 w 55119"/>
                <a:gd name="T21" fmla="*/ 18431 h 18162"/>
                <a:gd name="T22" fmla="*/ 1834 w 55119"/>
                <a:gd name="T23" fmla="*/ 14900 h 18162"/>
                <a:gd name="T24" fmla="*/ 0 w 55119"/>
                <a:gd name="T25" fmla="*/ 12749 h 18162"/>
                <a:gd name="T26" fmla="*/ 0 w 55119"/>
                <a:gd name="T27" fmla="*/ 8448 h 18162"/>
                <a:gd name="T28" fmla="*/ 4192 w 55119"/>
                <a:gd name="T29" fmla="*/ 4148 h 18162"/>
                <a:gd name="T30" fmla="*/ 7861 w 55119"/>
                <a:gd name="T31" fmla="*/ 2764 h 18162"/>
                <a:gd name="T32" fmla="*/ 11531 w 55119"/>
                <a:gd name="T33" fmla="*/ 615 h 181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119"/>
                <a:gd name="T52" fmla="*/ 0 h 18162"/>
                <a:gd name="T53" fmla="*/ 55119 w 55119"/>
                <a:gd name="T54" fmla="*/ 18162 h 181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119" h="18162">
                  <a:moveTo>
                    <a:pt x="27813" y="0"/>
                  </a:moveTo>
                  <a:lnTo>
                    <a:pt x="42672" y="508"/>
                  </a:lnTo>
                  <a:lnTo>
                    <a:pt x="49784" y="3429"/>
                  </a:lnTo>
                  <a:lnTo>
                    <a:pt x="52832" y="5207"/>
                  </a:lnTo>
                  <a:lnTo>
                    <a:pt x="55118" y="9399"/>
                  </a:lnTo>
                  <a:lnTo>
                    <a:pt x="53975" y="10542"/>
                  </a:lnTo>
                  <a:lnTo>
                    <a:pt x="52832" y="12320"/>
                  </a:lnTo>
                  <a:lnTo>
                    <a:pt x="49784" y="13463"/>
                  </a:lnTo>
                  <a:lnTo>
                    <a:pt x="46863" y="15240"/>
                  </a:lnTo>
                  <a:lnTo>
                    <a:pt x="27813" y="18161"/>
                  </a:lnTo>
                  <a:lnTo>
                    <a:pt x="7619" y="15240"/>
                  </a:lnTo>
                  <a:lnTo>
                    <a:pt x="1778" y="12320"/>
                  </a:lnTo>
                  <a:lnTo>
                    <a:pt x="0" y="10542"/>
                  </a:lnTo>
                  <a:lnTo>
                    <a:pt x="0" y="6985"/>
                  </a:lnTo>
                  <a:lnTo>
                    <a:pt x="4063" y="3429"/>
                  </a:lnTo>
                  <a:lnTo>
                    <a:pt x="7619" y="2286"/>
                  </a:lnTo>
                  <a:lnTo>
                    <a:pt x="11175" y="508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3" name="Полилиния 284"/>
            <p:cNvSpPr>
              <a:spLocks noChangeArrowheads="1"/>
            </p:cNvSpPr>
            <p:nvPr/>
          </p:nvSpPr>
          <p:spPr bwMode="auto">
            <a:xfrm>
              <a:off x="2846513" y="566418"/>
              <a:ext cx="69838" cy="39679"/>
            </a:xfrm>
            <a:custGeom>
              <a:avLst/>
              <a:gdLst>
                <a:gd name="T0" fmla="*/ 18268 w 69979"/>
                <a:gd name="T1" fmla="*/ 40616 h 39371"/>
                <a:gd name="T2" fmla="*/ 0 w 69979"/>
                <a:gd name="T3" fmla="*/ 36294 h 39371"/>
                <a:gd name="T4" fmla="*/ 49384 w 69979"/>
                <a:gd name="T5" fmla="*/ 0 h 39371"/>
                <a:gd name="T6" fmla="*/ 69416 w 69979"/>
                <a:gd name="T7" fmla="*/ 1704 h 393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979"/>
                <a:gd name="T13" fmla="*/ 0 h 39371"/>
                <a:gd name="T14" fmla="*/ 69979 w 69979"/>
                <a:gd name="T15" fmla="*/ 39371 h 393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979" h="39371">
                  <a:moveTo>
                    <a:pt x="18416" y="39370"/>
                  </a:moveTo>
                  <a:lnTo>
                    <a:pt x="0" y="35180"/>
                  </a:lnTo>
                  <a:lnTo>
                    <a:pt x="49784" y="0"/>
                  </a:lnTo>
                  <a:lnTo>
                    <a:pt x="69978" y="1652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4" name="Полилиния 285"/>
            <p:cNvSpPr>
              <a:spLocks noChangeArrowheads="1"/>
            </p:cNvSpPr>
            <p:nvPr/>
          </p:nvSpPr>
          <p:spPr bwMode="auto">
            <a:xfrm>
              <a:off x="2924287" y="577527"/>
              <a:ext cx="68250" cy="38093"/>
            </a:xfrm>
            <a:custGeom>
              <a:avLst/>
              <a:gdLst>
                <a:gd name="T0" fmla="*/ 16571 w 68961"/>
                <a:gd name="T1" fmla="*/ 35869 h 38864"/>
                <a:gd name="T2" fmla="*/ 0 w 68961"/>
                <a:gd name="T3" fmla="*/ 32000 h 38864"/>
                <a:gd name="T4" fmla="*/ 47397 w 68961"/>
                <a:gd name="T5" fmla="*/ 0 h 38864"/>
                <a:gd name="T6" fmla="*/ 66160 w 68961"/>
                <a:gd name="T7" fmla="*/ 1642 h 38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961"/>
                <a:gd name="T13" fmla="*/ 0 h 38864"/>
                <a:gd name="T14" fmla="*/ 68961 w 68961"/>
                <a:gd name="T15" fmla="*/ 38864 h 38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961" h="38864">
                  <a:moveTo>
                    <a:pt x="17272" y="38863"/>
                  </a:moveTo>
                  <a:lnTo>
                    <a:pt x="0" y="34671"/>
                  </a:lnTo>
                  <a:lnTo>
                    <a:pt x="49403" y="0"/>
                  </a:lnTo>
                  <a:lnTo>
                    <a:pt x="68960" y="1779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5" name="Полилиния 286"/>
            <p:cNvSpPr>
              <a:spLocks noChangeArrowheads="1"/>
            </p:cNvSpPr>
            <p:nvPr/>
          </p:nvSpPr>
          <p:spPr bwMode="auto">
            <a:xfrm>
              <a:off x="2906827" y="580702"/>
              <a:ext cx="33332" cy="15872"/>
            </a:xfrm>
            <a:custGeom>
              <a:avLst/>
              <a:gdLst>
                <a:gd name="T0" fmla="*/ 16248 w 33784"/>
                <a:gd name="T1" fmla="*/ 0 h 15876"/>
                <a:gd name="T2" fmla="*/ 21903 w 33784"/>
                <a:gd name="T3" fmla="*/ 0 h 15876"/>
                <a:gd name="T4" fmla="*/ 26956 w 33784"/>
                <a:gd name="T5" fmla="*/ 2282 h 15876"/>
                <a:gd name="T6" fmla="*/ 30327 w 33784"/>
                <a:gd name="T7" fmla="*/ 4694 h 15876"/>
                <a:gd name="T8" fmla="*/ 32011 w 33784"/>
                <a:gd name="T9" fmla="*/ 8119 h 15876"/>
                <a:gd name="T10" fmla="*/ 30327 w 33784"/>
                <a:gd name="T11" fmla="*/ 10528 h 15876"/>
                <a:gd name="T12" fmla="*/ 26956 w 33784"/>
                <a:gd name="T13" fmla="*/ 13450 h 15876"/>
                <a:gd name="T14" fmla="*/ 16248 w 33784"/>
                <a:gd name="T15" fmla="*/ 15859 h 15876"/>
                <a:gd name="T16" fmla="*/ 6138 w 33784"/>
                <a:gd name="T17" fmla="*/ 14081 h 15876"/>
                <a:gd name="T18" fmla="*/ 4453 w 33784"/>
                <a:gd name="T19" fmla="*/ 13450 h 15876"/>
                <a:gd name="T20" fmla="*/ 1083 w 33784"/>
                <a:gd name="T21" fmla="*/ 10528 h 15876"/>
                <a:gd name="T22" fmla="*/ 0 w 33784"/>
                <a:gd name="T23" fmla="*/ 8119 h 15876"/>
                <a:gd name="T24" fmla="*/ 1083 w 33784"/>
                <a:gd name="T25" fmla="*/ 4694 h 15876"/>
                <a:gd name="T26" fmla="*/ 4453 w 33784"/>
                <a:gd name="T27" fmla="*/ 2282 h 15876"/>
                <a:gd name="T28" fmla="*/ 6138 w 33784"/>
                <a:gd name="T29" fmla="*/ 508 h 15876"/>
                <a:gd name="T30" fmla="*/ 9507 w 33784"/>
                <a:gd name="T31" fmla="*/ 0 h 158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784"/>
                <a:gd name="T49" fmla="*/ 0 h 15876"/>
                <a:gd name="T50" fmla="*/ 33784 w 33784"/>
                <a:gd name="T51" fmla="*/ 15876 h 158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784" h="15876">
                  <a:moveTo>
                    <a:pt x="17146" y="0"/>
                  </a:moveTo>
                  <a:lnTo>
                    <a:pt x="23115" y="0"/>
                  </a:lnTo>
                  <a:lnTo>
                    <a:pt x="28449" y="2286"/>
                  </a:lnTo>
                  <a:lnTo>
                    <a:pt x="32005" y="4698"/>
                  </a:lnTo>
                  <a:lnTo>
                    <a:pt x="33783" y="8127"/>
                  </a:lnTo>
                  <a:lnTo>
                    <a:pt x="32005" y="10540"/>
                  </a:lnTo>
                  <a:lnTo>
                    <a:pt x="28449" y="13462"/>
                  </a:lnTo>
                  <a:lnTo>
                    <a:pt x="17146" y="15875"/>
                  </a:lnTo>
                  <a:lnTo>
                    <a:pt x="6477" y="14097"/>
                  </a:lnTo>
                  <a:lnTo>
                    <a:pt x="4699" y="13462"/>
                  </a:lnTo>
                  <a:lnTo>
                    <a:pt x="1143" y="10540"/>
                  </a:lnTo>
                  <a:lnTo>
                    <a:pt x="0" y="8127"/>
                  </a:lnTo>
                  <a:lnTo>
                    <a:pt x="1143" y="4698"/>
                  </a:lnTo>
                  <a:lnTo>
                    <a:pt x="4699" y="2286"/>
                  </a:lnTo>
                  <a:lnTo>
                    <a:pt x="6477" y="508"/>
                  </a:lnTo>
                  <a:lnTo>
                    <a:pt x="10033" y="0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6" name="Полилиния 287"/>
            <p:cNvSpPr>
              <a:spLocks noChangeArrowheads="1"/>
            </p:cNvSpPr>
            <p:nvPr/>
          </p:nvSpPr>
          <p:spPr bwMode="auto">
            <a:xfrm>
              <a:off x="2911589" y="583876"/>
              <a:ext cx="23808" cy="11111"/>
            </a:xfrm>
            <a:custGeom>
              <a:avLst/>
              <a:gdLst>
                <a:gd name="T0" fmla="*/ 13291 w 23116"/>
                <a:gd name="T1" fmla="*/ 0 h 10542"/>
                <a:gd name="T2" fmla="*/ 18006 w 23116"/>
                <a:gd name="T3" fmla="*/ 0 h 10542"/>
                <a:gd name="T4" fmla="*/ 22009 w 23116"/>
                <a:gd name="T5" fmla="*/ 1411 h 10542"/>
                <a:gd name="T6" fmla="*/ 24723 w 23116"/>
                <a:gd name="T7" fmla="*/ 3604 h 10542"/>
                <a:gd name="T8" fmla="*/ 26010 w 23116"/>
                <a:gd name="T9" fmla="*/ 6424 h 10542"/>
                <a:gd name="T10" fmla="*/ 24723 w 23116"/>
                <a:gd name="T11" fmla="*/ 8618 h 10542"/>
                <a:gd name="T12" fmla="*/ 22009 w 23116"/>
                <a:gd name="T13" fmla="*/ 10812 h 10542"/>
                <a:gd name="T14" fmla="*/ 18006 w 23116"/>
                <a:gd name="T15" fmla="*/ 12223 h 10542"/>
                <a:gd name="T16" fmla="*/ 13291 w 23116"/>
                <a:gd name="T17" fmla="*/ 13008 h 10542"/>
                <a:gd name="T18" fmla="*/ 7290 w 23116"/>
                <a:gd name="T19" fmla="*/ 12223 h 10542"/>
                <a:gd name="T20" fmla="*/ 3287 w 23116"/>
                <a:gd name="T21" fmla="*/ 10812 h 10542"/>
                <a:gd name="T22" fmla="*/ 573 w 23116"/>
                <a:gd name="T23" fmla="*/ 8618 h 10542"/>
                <a:gd name="T24" fmla="*/ 0 w 23116"/>
                <a:gd name="T25" fmla="*/ 6424 h 10542"/>
                <a:gd name="T26" fmla="*/ 573 w 23116"/>
                <a:gd name="T27" fmla="*/ 3604 h 10542"/>
                <a:gd name="T28" fmla="*/ 3287 w 23116"/>
                <a:gd name="T29" fmla="*/ 1411 h 10542"/>
                <a:gd name="T30" fmla="*/ 7290 w 23116"/>
                <a:gd name="T31" fmla="*/ 0 h 105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116"/>
                <a:gd name="T49" fmla="*/ 0 h 10542"/>
                <a:gd name="T50" fmla="*/ 23116 w 23116"/>
                <a:gd name="T51" fmla="*/ 10542 h 105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116" h="10542">
                  <a:moveTo>
                    <a:pt x="11812" y="0"/>
                  </a:moveTo>
                  <a:lnTo>
                    <a:pt x="16003" y="0"/>
                  </a:lnTo>
                  <a:lnTo>
                    <a:pt x="19559" y="1143"/>
                  </a:lnTo>
                  <a:lnTo>
                    <a:pt x="21971" y="2920"/>
                  </a:lnTo>
                  <a:lnTo>
                    <a:pt x="23115" y="5206"/>
                  </a:lnTo>
                  <a:lnTo>
                    <a:pt x="21971" y="6984"/>
                  </a:lnTo>
                  <a:lnTo>
                    <a:pt x="19559" y="8762"/>
                  </a:lnTo>
                  <a:lnTo>
                    <a:pt x="16003" y="9905"/>
                  </a:lnTo>
                  <a:lnTo>
                    <a:pt x="11812" y="10541"/>
                  </a:lnTo>
                  <a:lnTo>
                    <a:pt x="6478" y="9905"/>
                  </a:lnTo>
                  <a:lnTo>
                    <a:pt x="2921" y="8762"/>
                  </a:lnTo>
                  <a:lnTo>
                    <a:pt x="509" y="6984"/>
                  </a:lnTo>
                  <a:lnTo>
                    <a:pt x="0" y="5206"/>
                  </a:lnTo>
                  <a:lnTo>
                    <a:pt x="509" y="2920"/>
                  </a:lnTo>
                  <a:lnTo>
                    <a:pt x="2921" y="1143"/>
                  </a:lnTo>
                  <a:lnTo>
                    <a:pt x="6478" y="0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7" name="Полилиния 288"/>
            <p:cNvSpPr>
              <a:spLocks noChangeArrowheads="1"/>
            </p:cNvSpPr>
            <p:nvPr/>
          </p:nvSpPr>
          <p:spPr bwMode="auto">
            <a:xfrm>
              <a:off x="3051264" y="699742"/>
              <a:ext cx="165071" cy="31744"/>
            </a:xfrm>
            <a:custGeom>
              <a:avLst/>
              <a:gdLst>
                <a:gd name="T0" fmla="*/ 0 w 164466"/>
                <a:gd name="T1" fmla="*/ 0 h 31879"/>
                <a:gd name="T2" fmla="*/ 166898 w 164466"/>
                <a:gd name="T3" fmla="*/ 0 h 31879"/>
                <a:gd name="T4" fmla="*/ 166898 w 164466"/>
                <a:gd name="T5" fmla="*/ 31342 h 31879"/>
                <a:gd name="T6" fmla="*/ 0 w 164466"/>
                <a:gd name="T7" fmla="*/ 31342 h 318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66"/>
                <a:gd name="T13" fmla="*/ 0 h 31879"/>
                <a:gd name="T14" fmla="*/ 164466 w 164466"/>
                <a:gd name="T15" fmla="*/ 31879 h 318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66" h="31879">
                  <a:moveTo>
                    <a:pt x="0" y="0"/>
                  </a:moveTo>
                  <a:lnTo>
                    <a:pt x="164465" y="0"/>
                  </a:lnTo>
                  <a:lnTo>
                    <a:pt x="164465" y="31878"/>
                  </a:lnTo>
                  <a:lnTo>
                    <a:pt x="0" y="31878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8" name="Полилиния 289"/>
            <p:cNvSpPr>
              <a:spLocks noChangeArrowheads="1"/>
            </p:cNvSpPr>
            <p:nvPr/>
          </p:nvSpPr>
          <p:spPr bwMode="auto">
            <a:xfrm>
              <a:off x="3052851" y="712439"/>
              <a:ext cx="161896" cy="38093"/>
            </a:xfrm>
            <a:custGeom>
              <a:avLst/>
              <a:gdLst>
                <a:gd name="T0" fmla="*/ 81476 w 161545"/>
                <a:gd name="T1" fmla="*/ 0 h 37593"/>
                <a:gd name="T2" fmla="*/ 127083 w 161545"/>
                <a:gd name="T3" fmla="*/ 2410 h 37593"/>
                <a:gd name="T4" fmla="*/ 148603 w 161545"/>
                <a:gd name="T5" fmla="*/ 8034 h 37593"/>
                <a:gd name="T6" fmla="*/ 156418 w 161545"/>
                <a:gd name="T7" fmla="*/ 11785 h 37593"/>
                <a:gd name="T8" fmla="*/ 161159 w 161545"/>
                <a:gd name="T9" fmla="*/ 15532 h 37593"/>
                <a:gd name="T10" fmla="*/ 162953 w 161545"/>
                <a:gd name="T11" fmla="*/ 19816 h 37593"/>
                <a:gd name="T12" fmla="*/ 161159 w 161545"/>
                <a:gd name="T13" fmla="*/ 23565 h 37593"/>
                <a:gd name="T14" fmla="*/ 156418 w 161545"/>
                <a:gd name="T15" fmla="*/ 27316 h 37593"/>
                <a:gd name="T16" fmla="*/ 138995 w 161545"/>
                <a:gd name="T17" fmla="*/ 34142 h 37593"/>
                <a:gd name="T18" fmla="*/ 113246 w 161545"/>
                <a:gd name="T19" fmla="*/ 38427 h 37593"/>
                <a:gd name="T20" fmla="*/ 64694 w 161545"/>
                <a:gd name="T21" fmla="*/ 39632 h 37593"/>
                <a:gd name="T22" fmla="*/ 23314 w 161545"/>
                <a:gd name="T23" fmla="*/ 34142 h 37593"/>
                <a:gd name="T24" fmla="*/ 6021 w 161545"/>
                <a:gd name="T25" fmla="*/ 27316 h 37593"/>
                <a:gd name="T26" fmla="*/ 1150 w 161545"/>
                <a:gd name="T27" fmla="*/ 23565 h 37593"/>
                <a:gd name="T28" fmla="*/ 0 w 161545"/>
                <a:gd name="T29" fmla="*/ 19816 h 37593"/>
                <a:gd name="T30" fmla="*/ 1150 w 161545"/>
                <a:gd name="T31" fmla="*/ 15532 h 37593"/>
                <a:gd name="T32" fmla="*/ 6021 w 161545"/>
                <a:gd name="T33" fmla="*/ 11785 h 37593"/>
                <a:gd name="T34" fmla="*/ 13195 w 161545"/>
                <a:gd name="T35" fmla="*/ 8034 h 37593"/>
                <a:gd name="T36" fmla="*/ 35356 w 161545"/>
                <a:gd name="T37" fmla="*/ 2410 h 375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1545"/>
                <a:gd name="T58" fmla="*/ 0 h 37593"/>
                <a:gd name="T59" fmla="*/ 161545 w 161545"/>
                <a:gd name="T60" fmla="*/ 37593 h 375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1545" h="37593">
                  <a:moveTo>
                    <a:pt x="80772" y="0"/>
                  </a:moveTo>
                  <a:lnTo>
                    <a:pt x="125984" y="2286"/>
                  </a:lnTo>
                  <a:lnTo>
                    <a:pt x="147319" y="7621"/>
                  </a:lnTo>
                  <a:lnTo>
                    <a:pt x="155066" y="11177"/>
                  </a:lnTo>
                  <a:lnTo>
                    <a:pt x="159766" y="14732"/>
                  </a:lnTo>
                  <a:lnTo>
                    <a:pt x="161544" y="18796"/>
                  </a:lnTo>
                  <a:lnTo>
                    <a:pt x="159766" y="22353"/>
                  </a:lnTo>
                  <a:lnTo>
                    <a:pt x="155066" y="25909"/>
                  </a:lnTo>
                  <a:lnTo>
                    <a:pt x="137794" y="32385"/>
                  </a:lnTo>
                  <a:lnTo>
                    <a:pt x="112267" y="36449"/>
                  </a:lnTo>
                  <a:lnTo>
                    <a:pt x="64135" y="37592"/>
                  </a:lnTo>
                  <a:lnTo>
                    <a:pt x="23113" y="32385"/>
                  </a:lnTo>
                  <a:lnTo>
                    <a:pt x="5969" y="25909"/>
                  </a:lnTo>
                  <a:lnTo>
                    <a:pt x="1142" y="22353"/>
                  </a:lnTo>
                  <a:lnTo>
                    <a:pt x="0" y="18796"/>
                  </a:lnTo>
                  <a:lnTo>
                    <a:pt x="1142" y="14732"/>
                  </a:lnTo>
                  <a:lnTo>
                    <a:pt x="5969" y="11177"/>
                  </a:lnTo>
                  <a:lnTo>
                    <a:pt x="13081" y="7621"/>
                  </a:lnTo>
                  <a:lnTo>
                    <a:pt x="35051" y="2286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9" name="Полилиния 290"/>
            <p:cNvSpPr>
              <a:spLocks noChangeArrowheads="1"/>
            </p:cNvSpPr>
            <p:nvPr/>
          </p:nvSpPr>
          <p:spPr bwMode="auto">
            <a:xfrm>
              <a:off x="2563988" y="615620"/>
              <a:ext cx="204751" cy="49203"/>
            </a:xfrm>
            <a:custGeom>
              <a:avLst/>
              <a:gdLst>
                <a:gd name="T0" fmla="*/ 2953 w 204217"/>
                <a:gd name="T1" fmla="*/ 0 h 48895"/>
                <a:gd name="T2" fmla="*/ 204051 w 204217"/>
                <a:gd name="T3" fmla="*/ 0 h 48895"/>
                <a:gd name="T4" fmla="*/ 205848 w 204217"/>
                <a:gd name="T5" fmla="*/ 651 h 48895"/>
                <a:gd name="T6" fmla="*/ 206360 w 204217"/>
                <a:gd name="T7" fmla="*/ 3646 h 48895"/>
                <a:gd name="T8" fmla="*/ 206360 w 204217"/>
                <a:gd name="T9" fmla="*/ 47665 h 48895"/>
                <a:gd name="T10" fmla="*/ 205848 w 204217"/>
                <a:gd name="T11" fmla="*/ 49488 h 48895"/>
                <a:gd name="T12" fmla="*/ 204051 w 204217"/>
                <a:gd name="T13" fmla="*/ 50138 h 48895"/>
                <a:gd name="T14" fmla="*/ 2953 w 204217"/>
                <a:gd name="T15" fmla="*/ 50138 h 48895"/>
                <a:gd name="T16" fmla="*/ 513 w 204217"/>
                <a:gd name="T17" fmla="*/ 49488 h 48895"/>
                <a:gd name="T18" fmla="*/ 0 w 204217"/>
                <a:gd name="T19" fmla="*/ 47665 h 48895"/>
                <a:gd name="T20" fmla="*/ 0 w 204217"/>
                <a:gd name="T21" fmla="*/ 3646 h 48895"/>
                <a:gd name="T22" fmla="*/ 513 w 204217"/>
                <a:gd name="T23" fmla="*/ 651 h 488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4217"/>
                <a:gd name="T37" fmla="*/ 0 h 48895"/>
                <a:gd name="T38" fmla="*/ 204217 w 204217"/>
                <a:gd name="T39" fmla="*/ 48895 h 488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4217" h="48895">
                  <a:moveTo>
                    <a:pt x="2921" y="0"/>
                  </a:moveTo>
                  <a:lnTo>
                    <a:pt x="201931" y="0"/>
                  </a:lnTo>
                  <a:lnTo>
                    <a:pt x="203709" y="635"/>
                  </a:lnTo>
                  <a:lnTo>
                    <a:pt x="204216" y="3555"/>
                  </a:lnTo>
                  <a:lnTo>
                    <a:pt x="204216" y="46482"/>
                  </a:lnTo>
                  <a:lnTo>
                    <a:pt x="203709" y="48260"/>
                  </a:lnTo>
                  <a:lnTo>
                    <a:pt x="201931" y="48894"/>
                  </a:lnTo>
                  <a:lnTo>
                    <a:pt x="2921" y="48894"/>
                  </a:lnTo>
                  <a:lnTo>
                    <a:pt x="509" y="48260"/>
                  </a:lnTo>
                  <a:lnTo>
                    <a:pt x="0" y="46482"/>
                  </a:lnTo>
                  <a:lnTo>
                    <a:pt x="0" y="3555"/>
                  </a:lnTo>
                  <a:lnTo>
                    <a:pt x="509" y="635"/>
                  </a:lnTo>
                  <a:close/>
                </a:path>
              </a:pathLst>
            </a:custGeom>
            <a:solidFill>
              <a:srgbClr val="303030"/>
            </a:solidFill>
            <a:ln w="0" algn="ctr">
              <a:solidFill>
                <a:srgbClr val="30303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0" name="Полилиния 291"/>
            <p:cNvSpPr>
              <a:spLocks noChangeArrowheads="1"/>
            </p:cNvSpPr>
            <p:nvPr/>
          </p:nvSpPr>
          <p:spPr bwMode="auto">
            <a:xfrm>
              <a:off x="2565576" y="587051"/>
              <a:ext cx="201576" cy="55552"/>
            </a:xfrm>
            <a:custGeom>
              <a:avLst/>
              <a:gdLst>
                <a:gd name="T0" fmla="*/ 101273 w 201423"/>
                <a:gd name="T1" fmla="*/ 0 h 55882"/>
                <a:gd name="T2" fmla="*/ 156685 w 201423"/>
                <a:gd name="T3" fmla="*/ 3968 h 55882"/>
                <a:gd name="T4" fmla="*/ 184200 w 201423"/>
                <a:gd name="T5" fmla="*/ 12032 h 55882"/>
                <a:gd name="T6" fmla="*/ 193628 w 201423"/>
                <a:gd name="T7" fmla="*/ 17240 h 55882"/>
                <a:gd name="T8" fmla="*/ 199614 w 201423"/>
                <a:gd name="T9" fmla="*/ 22325 h 55882"/>
                <a:gd name="T10" fmla="*/ 202034 w 201423"/>
                <a:gd name="T11" fmla="*/ 28156 h 55882"/>
                <a:gd name="T12" fmla="*/ 199614 w 201423"/>
                <a:gd name="T13" fmla="*/ 33239 h 55882"/>
                <a:gd name="T14" fmla="*/ 193628 w 201423"/>
                <a:gd name="T15" fmla="*/ 38450 h 55882"/>
                <a:gd name="T16" fmla="*/ 172226 w 201423"/>
                <a:gd name="T17" fmla="*/ 47130 h 55882"/>
                <a:gd name="T18" fmla="*/ 121018 w 201423"/>
                <a:gd name="T19" fmla="*/ 54573 h 55882"/>
                <a:gd name="T20" fmla="*/ 80507 w 201423"/>
                <a:gd name="T21" fmla="*/ 54573 h 55882"/>
                <a:gd name="T22" fmla="*/ 44073 w 201423"/>
                <a:gd name="T23" fmla="*/ 49983 h 55882"/>
                <a:gd name="T24" fmla="*/ 16689 w 201423"/>
                <a:gd name="T25" fmla="*/ 43038 h 55882"/>
                <a:gd name="T26" fmla="*/ 7771 w 201423"/>
                <a:gd name="T27" fmla="*/ 38450 h 55882"/>
                <a:gd name="T28" fmla="*/ 1782 w 201423"/>
                <a:gd name="T29" fmla="*/ 33239 h 55882"/>
                <a:gd name="T30" fmla="*/ 0 w 201423"/>
                <a:gd name="T31" fmla="*/ 28156 h 55882"/>
                <a:gd name="T32" fmla="*/ 1782 w 201423"/>
                <a:gd name="T33" fmla="*/ 22325 h 55882"/>
                <a:gd name="T34" fmla="*/ 7771 w 201423"/>
                <a:gd name="T35" fmla="*/ 17240 h 55882"/>
                <a:gd name="T36" fmla="*/ 16689 w 201423"/>
                <a:gd name="T37" fmla="*/ 12032 h 55882"/>
                <a:gd name="T38" fmla="*/ 29170 w 201423"/>
                <a:gd name="T39" fmla="*/ 8063 h 55882"/>
                <a:gd name="T40" fmla="*/ 61400 w 201423"/>
                <a:gd name="T41" fmla="*/ 1738 h 558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1423"/>
                <a:gd name="T64" fmla="*/ 0 h 55882"/>
                <a:gd name="T65" fmla="*/ 201423 w 201423"/>
                <a:gd name="T66" fmla="*/ 55882 h 558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1423" h="55882">
                  <a:moveTo>
                    <a:pt x="100965" y="0"/>
                  </a:moveTo>
                  <a:lnTo>
                    <a:pt x="156209" y="4064"/>
                  </a:lnTo>
                  <a:lnTo>
                    <a:pt x="183641" y="12320"/>
                  </a:lnTo>
                  <a:lnTo>
                    <a:pt x="193040" y="17653"/>
                  </a:lnTo>
                  <a:lnTo>
                    <a:pt x="199009" y="22860"/>
                  </a:lnTo>
                  <a:lnTo>
                    <a:pt x="201422" y="28830"/>
                  </a:lnTo>
                  <a:lnTo>
                    <a:pt x="199009" y="34036"/>
                  </a:lnTo>
                  <a:lnTo>
                    <a:pt x="193040" y="39371"/>
                  </a:lnTo>
                  <a:lnTo>
                    <a:pt x="171703" y="48260"/>
                  </a:lnTo>
                  <a:lnTo>
                    <a:pt x="120650" y="55881"/>
                  </a:lnTo>
                  <a:lnTo>
                    <a:pt x="80263" y="55881"/>
                  </a:lnTo>
                  <a:lnTo>
                    <a:pt x="43941" y="51181"/>
                  </a:lnTo>
                  <a:lnTo>
                    <a:pt x="16637" y="44070"/>
                  </a:lnTo>
                  <a:lnTo>
                    <a:pt x="7747" y="39371"/>
                  </a:lnTo>
                  <a:lnTo>
                    <a:pt x="1778" y="34036"/>
                  </a:lnTo>
                  <a:lnTo>
                    <a:pt x="0" y="28830"/>
                  </a:lnTo>
                  <a:lnTo>
                    <a:pt x="1778" y="22860"/>
                  </a:lnTo>
                  <a:lnTo>
                    <a:pt x="7747" y="17653"/>
                  </a:lnTo>
                  <a:lnTo>
                    <a:pt x="16637" y="12320"/>
                  </a:lnTo>
                  <a:lnTo>
                    <a:pt x="29082" y="8256"/>
                  </a:lnTo>
                  <a:lnTo>
                    <a:pt x="61213" y="1778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1" name="Полилиния 292"/>
            <p:cNvSpPr>
              <a:spLocks noChangeArrowheads="1"/>
            </p:cNvSpPr>
            <p:nvPr/>
          </p:nvSpPr>
          <p:spPr bwMode="auto">
            <a:xfrm>
              <a:off x="2579860" y="593399"/>
              <a:ext cx="171419" cy="39680"/>
            </a:xfrm>
            <a:custGeom>
              <a:avLst/>
              <a:gdLst>
                <a:gd name="T0" fmla="*/ 84529 w 172213"/>
                <a:gd name="T1" fmla="*/ 0 h 40007"/>
                <a:gd name="T2" fmla="*/ 117195 w 172213"/>
                <a:gd name="T3" fmla="*/ 1107 h 40007"/>
                <a:gd name="T4" fmla="*/ 153848 w 172213"/>
                <a:gd name="T5" fmla="*/ 7990 h 40007"/>
                <a:gd name="T6" fmla="*/ 162076 w 172213"/>
                <a:gd name="T7" fmla="*/ 11921 h 40007"/>
                <a:gd name="T8" fmla="*/ 166690 w 172213"/>
                <a:gd name="T9" fmla="*/ 15361 h 40007"/>
                <a:gd name="T10" fmla="*/ 169058 w 172213"/>
                <a:gd name="T11" fmla="*/ 19911 h 40007"/>
                <a:gd name="T12" fmla="*/ 166690 w 172213"/>
                <a:gd name="T13" fmla="*/ 23352 h 40007"/>
                <a:gd name="T14" fmla="*/ 162076 w 172213"/>
                <a:gd name="T15" fmla="*/ 26792 h 40007"/>
                <a:gd name="T16" fmla="*/ 143999 w 172213"/>
                <a:gd name="T17" fmla="*/ 33061 h 40007"/>
                <a:gd name="T18" fmla="*/ 117195 w 172213"/>
                <a:gd name="T19" fmla="*/ 37608 h 40007"/>
                <a:gd name="T20" fmla="*/ 66951 w 172213"/>
                <a:gd name="T21" fmla="*/ 38714 h 40007"/>
                <a:gd name="T22" fmla="*/ 24437 w 172213"/>
                <a:gd name="T23" fmla="*/ 33061 h 40007"/>
                <a:gd name="T24" fmla="*/ 6359 w 172213"/>
                <a:gd name="T25" fmla="*/ 26792 h 40007"/>
                <a:gd name="T26" fmla="*/ 1124 w 172213"/>
                <a:gd name="T27" fmla="*/ 23352 h 40007"/>
                <a:gd name="T28" fmla="*/ 0 w 172213"/>
                <a:gd name="T29" fmla="*/ 19911 h 40007"/>
                <a:gd name="T30" fmla="*/ 1124 w 172213"/>
                <a:gd name="T31" fmla="*/ 15361 h 40007"/>
                <a:gd name="T32" fmla="*/ 13964 w 172213"/>
                <a:gd name="T33" fmla="*/ 7990 h 40007"/>
                <a:gd name="T34" fmla="*/ 36654 w 172213"/>
                <a:gd name="T35" fmla="*/ 2827 h 400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2213"/>
                <a:gd name="T55" fmla="*/ 0 h 40007"/>
                <a:gd name="T56" fmla="*/ 172213 w 172213"/>
                <a:gd name="T57" fmla="*/ 40007 h 400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2213" h="40007">
                  <a:moveTo>
                    <a:pt x="86106" y="0"/>
                  </a:moveTo>
                  <a:lnTo>
                    <a:pt x="119381" y="1143"/>
                  </a:lnTo>
                  <a:lnTo>
                    <a:pt x="156719" y="8256"/>
                  </a:lnTo>
                  <a:lnTo>
                    <a:pt x="165100" y="12319"/>
                  </a:lnTo>
                  <a:lnTo>
                    <a:pt x="169800" y="15875"/>
                  </a:lnTo>
                  <a:lnTo>
                    <a:pt x="172212" y="20575"/>
                  </a:lnTo>
                  <a:lnTo>
                    <a:pt x="169800" y="24131"/>
                  </a:lnTo>
                  <a:lnTo>
                    <a:pt x="165100" y="27686"/>
                  </a:lnTo>
                  <a:lnTo>
                    <a:pt x="146685" y="34164"/>
                  </a:lnTo>
                  <a:lnTo>
                    <a:pt x="119381" y="38863"/>
                  </a:lnTo>
                  <a:lnTo>
                    <a:pt x="68200" y="40006"/>
                  </a:lnTo>
                  <a:lnTo>
                    <a:pt x="24893" y="34164"/>
                  </a:lnTo>
                  <a:lnTo>
                    <a:pt x="6478" y="27686"/>
                  </a:lnTo>
                  <a:lnTo>
                    <a:pt x="1144" y="24131"/>
                  </a:lnTo>
                  <a:lnTo>
                    <a:pt x="0" y="20575"/>
                  </a:lnTo>
                  <a:lnTo>
                    <a:pt x="1144" y="15875"/>
                  </a:lnTo>
                  <a:lnTo>
                    <a:pt x="14225" y="8256"/>
                  </a:lnTo>
                  <a:lnTo>
                    <a:pt x="37338" y="2921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2" name="Полилиния 293"/>
            <p:cNvSpPr>
              <a:spLocks noChangeArrowheads="1"/>
            </p:cNvSpPr>
            <p:nvPr/>
          </p:nvSpPr>
          <p:spPr bwMode="auto">
            <a:xfrm>
              <a:off x="2727472" y="644190"/>
              <a:ext cx="177768" cy="39680"/>
            </a:xfrm>
            <a:custGeom>
              <a:avLst/>
              <a:gdLst>
                <a:gd name="T0" fmla="*/ 0 w 176404"/>
                <a:gd name="T1" fmla="*/ 22966 h 40641"/>
                <a:gd name="T2" fmla="*/ 86311 w 176404"/>
                <a:gd name="T3" fmla="*/ 0 h 40641"/>
                <a:gd name="T4" fmla="*/ 181923 w 176404"/>
                <a:gd name="T5" fmla="*/ 9695 h 40641"/>
                <a:gd name="T6" fmla="*/ 115781 w 176404"/>
                <a:gd name="T7" fmla="*/ 36931 h 406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404"/>
                <a:gd name="T13" fmla="*/ 0 h 40641"/>
                <a:gd name="T14" fmla="*/ 176404 w 176404"/>
                <a:gd name="T15" fmla="*/ 40641 h 406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404" h="40641">
                  <a:moveTo>
                    <a:pt x="0" y="25273"/>
                  </a:moveTo>
                  <a:lnTo>
                    <a:pt x="83693" y="0"/>
                  </a:lnTo>
                  <a:lnTo>
                    <a:pt x="176403" y="10668"/>
                  </a:lnTo>
                  <a:lnTo>
                    <a:pt x="112268" y="40640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3" name="Полилиния 294"/>
            <p:cNvSpPr>
              <a:spLocks noChangeArrowheads="1"/>
            </p:cNvSpPr>
            <p:nvPr/>
          </p:nvSpPr>
          <p:spPr bwMode="auto">
            <a:xfrm>
              <a:off x="2602081" y="809258"/>
              <a:ext cx="253955" cy="131738"/>
            </a:xfrm>
            <a:custGeom>
              <a:avLst/>
              <a:gdLst>
                <a:gd name="T0" fmla="*/ 0 w 254763"/>
                <a:gd name="T1" fmla="*/ 0 h 131700"/>
                <a:gd name="T2" fmla="*/ 124894 w 254763"/>
                <a:gd name="T3" fmla="*/ 28225 h 131700"/>
                <a:gd name="T4" fmla="*/ 240385 w 254763"/>
                <a:gd name="T5" fmla="*/ 53526 h 131700"/>
                <a:gd name="T6" fmla="*/ 251546 w 254763"/>
                <a:gd name="T7" fmla="*/ 56452 h 131700"/>
                <a:gd name="T8" fmla="*/ 250417 w 254763"/>
                <a:gd name="T9" fmla="*/ 131851 h 131700"/>
                <a:gd name="T10" fmla="*/ 0 w 254763"/>
                <a:gd name="T11" fmla="*/ 75272 h 1317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4763"/>
                <a:gd name="T19" fmla="*/ 0 h 131700"/>
                <a:gd name="T20" fmla="*/ 254763 w 254763"/>
                <a:gd name="T21" fmla="*/ 131700 h 1317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4763" h="131700">
                  <a:moveTo>
                    <a:pt x="0" y="0"/>
                  </a:moveTo>
                  <a:lnTo>
                    <a:pt x="126491" y="28193"/>
                  </a:lnTo>
                  <a:lnTo>
                    <a:pt x="243459" y="53466"/>
                  </a:lnTo>
                  <a:lnTo>
                    <a:pt x="254762" y="56388"/>
                  </a:lnTo>
                  <a:lnTo>
                    <a:pt x="253619" y="131699"/>
                  </a:lnTo>
                  <a:lnTo>
                    <a:pt x="0" y="75184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4" name="Полилиния 295"/>
            <p:cNvSpPr>
              <a:spLocks noChangeArrowheads="1"/>
            </p:cNvSpPr>
            <p:nvPr/>
          </p:nvSpPr>
          <p:spPr bwMode="auto">
            <a:xfrm>
              <a:off x="2940159" y="801322"/>
              <a:ext cx="231734" cy="211096"/>
            </a:xfrm>
            <a:custGeom>
              <a:avLst/>
              <a:gdLst>
                <a:gd name="T0" fmla="*/ 0 w 232284"/>
                <a:gd name="T1" fmla="*/ 0 h 211075"/>
                <a:gd name="T2" fmla="*/ 225309 w 232284"/>
                <a:gd name="T3" fmla="*/ 52344 h 211075"/>
                <a:gd name="T4" fmla="*/ 230091 w 232284"/>
                <a:gd name="T5" fmla="*/ 211158 h 211075"/>
                <a:gd name="T6" fmla="*/ 45918 w 232284"/>
                <a:gd name="T7" fmla="*/ 172407 h 2110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2284"/>
                <a:gd name="T13" fmla="*/ 0 h 211075"/>
                <a:gd name="T14" fmla="*/ 232284 w 232284"/>
                <a:gd name="T15" fmla="*/ 211075 h 2110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2284" h="211075">
                  <a:moveTo>
                    <a:pt x="0" y="0"/>
                  </a:moveTo>
                  <a:lnTo>
                    <a:pt x="227456" y="52324"/>
                  </a:lnTo>
                  <a:lnTo>
                    <a:pt x="232283" y="211074"/>
                  </a:lnTo>
                  <a:lnTo>
                    <a:pt x="46355" y="172339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5" name="Полилиния 296"/>
            <p:cNvSpPr>
              <a:spLocks noChangeArrowheads="1"/>
            </p:cNvSpPr>
            <p:nvPr/>
          </p:nvSpPr>
          <p:spPr bwMode="auto">
            <a:xfrm>
              <a:off x="2857624" y="798148"/>
              <a:ext cx="133326" cy="187289"/>
            </a:xfrm>
            <a:custGeom>
              <a:avLst/>
              <a:gdLst>
                <a:gd name="T0" fmla="*/ 15602 w 133096"/>
                <a:gd name="T1" fmla="*/ 44905 h 186945"/>
                <a:gd name="T2" fmla="*/ 26342 w 133096"/>
                <a:gd name="T3" fmla="*/ 37228 h 186945"/>
                <a:gd name="T4" fmla="*/ 83122 w 133096"/>
                <a:gd name="T5" fmla="*/ 0 h 186945"/>
                <a:gd name="T6" fmla="*/ 104734 w 133096"/>
                <a:gd name="T7" fmla="*/ 41963 h 186945"/>
                <a:gd name="T8" fmla="*/ 119695 w 133096"/>
                <a:gd name="T9" fmla="*/ 84695 h 186945"/>
                <a:gd name="T10" fmla="*/ 129158 w 133096"/>
                <a:gd name="T11" fmla="*/ 127297 h 186945"/>
                <a:gd name="T12" fmla="*/ 134017 w 133096"/>
                <a:gd name="T13" fmla="*/ 169899 h 186945"/>
                <a:gd name="T14" fmla="*/ 111256 w 133096"/>
                <a:gd name="T15" fmla="*/ 181798 h 186945"/>
                <a:gd name="T16" fmla="*/ 84912 w 133096"/>
                <a:gd name="T17" fmla="*/ 188324 h 186945"/>
                <a:gd name="T18" fmla="*/ 51408 w 133096"/>
                <a:gd name="T19" fmla="*/ 188324 h 186945"/>
                <a:gd name="T20" fmla="*/ 9591 w 133096"/>
                <a:gd name="T21" fmla="*/ 184741 h 186945"/>
                <a:gd name="T22" fmla="*/ 1150 w 133096"/>
                <a:gd name="T23" fmla="*/ 155187 h 186945"/>
                <a:gd name="T24" fmla="*/ 0 w 133096"/>
                <a:gd name="T25" fmla="*/ 122564 h 186945"/>
                <a:gd name="T26" fmla="*/ 4219 w 133096"/>
                <a:gd name="T27" fmla="*/ 85845 h 1869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3096"/>
                <a:gd name="T43" fmla="*/ 0 h 186945"/>
                <a:gd name="T44" fmla="*/ 133096 w 133096"/>
                <a:gd name="T45" fmla="*/ 186945 h 18694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3096" h="186945">
                  <a:moveTo>
                    <a:pt x="15494" y="44577"/>
                  </a:moveTo>
                  <a:lnTo>
                    <a:pt x="26162" y="36956"/>
                  </a:lnTo>
                  <a:lnTo>
                    <a:pt x="82550" y="0"/>
                  </a:lnTo>
                  <a:lnTo>
                    <a:pt x="104013" y="41655"/>
                  </a:lnTo>
                  <a:lnTo>
                    <a:pt x="118872" y="84074"/>
                  </a:lnTo>
                  <a:lnTo>
                    <a:pt x="128269" y="126364"/>
                  </a:lnTo>
                  <a:lnTo>
                    <a:pt x="133095" y="168655"/>
                  </a:lnTo>
                  <a:lnTo>
                    <a:pt x="110490" y="180466"/>
                  </a:lnTo>
                  <a:lnTo>
                    <a:pt x="84328" y="186944"/>
                  </a:lnTo>
                  <a:lnTo>
                    <a:pt x="51054" y="186944"/>
                  </a:lnTo>
                  <a:lnTo>
                    <a:pt x="9525" y="183388"/>
                  </a:lnTo>
                  <a:lnTo>
                    <a:pt x="1142" y="154050"/>
                  </a:lnTo>
                  <a:lnTo>
                    <a:pt x="0" y="121666"/>
                  </a:lnTo>
                  <a:lnTo>
                    <a:pt x="4191" y="8521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6" name="Полилиния 297"/>
            <p:cNvSpPr>
              <a:spLocks noChangeArrowheads="1"/>
            </p:cNvSpPr>
            <p:nvPr/>
          </p:nvSpPr>
          <p:spPr bwMode="auto">
            <a:xfrm>
              <a:off x="3171893" y="934646"/>
              <a:ext cx="103169" cy="472983"/>
            </a:xfrm>
            <a:custGeom>
              <a:avLst/>
              <a:gdLst>
                <a:gd name="T0" fmla="*/ 1688 w 104522"/>
                <a:gd name="T1" fmla="*/ 44367 h 472187"/>
                <a:gd name="T2" fmla="*/ 0 w 104522"/>
                <a:gd name="T3" fmla="*/ 30686 h 472187"/>
                <a:gd name="T4" fmla="*/ 98128 w 104522"/>
                <a:gd name="T5" fmla="*/ 0 h 472187"/>
                <a:gd name="T6" fmla="*/ 99214 w 104522"/>
                <a:gd name="T7" fmla="*/ 366954 h 472187"/>
                <a:gd name="T8" fmla="*/ 2773 w 104522"/>
                <a:gd name="T9" fmla="*/ 475378 h 472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522"/>
                <a:gd name="T16" fmla="*/ 0 h 472187"/>
                <a:gd name="T17" fmla="*/ 104522 w 104522"/>
                <a:gd name="T18" fmla="*/ 472187 h 472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522" h="472187">
                  <a:moveTo>
                    <a:pt x="1778" y="44069"/>
                  </a:moveTo>
                  <a:lnTo>
                    <a:pt x="0" y="30480"/>
                  </a:lnTo>
                  <a:lnTo>
                    <a:pt x="103378" y="0"/>
                  </a:lnTo>
                  <a:lnTo>
                    <a:pt x="104521" y="364489"/>
                  </a:lnTo>
                  <a:lnTo>
                    <a:pt x="2921" y="472186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7" name="Полилиния 298"/>
            <p:cNvSpPr>
              <a:spLocks noChangeArrowheads="1"/>
            </p:cNvSpPr>
            <p:nvPr/>
          </p:nvSpPr>
          <p:spPr bwMode="auto">
            <a:xfrm>
              <a:off x="3124276" y="764816"/>
              <a:ext cx="153960" cy="242841"/>
            </a:xfrm>
            <a:custGeom>
              <a:avLst/>
              <a:gdLst>
                <a:gd name="T0" fmla="*/ 0 w 153798"/>
                <a:gd name="T1" fmla="*/ 84804 h 242317"/>
                <a:gd name="T2" fmla="*/ 33415 w 153798"/>
                <a:gd name="T3" fmla="*/ 79553 h 242317"/>
                <a:gd name="T4" fmla="*/ 48845 w 153798"/>
                <a:gd name="T5" fmla="*/ 74172 h 242317"/>
                <a:gd name="T6" fmla="*/ 61982 w 153798"/>
                <a:gd name="T7" fmla="*/ 65845 h 242317"/>
                <a:gd name="T8" fmla="*/ 101902 w 153798"/>
                <a:gd name="T9" fmla="*/ 51626 h 242317"/>
                <a:gd name="T10" fmla="*/ 129322 w 153798"/>
                <a:gd name="T11" fmla="*/ 36254 h 242317"/>
                <a:gd name="T12" fmla="*/ 146028 w 153798"/>
                <a:gd name="T13" fmla="*/ 18318 h 242317"/>
                <a:gd name="T14" fmla="*/ 154446 w 153798"/>
                <a:gd name="T15" fmla="*/ 0 h 242317"/>
                <a:gd name="T16" fmla="*/ 152661 w 153798"/>
                <a:gd name="T17" fmla="*/ 179216 h 242317"/>
                <a:gd name="T18" fmla="*/ 138887 w 153798"/>
                <a:gd name="T19" fmla="*/ 197533 h 242317"/>
                <a:gd name="T20" fmla="*/ 116313 w 153798"/>
                <a:gd name="T21" fmla="*/ 215341 h 242317"/>
                <a:gd name="T22" fmla="*/ 84684 w 153798"/>
                <a:gd name="T23" fmla="*/ 230202 h 242317"/>
                <a:gd name="T24" fmla="*/ 44638 w 153798"/>
                <a:gd name="T25" fmla="*/ 244418 h 242317"/>
                <a:gd name="T26" fmla="*/ 8292 w 153798"/>
                <a:gd name="T27" fmla="*/ 244418 h 2423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3798"/>
                <a:gd name="T43" fmla="*/ 0 h 242317"/>
                <a:gd name="T44" fmla="*/ 153798 w 153798"/>
                <a:gd name="T45" fmla="*/ 242317 h 2423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3798" h="242317">
                  <a:moveTo>
                    <a:pt x="0" y="84074"/>
                  </a:moveTo>
                  <a:lnTo>
                    <a:pt x="33275" y="78868"/>
                  </a:lnTo>
                  <a:lnTo>
                    <a:pt x="48641" y="73534"/>
                  </a:lnTo>
                  <a:lnTo>
                    <a:pt x="61722" y="65279"/>
                  </a:lnTo>
                  <a:lnTo>
                    <a:pt x="101474" y="51182"/>
                  </a:lnTo>
                  <a:lnTo>
                    <a:pt x="128778" y="35942"/>
                  </a:lnTo>
                  <a:lnTo>
                    <a:pt x="145415" y="18161"/>
                  </a:lnTo>
                  <a:lnTo>
                    <a:pt x="153797" y="0"/>
                  </a:lnTo>
                  <a:lnTo>
                    <a:pt x="152020" y="177674"/>
                  </a:lnTo>
                  <a:lnTo>
                    <a:pt x="138303" y="195835"/>
                  </a:lnTo>
                  <a:lnTo>
                    <a:pt x="115825" y="213487"/>
                  </a:lnTo>
                  <a:lnTo>
                    <a:pt x="84328" y="228220"/>
                  </a:lnTo>
                  <a:lnTo>
                    <a:pt x="44450" y="242316"/>
                  </a:lnTo>
                  <a:lnTo>
                    <a:pt x="8256" y="24231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8" name="Полилиния 299"/>
            <p:cNvSpPr>
              <a:spLocks noChangeArrowheads="1"/>
            </p:cNvSpPr>
            <p:nvPr/>
          </p:nvSpPr>
          <p:spPr bwMode="auto">
            <a:xfrm>
              <a:off x="3122688" y="837827"/>
              <a:ext cx="53965" cy="171417"/>
            </a:xfrm>
            <a:custGeom>
              <a:avLst/>
              <a:gdLst>
                <a:gd name="T0" fmla="*/ 0 w 55245"/>
                <a:gd name="T1" fmla="*/ 7371 h 172847"/>
                <a:gd name="T2" fmla="*/ 11910 w 55245"/>
                <a:gd name="T3" fmla="*/ 6880 h 172847"/>
                <a:gd name="T4" fmla="*/ 50300 w 55245"/>
                <a:gd name="T5" fmla="*/ 0 h 172847"/>
                <a:gd name="T6" fmla="*/ 47061 w 55245"/>
                <a:gd name="T7" fmla="*/ 163266 h 172847"/>
                <a:gd name="T8" fmla="*/ 3815 w 55245"/>
                <a:gd name="T9" fmla="*/ 167197 h 172847"/>
                <a:gd name="T10" fmla="*/ 2196 w 55245"/>
                <a:gd name="T11" fmla="*/ 124569 h 172847"/>
                <a:gd name="T12" fmla="*/ 1620 w 55245"/>
                <a:gd name="T13" fmla="*/ 87099 h 172847"/>
                <a:gd name="T14" fmla="*/ 463 w 55245"/>
                <a:gd name="T15" fmla="*/ 49509 h 1728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245"/>
                <a:gd name="T25" fmla="*/ 0 h 172847"/>
                <a:gd name="T26" fmla="*/ 55245 w 55245"/>
                <a:gd name="T27" fmla="*/ 172847 h 1728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245" h="172847">
                  <a:moveTo>
                    <a:pt x="0" y="7620"/>
                  </a:moveTo>
                  <a:lnTo>
                    <a:pt x="13081" y="7112"/>
                  </a:lnTo>
                  <a:lnTo>
                    <a:pt x="55244" y="0"/>
                  </a:lnTo>
                  <a:lnTo>
                    <a:pt x="51688" y="168782"/>
                  </a:lnTo>
                  <a:lnTo>
                    <a:pt x="4190" y="172846"/>
                  </a:lnTo>
                  <a:lnTo>
                    <a:pt x="2412" y="128778"/>
                  </a:lnTo>
                  <a:lnTo>
                    <a:pt x="1778" y="90043"/>
                  </a:lnTo>
                  <a:lnTo>
                    <a:pt x="508" y="51181"/>
                  </a:lnTo>
                  <a:close/>
                </a:path>
              </a:pathLst>
            </a:custGeom>
            <a:solidFill>
              <a:srgbClr val="303030"/>
            </a:solidFill>
            <a:ln w="0" algn="ctr">
              <a:solidFill>
                <a:srgbClr val="30303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9" name="Полилиния 300"/>
            <p:cNvSpPr>
              <a:spLocks noChangeArrowheads="1"/>
            </p:cNvSpPr>
            <p:nvPr/>
          </p:nvSpPr>
          <p:spPr bwMode="auto">
            <a:xfrm>
              <a:off x="2198928" y="642603"/>
              <a:ext cx="28570" cy="179352"/>
            </a:xfrm>
            <a:custGeom>
              <a:avLst/>
              <a:gdLst>
                <a:gd name="T0" fmla="*/ 3888 w 27942"/>
                <a:gd name="T1" fmla="*/ 0 h 178817"/>
                <a:gd name="T2" fmla="*/ 30539 w 27942"/>
                <a:gd name="T3" fmla="*/ 6040 h 178817"/>
                <a:gd name="T4" fmla="*/ 28596 w 27942"/>
                <a:gd name="T5" fmla="*/ 180966 h 178817"/>
                <a:gd name="T6" fmla="*/ 0 w 27942"/>
                <a:gd name="T7" fmla="*/ 170811 h 1788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942"/>
                <a:gd name="T13" fmla="*/ 0 h 178817"/>
                <a:gd name="T14" fmla="*/ 27942 w 27942"/>
                <a:gd name="T15" fmla="*/ 178817 h 1788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942" h="178817">
                  <a:moveTo>
                    <a:pt x="3557" y="0"/>
                  </a:moveTo>
                  <a:lnTo>
                    <a:pt x="27941" y="5968"/>
                  </a:lnTo>
                  <a:lnTo>
                    <a:pt x="26163" y="178816"/>
                  </a:lnTo>
                  <a:lnTo>
                    <a:pt x="0" y="168782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0" name="Полилиния 301"/>
            <p:cNvSpPr>
              <a:spLocks noChangeArrowheads="1"/>
            </p:cNvSpPr>
            <p:nvPr/>
          </p:nvSpPr>
          <p:spPr bwMode="auto">
            <a:xfrm>
              <a:off x="2476692" y="944170"/>
              <a:ext cx="388868" cy="431716"/>
            </a:xfrm>
            <a:custGeom>
              <a:avLst/>
              <a:gdLst>
                <a:gd name="T0" fmla="*/ 193916 w 389003"/>
                <a:gd name="T1" fmla="*/ 0 h 431673"/>
                <a:gd name="T2" fmla="*/ 232467 w 389003"/>
                <a:gd name="T3" fmla="*/ 4191 h 431673"/>
                <a:gd name="T4" fmla="*/ 269249 w 389003"/>
                <a:gd name="T5" fmla="*/ 16517 h 431673"/>
                <a:gd name="T6" fmla="*/ 301840 w 389003"/>
                <a:gd name="T7" fmla="*/ 36465 h 431673"/>
                <a:gd name="T8" fmla="*/ 331011 w 389003"/>
                <a:gd name="T9" fmla="*/ 63016 h 431673"/>
                <a:gd name="T10" fmla="*/ 354727 w 389003"/>
                <a:gd name="T11" fmla="*/ 94778 h 431673"/>
                <a:gd name="T12" fmla="*/ 373114 w 389003"/>
                <a:gd name="T13" fmla="*/ 131877 h 431673"/>
                <a:gd name="T14" fmla="*/ 384403 w 389003"/>
                <a:gd name="T15" fmla="*/ 171771 h 431673"/>
                <a:gd name="T16" fmla="*/ 388462 w 389003"/>
                <a:gd name="T17" fmla="*/ 215988 h 431673"/>
                <a:gd name="T18" fmla="*/ 384403 w 389003"/>
                <a:gd name="T19" fmla="*/ 258929 h 431673"/>
                <a:gd name="T20" fmla="*/ 373114 w 389003"/>
                <a:gd name="T21" fmla="*/ 298950 h 431673"/>
                <a:gd name="T22" fmla="*/ 354727 w 389003"/>
                <a:gd name="T23" fmla="*/ 335412 h 431673"/>
                <a:gd name="T24" fmla="*/ 331011 w 389003"/>
                <a:gd name="T25" fmla="*/ 367686 h 431673"/>
                <a:gd name="T26" fmla="*/ 301840 w 389003"/>
                <a:gd name="T27" fmla="*/ 393601 h 431673"/>
                <a:gd name="T28" fmla="*/ 269249 w 389003"/>
                <a:gd name="T29" fmla="*/ 414183 h 431673"/>
                <a:gd name="T30" fmla="*/ 232467 w 389003"/>
                <a:gd name="T31" fmla="*/ 427146 h 431673"/>
                <a:gd name="T32" fmla="*/ 193916 w 389003"/>
                <a:gd name="T33" fmla="*/ 431844 h 431673"/>
                <a:gd name="T34" fmla="*/ 154724 w 389003"/>
                <a:gd name="T35" fmla="*/ 427146 h 431673"/>
                <a:gd name="T36" fmla="*/ 117946 w 389003"/>
                <a:gd name="T37" fmla="*/ 414183 h 431673"/>
                <a:gd name="T38" fmla="*/ 84847 w 389003"/>
                <a:gd name="T39" fmla="*/ 393601 h 431673"/>
                <a:gd name="T40" fmla="*/ 56944 w 389003"/>
                <a:gd name="T41" fmla="*/ 367686 h 431673"/>
                <a:gd name="T42" fmla="*/ 32596 w 389003"/>
                <a:gd name="T43" fmla="*/ 335412 h 431673"/>
                <a:gd name="T44" fmla="*/ 14839 w 389003"/>
                <a:gd name="T45" fmla="*/ 298950 h 431673"/>
                <a:gd name="T46" fmla="*/ 3552 w 389003"/>
                <a:gd name="T47" fmla="*/ 258929 h 431673"/>
                <a:gd name="T48" fmla="*/ 0 w 389003"/>
                <a:gd name="T49" fmla="*/ 215988 h 431673"/>
                <a:gd name="T50" fmla="*/ 3552 w 389003"/>
                <a:gd name="T51" fmla="*/ 171771 h 431673"/>
                <a:gd name="T52" fmla="*/ 14839 w 389003"/>
                <a:gd name="T53" fmla="*/ 131877 h 431673"/>
                <a:gd name="T54" fmla="*/ 32596 w 389003"/>
                <a:gd name="T55" fmla="*/ 94778 h 431673"/>
                <a:gd name="T56" fmla="*/ 56944 w 389003"/>
                <a:gd name="T57" fmla="*/ 63016 h 431673"/>
                <a:gd name="T58" fmla="*/ 84847 w 389003"/>
                <a:gd name="T59" fmla="*/ 36465 h 431673"/>
                <a:gd name="T60" fmla="*/ 117946 w 389003"/>
                <a:gd name="T61" fmla="*/ 16517 h 431673"/>
                <a:gd name="T62" fmla="*/ 154724 w 389003"/>
                <a:gd name="T63" fmla="*/ 4191 h 43167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9003"/>
                <a:gd name="T97" fmla="*/ 0 h 431673"/>
                <a:gd name="T98" fmla="*/ 389003 w 389003"/>
                <a:gd name="T99" fmla="*/ 431673 h 43167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9003" h="431673">
                  <a:moveTo>
                    <a:pt x="194184" y="0"/>
                  </a:moveTo>
                  <a:lnTo>
                    <a:pt x="232791" y="4191"/>
                  </a:lnTo>
                  <a:lnTo>
                    <a:pt x="269622" y="16509"/>
                  </a:lnTo>
                  <a:lnTo>
                    <a:pt x="302260" y="36449"/>
                  </a:lnTo>
                  <a:lnTo>
                    <a:pt x="331471" y="62992"/>
                  </a:lnTo>
                  <a:lnTo>
                    <a:pt x="355219" y="94742"/>
                  </a:lnTo>
                  <a:lnTo>
                    <a:pt x="373634" y="131825"/>
                  </a:lnTo>
                  <a:lnTo>
                    <a:pt x="384937" y="171703"/>
                  </a:lnTo>
                  <a:lnTo>
                    <a:pt x="389002" y="215900"/>
                  </a:lnTo>
                  <a:lnTo>
                    <a:pt x="384937" y="258825"/>
                  </a:lnTo>
                  <a:lnTo>
                    <a:pt x="373634" y="298830"/>
                  </a:lnTo>
                  <a:lnTo>
                    <a:pt x="355219" y="335280"/>
                  </a:lnTo>
                  <a:lnTo>
                    <a:pt x="331471" y="367538"/>
                  </a:lnTo>
                  <a:lnTo>
                    <a:pt x="302260" y="393445"/>
                  </a:lnTo>
                  <a:lnTo>
                    <a:pt x="269622" y="414019"/>
                  </a:lnTo>
                  <a:lnTo>
                    <a:pt x="232791" y="426974"/>
                  </a:lnTo>
                  <a:lnTo>
                    <a:pt x="194184" y="431672"/>
                  </a:lnTo>
                  <a:lnTo>
                    <a:pt x="154940" y="426974"/>
                  </a:lnTo>
                  <a:lnTo>
                    <a:pt x="118110" y="414019"/>
                  </a:lnTo>
                  <a:lnTo>
                    <a:pt x="84963" y="393445"/>
                  </a:lnTo>
                  <a:lnTo>
                    <a:pt x="57024" y="367538"/>
                  </a:lnTo>
                  <a:lnTo>
                    <a:pt x="32640" y="335280"/>
                  </a:lnTo>
                  <a:lnTo>
                    <a:pt x="14859" y="298830"/>
                  </a:lnTo>
                  <a:lnTo>
                    <a:pt x="3556" y="258825"/>
                  </a:lnTo>
                  <a:lnTo>
                    <a:pt x="0" y="215900"/>
                  </a:lnTo>
                  <a:lnTo>
                    <a:pt x="3556" y="171703"/>
                  </a:lnTo>
                  <a:lnTo>
                    <a:pt x="14859" y="131825"/>
                  </a:lnTo>
                  <a:lnTo>
                    <a:pt x="32640" y="94742"/>
                  </a:lnTo>
                  <a:lnTo>
                    <a:pt x="57024" y="62992"/>
                  </a:lnTo>
                  <a:lnTo>
                    <a:pt x="84963" y="36449"/>
                  </a:lnTo>
                  <a:lnTo>
                    <a:pt x="118110" y="16509"/>
                  </a:lnTo>
                  <a:lnTo>
                    <a:pt x="154940" y="4191"/>
                  </a:lnTo>
                  <a:close/>
                </a:path>
              </a:pathLst>
            </a:custGeom>
            <a:solidFill>
              <a:srgbClr val="4F4F4F"/>
            </a:solidFill>
            <a:ln w="0" algn="ctr">
              <a:solidFill>
                <a:srgbClr val="4F4F4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1" name="Полилиния 302"/>
            <p:cNvSpPr>
              <a:spLocks noChangeArrowheads="1"/>
            </p:cNvSpPr>
            <p:nvPr/>
          </p:nvSpPr>
          <p:spPr bwMode="auto">
            <a:xfrm>
              <a:off x="2413203" y="950518"/>
              <a:ext cx="417437" cy="472983"/>
            </a:xfrm>
            <a:custGeom>
              <a:avLst/>
              <a:gdLst>
                <a:gd name="T0" fmla="*/ 210035 w 416942"/>
                <a:gd name="T1" fmla="*/ 0 h 472315"/>
                <a:gd name="T2" fmla="*/ 251890 w 416942"/>
                <a:gd name="T3" fmla="*/ 4728 h 472315"/>
                <a:gd name="T4" fmla="*/ 290683 w 416942"/>
                <a:gd name="T5" fmla="*/ 18393 h 472315"/>
                <a:gd name="T6" fmla="*/ 325900 w 416942"/>
                <a:gd name="T7" fmla="*/ 40234 h 472315"/>
                <a:gd name="T8" fmla="*/ 357418 w 416942"/>
                <a:gd name="T9" fmla="*/ 69225 h 472315"/>
                <a:gd name="T10" fmla="*/ 382558 w 416942"/>
                <a:gd name="T11" fmla="*/ 104093 h 472315"/>
                <a:gd name="T12" fmla="*/ 402207 w 416942"/>
                <a:gd name="T13" fmla="*/ 144962 h 472315"/>
                <a:gd name="T14" fmla="*/ 414202 w 416942"/>
                <a:gd name="T15" fmla="*/ 189281 h 472315"/>
                <a:gd name="T16" fmla="*/ 418925 w 416942"/>
                <a:gd name="T17" fmla="*/ 237815 h 472315"/>
                <a:gd name="T18" fmla="*/ 414202 w 416942"/>
                <a:gd name="T19" fmla="*/ 285200 h 472315"/>
                <a:gd name="T20" fmla="*/ 402207 w 416942"/>
                <a:gd name="T21" fmla="*/ 329518 h 472315"/>
                <a:gd name="T22" fmla="*/ 382558 w 416942"/>
                <a:gd name="T23" fmla="*/ 369749 h 472315"/>
                <a:gd name="T24" fmla="*/ 357418 w 416942"/>
                <a:gd name="T25" fmla="*/ 405257 h 472315"/>
                <a:gd name="T26" fmla="*/ 325900 w 416942"/>
                <a:gd name="T27" fmla="*/ 434248 h 472315"/>
                <a:gd name="T28" fmla="*/ 290683 w 416942"/>
                <a:gd name="T29" fmla="*/ 456087 h 472315"/>
                <a:gd name="T30" fmla="*/ 251890 w 416942"/>
                <a:gd name="T31" fmla="*/ 469755 h 472315"/>
                <a:gd name="T32" fmla="*/ 210035 w 416942"/>
                <a:gd name="T33" fmla="*/ 474992 h 472315"/>
                <a:gd name="T34" fmla="*/ 167161 w 416942"/>
                <a:gd name="T35" fmla="*/ 469755 h 472315"/>
                <a:gd name="T36" fmla="*/ 128243 w 416942"/>
                <a:gd name="T37" fmla="*/ 456087 h 472315"/>
                <a:gd name="T38" fmla="*/ 92513 w 416942"/>
                <a:gd name="T39" fmla="*/ 434248 h 472315"/>
                <a:gd name="T40" fmla="*/ 61505 w 416942"/>
                <a:gd name="T41" fmla="*/ 405257 h 472315"/>
                <a:gd name="T42" fmla="*/ 35219 w 416942"/>
                <a:gd name="T43" fmla="*/ 369749 h 472315"/>
                <a:gd name="T44" fmla="*/ 16077 w 416942"/>
                <a:gd name="T45" fmla="*/ 329518 h 472315"/>
                <a:gd name="T46" fmla="*/ 3572 w 416942"/>
                <a:gd name="T47" fmla="*/ 285200 h 472315"/>
                <a:gd name="T48" fmla="*/ 0 w 416942"/>
                <a:gd name="T49" fmla="*/ 237815 h 472315"/>
                <a:gd name="T50" fmla="*/ 3572 w 416942"/>
                <a:gd name="T51" fmla="*/ 189281 h 472315"/>
                <a:gd name="T52" fmla="*/ 16077 w 416942"/>
                <a:gd name="T53" fmla="*/ 144962 h 472315"/>
                <a:gd name="T54" fmla="*/ 35219 w 416942"/>
                <a:gd name="T55" fmla="*/ 104093 h 472315"/>
                <a:gd name="T56" fmla="*/ 61505 w 416942"/>
                <a:gd name="T57" fmla="*/ 69225 h 472315"/>
                <a:gd name="T58" fmla="*/ 92513 w 416942"/>
                <a:gd name="T59" fmla="*/ 40234 h 472315"/>
                <a:gd name="T60" fmla="*/ 128243 w 416942"/>
                <a:gd name="T61" fmla="*/ 18393 h 472315"/>
                <a:gd name="T62" fmla="*/ 167161 w 416942"/>
                <a:gd name="T63" fmla="*/ 4728 h 4723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6942"/>
                <a:gd name="T97" fmla="*/ 0 h 472315"/>
                <a:gd name="T98" fmla="*/ 416942 w 416942"/>
                <a:gd name="T99" fmla="*/ 472315 h 4723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6942" h="472315">
                  <a:moveTo>
                    <a:pt x="209041" y="0"/>
                  </a:moveTo>
                  <a:lnTo>
                    <a:pt x="250697" y="4700"/>
                  </a:lnTo>
                  <a:lnTo>
                    <a:pt x="289306" y="18289"/>
                  </a:lnTo>
                  <a:lnTo>
                    <a:pt x="324357" y="40006"/>
                  </a:lnTo>
                  <a:lnTo>
                    <a:pt x="355726" y="68834"/>
                  </a:lnTo>
                  <a:lnTo>
                    <a:pt x="380746" y="103506"/>
                  </a:lnTo>
                  <a:lnTo>
                    <a:pt x="400303" y="144145"/>
                  </a:lnTo>
                  <a:lnTo>
                    <a:pt x="412241" y="188214"/>
                  </a:lnTo>
                  <a:lnTo>
                    <a:pt x="416941" y="236475"/>
                  </a:lnTo>
                  <a:lnTo>
                    <a:pt x="412241" y="283592"/>
                  </a:lnTo>
                  <a:lnTo>
                    <a:pt x="400303" y="327661"/>
                  </a:lnTo>
                  <a:lnTo>
                    <a:pt x="380746" y="367665"/>
                  </a:lnTo>
                  <a:lnTo>
                    <a:pt x="355726" y="402972"/>
                  </a:lnTo>
                  <a:lnTo>
                    <a:pt x="324357" y="431800"/>
                  </a:lnTo>
                  <a:lnTo>
                    <a:pt x="289306" y="453517"/>
                  </a:lnTo>
                  <a:lnTo>
                    <a:pt x="250697" y="467106"/>
                  </a:lnTo>
                  <a:lnTo>
                    <a:pt x="209041" y="472314"/>
                  </a:lnTo>
                  <a:lnTo>
                    <a:pt x="166369" y="467106"/>
                  </a:lnTo>
                  <a:lnTo>
                    <a:pt x="127635" y="453517"/>
                  </a:lnTo>
                  <a:lnTo>
                    <a:pt x="92075" y="431800"/>
                  </a:lnTo>
                  <a:lnTo>
                    <a:pt x="61213" y="402972"/>
                  </a:lnTo>
                  <a:lnTo>
                    <a:pt x="35051" y="367665"/>
                  </a:lnTo>
                  <a:lnTo>
                    <a:pt x="16001" y="327661"/>
                  </a:lnTo>
                  <a:lnTo>
                    <a:pt x="3556" y="283592"/>
                  </a:lnTo>
                  <a:lnTo>
                    <a:pt x="0" y="236475"/>
                  </a:lnTo>
                  <a:lnTo>
                    <a:pt x="3556" y="188214"/>
                  </a:lnTo>
                  <a:lnTo>
                    <a:pt x="16001" y="144145"/>
                  </a:lnTo>
                  <a:lnTo>
                    <a:pt x="35051" y="103506"/>
                  </a:lnTo>
                  <a:lnTo>
                    <a:pt x="61213" y="68834"/>
                  </a:lnTo>
                  <a:lnTo>
                    <a:pt x="92075" y="40006"/>
                  </a:lnTo>
                  <a:lnTo>
                    <a:pt x="127635" y="18289"/>
                  </a:lnTo>
                  <a:lnTo>
                    <a:pt x="166369" y="4700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2" name="Полилиния 303"/>
            <p:cNvSpPr>
              <a:spLocks noChangeArrowheads="1"/>
            </p:cNvSpPr>
            <p:nvPr/>
          </p:nvSpPr>
          <p:spPr bwMode="auto">
            <a:xfrm>
              <a:off x="2435424" y="947344"/>
              <a:ext cx="215861" cy="90469"/>
            </a:xfrm>
            <a:custGeom>
              <a:avLst/>
              <a:gdLst>
                <a:gd name="T0" fmla="*/ 0 w 215646"/>
                <a:gd name="T1" fmla="*/ 93724 h 89409"/>
                <a:gd name="T2" fmla="*/ 30346 w 215646"/>
                <a:gd name="T3" fmla="*/ 65233 h 89409"/>
                <a:gd name="T4" fmla="*/ 66177 w 215646"/>
                <a:gd name="T5" fmla="*/ 41271 h 89409"/>
                <a:gd name="T6" fmla="*/ 105575 w 215646"/>
                <a:gd name="T7" fmla="*/ 20235 h 89409"/>
                <a:gd name="T8" fmla="*/ 147271 w 215646"/>
                <a:gd name="T9" fmla="*/ 5457 h 89409"/>
                <a:gd name="T10" fmla="*/ 191387 w 215646"/>
                <a:gd name="T11" fmla="*/ 0 h 89409"/>
                <a:gd name="T12" fmla="*/ 208092 w 215646"/>
                <a:gd name="T13" fmla="*/ 2396 h 89409"/>
                <a:gd name="T14" fmla="*/ 216506 w 215646"/>
                <a:gd name="T15" fmla="*/ 5457 h 89409"/>
                <a:gd name="T16" fmla="*/ 171753 w 215646"/>
                <a:gd name="T17" fmla="*/ 23430 h 89409"/>
                <a:gd name="T18" fmla="*/ 157980 w 215646"/>
                <a:gd name="T19" fmla="*/ 30753 h 89409"/>
                <a:gd name="T20" fmla="*/ 154412 w 215646"/>
                <a:gd name="T21" fmla="*/ 35679 h 89409"/>
                <a:gd name="T22" fmla="*/ 132988 w 215646"/>
                <a:gd name="T23" fmla="*/ 41271 h 89409"/>
                <a:gd name="T24" fmla="*/ 94864 w 215646"/>
                <a:gd name="T25" fmla="*/ 56048 h 89409"/>
                <a:gd name="T26" fmla="*/ 39911 w 215646"/>
                <a:gd name="T27" fmla="*/ 80143 h 894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5646"/>
                <a:gd name="T43" fmla="*/ 0 h 89409"/>
                <a:gd name="T44" fmla="*/ 215646 w 215646"/>
                <a:gd name="T45" fmla="*/ 89409 h 8940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5646" h="89409">
                  <a:moveTo>
                    <a:pt x="0" y="89408"/>
                  </a:moveTo>
                  <a:lnTo>
                    <a:pt x="30226" y="62229"/>
                  </a:lnTo>
                  <a:lnTo>
                    <a:pt x="65913" y="39370"/>
                  </a:lnTo>
                  <a:lnTo>
                    <a:pt x="105155" y="19303"/>
                  </a:lnTo>
                  <a:lnTo>
                    <a:pt x="146685" y="5206"/>
                  </a:lnTo>
                  <a:lnTo>
                    <a:pt x="190626" y="0"/>
                  </a:lnTo>
                  <a:lnTo>
                    <a:pt x="207264" y="2286"/>
                  </a:lnTo>
                  <a:lnTo>
                    <a:pt x="215645" y="5206"/>
                  </a:lnTo>
                  <a:lnTo>
                    <a:pt x="171069" y="22351"/>
                  </a:lnTo>
                  <a:lnTo>
                    <a:pt x="157352" y="29337"/>
                  </a:lnTo>
                  <a:lnTo>
                    <a:pt x="153797" y="34036"/>
                  </a:lnTo>
                  <a:lnTo>
                    <a:pt x="132460" y="39370"/>
                  </a:lnTo>
                  <a:lnTo>
                    <a:pt x="94488" y="53467"/>
                  </a:lnTo>
                  <a:lnTo>
                    <a:pt x="39751" y="76453"/>
                  </a:lnTo>
                  <a:close/>
                </a:path>
              </a:pathLst>
            </a:custGeom>
            <a:solidFill>
              <a:srgbClr val="9E9E9E"/>
            </a:solidFill>
            <a:ln w="0" algn="ctr">
              <a:solidFill>
                <a:srgbClr val="9E9E9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3" name="Полилиния 304"/>
            <p:cNvSpPr>
              <a:spLocks noChangeArrowheads="1"/>
            </p:cNvSpPr>
            <p:nvPr/>
          </p:nvSpPr>
          <p:spPr bwMode="auto">
            <a:xfrm>
              <a:off x="2678268" y="983849"/>
              <a:ext cx="115867" cy="107929"/>
            </a:xfrm>
            <a:custGeom>
              <a:avLst/>
              <a:gdLst>
                <a:gd name="T0" fmla="*/ 0 w 117095"/>
                <a:gd name="T1" fmla="*/ 49402 h 108206"/>
                <a:gd name="T2" fmla="*/ 45536 w 117095"/>
                <a:gd name="T3" fmla="*/ 0 h 108206"/>
                <a:gd name="T4" fmla="*/ 56373 w 117095"/>
                <a:gd name="T5" fmla="*/ 4652 h 108206"/>
                <a:gd name="T6" fmla="*/ 75245 w 117095"/>
                <a:gd name="T7" fmla="*/ 17977 h 108206"/>
                <a:gd name="T8" fmla="*/ 91073 w 117095"/>
                <a:gd name="T9" fmla="*/ 34946 h 108206"/>
                <a:gd name="T10" fmla="*/ 112259 w 117095"/>
                <a:gd name="T11" fmla="*/ 66372 h 108206"/>
                <a:gd name="T12" fmla="*/ 104222 w 117095"/>
                <a:gd name="T13" fmla="*/ 71023 h 108206"/>
                <a:gd name="T14" fmla="*/ 51867 w 117095"/>
                <a:gd name="T15" fmla="*/ 107101 h 1082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095"/>
                <a:gd name="T25" fmla="*/ 0 h 108206"/>
                <a:gd name="T26" fmla="*/ 117095 w 117095"/>
                <a:gd name="T27" fmla="*/ 108206 h 1082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095" h="108206">
                  <a:moveTo>
                    <a:pt x="0" y="49911"/>
                  </a:moveTo>
                  <a:lnTo>
                    <a:pt x="47498" y="0"/>
                  </a:lnTo>
                  <a:lnTo>
                    <a:pt x="58801" y="4700"/>
                  </a:lnTo>
                  <a:lnTo>
                    <a:pt x="78485" y="18161"/>
                  </a:lnTo>
                  <a:lnTo>
                    <a:pt x="94995" y="35306"/>
                  </a:lnTo>
                  <a:lnTo>
                    <a:pt x="117094" y="67056"/>
                  </a:lnTo>
                  <a:lnTo>
                    <a:pt x="108711" y="71755"/>
                  </a:lnTo>
                  <a:lnTo>
                    <a:pt x="54101" y="108205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4" name="Полилиния 305"/>
            <p:cNvSpPr>
              <a:spLocks noChangeArrowheads="1"/>
            </p:cNvSpPr>
            <p:nvPr/>
          </p:nvSpPr>
          <p:spPr bwMode="auto">
            <a:xfrm>
              <a:off x="2751280" y="1150505"/>
              <a:ext cx="79361" cy="131737"/>
            </a:xfrm>
            <a:custGeom>
              <a:avLst/>
              <a:gdLst>
                <a:gd name="T0" fmla="*/ 0 w 79630"/>
                <a:gd name="T1" fmla="*/ 20599 h 131701"/>
                <a:gd name="T2" fmla="*/ 27564 w 79630"/>
                <a:gd name="T3" fmla="*/ 12971 h 131701"/>
                <a:gd name="T4" fmla="*/ 75051 w 79630"/>
                <a:gd name="T5" fmla="*/ 0 h 131701"/>
                <a:gd name="T6" fmla="*/ 77431 w 79630"/>
                <a:gd name="T7" fmla="*/ 16531 h 131701"/>
                <a:gd name="T8" fmla="*/ 78559 w 79630"/>
                <a:gd name="T9" fmla="*/ 65350 h 131701"/>
                <a:gd name="T10" fmla="*/ 75676 w 79630"/>
                <a:gd name="T11" fmla="*/ 80607 h 131701"/>
                <a:gd name="T12" fmla="*/ 64525 w 79630"/>
                <a:gd name="T13" fmla="*/ 130064 h 131701"/>
                <a:gd name="T14" fmla="*/ 43477 w 79630"/>
                <a:gd name="T15" fmla="*/ 129554 h 131701"/>
                <a:gd name="T16" fmla="*/ 37588 w 79630"/>
                <a:gd name="T17" fmla="*/ 130700 h 131701"/>
                <a:gd name="T18" fmla="*/ 11151 w 79630"/>
                <a:gd name="T19" fmla="*/ 131844 h 131701"/>
                <a:gd name="T20" fmla="*/ 8270 w 79630"/>
                <a:gd name="T21" fmla="*/ 103618 h 131701"/>
                <a:gd name="T22" fmla="*/ 3634 w 79630"/>
                <a:gd name="T23" fmla="*/ 61791 h 1317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630"/>
                <a:gd name="T37" fmla="*/ 0 h 131701"/>
                <a:gd name="T38" fmla="*/ 79630 w 79630"/>
                <a:gd name="T39" fmla="*/ 131701 h 1317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630" h="131701">
                  <a:moveTo>
                    <a:pt x="0" y="20575"/>
                  </a:moveTo>
                  <a:lnTo>
                    <a:pt x="27939" y="12955"/>
                  </a:lnTo>
                  <a:lnTo>
                    <a:pt x="76073" y="0"/>
                  </a:lnTo>
                  <a:lnTo>
                    <a:pt x="78485" y="16511"/>
                  </a:lnTo>
                  <a:lnTo>
                    <a:pt x="79629" y="65278"/>
                  </a:lnTo>
                  <a:lnTo>
                    <a:pt x="76707" y="80519"/>
                  </a:lnTo>
                  <a:lnTo>
                    <a:pt x="65404" y="129922"/>
                  </a:lnTo>
                  <a:lnTo>
                    <a:pt x="44069" y="129414"/>
                  </a:lnTo>
                  <a:lnTo>
                    <a:pt x="38100" y="130556"/>
                  </a:lnTo>
                  <a:lnTo>
                    <a:pt x="11303" y="131700"/>
                  </a:lnTo>
                  <a:lnTo>
                    <a:pt x="8382" y="103506"/>
                  </a:lnTo>
                  <a:lnTo>
                    <a:pt x="3682" y="61723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5" name="Полилиния 306"/>
            <p:cNvSpPr>
              <a:spLocks noChangeArrowheads="1"/>
            </p:cNvSpPr>
            <p:nvPr/>
          </p:nvSpPr>
          <p:spPr bwMode="auto">
            <a:xfrm>
              <a:off x="2622716" y="1329857"/>
              <a:ext cx="168245" cy="111104"/>
            </a:xfrm>
            <a:custGeom>
              <a:avLst/>
              <a:gdLst>
                <a:gd name="T0" fmla="*/ 119140 w 168150"/>
                <a:gd name="T1" fmla="*/ 3536 h 111252"/>
                <a:gd name="T2" fmla="*/ 168529 w 168150"/>
                <a:gd name="T3" fmla="*/ 0 h 111252"/>
                <a:gd name="T4" fmla="*/ 122070 w 168150"/>
                <a:gd name="T5" fmla="*/ 38022 h 111252"/>
                <a:gd name="T6" fmla="*/ 81591 w 168150"/>
                <a:gd name="T7" fmla="*/ 63794 h 111252"/>
                <a:gd name="T8" fmla="*/ 42261 w 168150"/>
                <a:gd name="T9" fmla="*/ 85522 h 111252"/>
                <a:gd name="T10" fmla="*/ 0 w 168150"/>
                <a:gd name="T11" fmla="*/ 110660 h 1112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150"/>
                <a:gd name="T19" fmla="*/ 0 h 111252"/>
                <a:gd name="T20" fmla="*/ 168150 w 168150"/>
                <a:gd name="T21" fmla="*/ 111252 h 1112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150" h="111252">
                  <a:moveTo>
                    <a:pt x="118872" y="3556"/>
                  </a:moveTo>
                  <a:lnTo>
                    <a:pt x="168149" y="0"/>
                  </a:lnTo>
                  <a:lnTo>
                    <a:pt x="121794" y="38226"/>
                  </a:lnTo>
                  <a:lnTo>
                    <a:pt x="81407" y="64134"/>
                  </a:lnTo>
                  <a:lnTo>
                    <a:pt x="42165" y="85978"/>
                  </a:lnTo>
                  <a:lnTo>
                    <a:pt x="0" y="111251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6" name="Полилиния 307"/>
            <p:cNvSpPr>
              <a:spLocks noChangeArrowheads="1"/>
            </p:cNvSpPr>
            <p:nvPr/>
          </p:nvSpPr>
          <p:spPr bwMode="auto">
            <a:xfrm>
              <a:off x="2359238" y="988611"/>
              <a:ext cx="404740" cy="458698"/>
            </a:xfrm>
            <a:custGeom>
              <a:avLst/>
              <a:gdLst>
                <a:gd name="T0" fmla="*/ 196978 w 405130"/>
                <a:gd name="T1" fmla="*/ 0 h 459361"/>
                <a:gd name="T2" fmla="*/ 236576 w 405130"/>
                <a:gd name="T3" fmla="*/ 2906 h 459361"/>
                <a:gd name="T4" fmla="*/ 275037 w 405130"/>
                <a:gd name="T5" fmla="*/ 15783 h 459361"/>
                <a:gd name="T6" fmla="*/ 309447 w 405130"/>
                <a:gd name="T7" fmla="*/ 35733 h 459361"/>
                <a:gd name="T8" fmla="*/ 340190 w 405130"/>
                <a:gd name="T9" fmla="*/ 63134 h 459361"/>
                <a:gd name="T10" fmla="*/ 365618 w 405130"/>
                <a:gd name="T11" fmla="*/ 95965 h 459361"/>
                <a:gd name="T12" fmla="*/ 385227 w 405130"/>
                <a:gd name="T13" fmla="*/ 134476 h 459361"/>
                <a:gd name="T14" fmla="*/ 397625 w 405130"/>
                <a:gd name="T15" fmla="*/ 176651 h 459361"/>
                <a:gd name="T16" fmla="*/ 403571 w 405130"/>
                <a:gd name="T17" fmla="*/ 222863 h 459361"/>
                <a:gd name="T18" fmla="*/ 399904 w 405130"/>
                <a:gd name="T19" fmla="*/ 268446 h 459361"/>
                <a:gd name="T20" fmla="*/ 388769 w 405130"/>
                <a:gd name="T21" fmla="*/ 312263 h 459361"/>
                <a:gd name="T22" fmla="*/ 370426 w 405130"/>
                <a:gd name="T23" fmla="*/ 351405 h 459361"/>
                <a:gd name="T24" fmla="*/ 346641 w 405130"/>
                <a:gd name="T25" fmla="*/ 386002 h 459361"/>
                <a:gd name="T26" fmla="*/ 317164 w 405130"/>
                <a:gd name="T27" fmla="*/ 414035 h 459361"/>
                <a:gd name="T28" fmla="*/ 283385 w 405130"/>
                <a:gd name="T29" fmla="*/ 436259 h 459361"/>
                <a:gd name="T30" fmla="*/ 245559 w 405130"/>
                <a:gd name="T31" fmla="*/ 450273 h 459361"/>
                <a:gd name="T32" fmla="*/ 205834 w 405130"/>
                <a:gd name="T33" fmla="*/ 456714 h 459361"/>
                <a:gd name="T34" fmla="*/ 165098 w 405130"/>
                <a:gd name="T35" fmla="*/ 452674 h 459361"/>
                <a:gd name="T36" fmla="*/ 126638 w 405130"/>
                <a:gd name="T37" fmla="*/ 440300 h 459361"/>
                <a:gd name="T38" fmla="*/ 91595 w 405130"/>
                <a:gd name="T39" fmla="*/ 420474 h 459361"/>
                <a:gd name="T40" fmla="*/ 62117 w 405130"/>
                <a:gd name="T41" fmla="*/ 393579 h 459361"/>
                <a:gd name="T42" fmla="*/ 36055 w 405130"/>
                <a:gd name="T43" fmla="*/ 360244 h 459361"/>
                <a:gd name="T44" fmla="*/ 17080 w 405130"/>
                <a:gd name="T45" fmla="*/ 321606 h 459361"/>
                <a:gd name="T46" fmla="*/ 4678 w 405130"/>
                <a:gd name="T47" fmla="*/ 278928 h 459361"/>
                <a:gd name="T48" fmla="*/ 0 w 405130"/>
                <a:gd name="T49" fmla="*/ 233975 h 459361"/>
                <a:gd name="T50" fmla="*/ 2277 w 405130"/>
                <a:gd name="T51" fmla="*/ 187130 h 459361"/>
                <a:gd name="T52" fmla="*/ 13536 w 405130"/>
                <a:gd name="T53" fmla="*/ 143820 h 459361"/>
                <a:gd name="T54" fmla="*/ 31249 w 405130"/>
                <a:gd name="T55" fmla="*/ 104046 h 459361"/>
                <a:gd name="T56" fmla="*/ 55537 w 405130"/>
                <a:gd name="T57" fmla="*/ 70206 h 459361"/>
                <a:gd name="T58" fmla="*/ 84508 w 405130"/>
                <a:gd name="T59" fmla="*/ 40913 h 459361"/>
                <a:gd name="T60" fmla="*/ 118919 w 405130"/>
                <a:gd name="T61" fmla="*/ 19319 h 459361"/>
                <a:gd name="T62" fmla="*/ 156114 w 405130"/>
                <a:gd name="T63" fmla="*/ 5303 h 45936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5130"/>
                <a:gd name="T97" fmla="*/ 0 h 459361"/>
                <a:gd name="T98" fmla="*/ 405130 w 405130"/>
                <a:gd name="T99" fmla="*/ 459361 h 45936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5130" h="459361">
                  <a:moveTo>
                    <a:pt x="197738" y="0"/>
                  </a:moveTo>
                  <a:lnTo>
                    <a:pt x="237489" y="2922"/>
                  </a:lnTo>
                  <a:lnTo>
                    <a:pt x="276098" y="15875"/>
                  </a:lnTo>
                  <a:lnTo>
                    <a:pt x="310641" y="35941"/>
                  </a:lnTo>
                  <a:lnTo>
                    <a:pt x="341503" y="63500"/>
                  </a:lnTo>
                  <a:lnTo>
                    <a:pt x="367029" y="96521"/>
                  </a:lnTo>
                  <a:lnTo>
                    <a:pt x="386714" y="135255"/>
                  </a:lnTo>
                  <a:lnTo>
                    <a:pt x="399160" y="177674"/>
                  </a:lnTo>
                  <a:lnTo>
                    <a:pt x="405129" y="224155"/>
                  </a:lnTo>
                  <a:lnTo>
                    <a:pt x="401447" y="270002"/>
                  </a:lnTo>
                  <a:lnTo>
                    <a:pt x="390270" y="314072"/>
                  </a:lnTo>
                  <a:lnTo>
                    <a:pt x="371856" y="353441"/>
                  </a:lnTo>
                  <a:lnTo>
                    <a:pt x="347979" y="388239"/>
                  </a:lnTo>
                  <a:lnTo>
                    <a:pt x="318388" y="416433"/>
                  </a:lnTo>
                  <a:lnTo>
                    <a:pt x="284479" y="438786"/>
                  </a:lnTo>
                  <a:lnTo>
                    <a:pt x="246507" y="452883"/>
                  </a:lnTo>
                  <a:lnTo>
                    <a:pt x="206629" y="459360"/>
                  </a:lnTo>
                  <a:lnTo>
                    <a:pt x="165735" y="455296"/>
                  </a:lnTo>
                  <a:lnTo>
                    <a:pt x="127126" y="442850"/>
                  </a:lnTo>
                  <a:lnTo>
                    <a:pt x="91948" y="422911"/>
                  </a:lnTo>
                  <a:lnTo>
                    <a:pt x="62357" y="395860"/>
                  </a:lnTo>
                  <a:lnTo>
                    <a:pt x="36195" y="362331"/>
                  </a:lnTo>
                  <a:lnTo>
                    <a:pt x="17145" y="323469"/>
                  </a:lnTo>
                  <a:lnTo>
                    <a:pt x="4698" y="280544"/>
                  </a:lnTo>
                  <a:lnTo>
                    <a:pt x="0" y="235331"/>
                  </a:lnTo>
                  <a:lnTo>
                    <a:pt x="2285" y="188214"/>
                  </a:lnTo>
                  <a:lnTo>
                    <a:pt x="13588" y="144653"/>
                  </a:lnTo>
                  <a:lnTo>
                    <a:pt x="31369" y="104649"/>
                  </a:lnTo>
                  <a:lnTo>
                    <a:pt x="55753" y="70613"/>
                  </a:lnTo>
                  <a:lnTo>
                    <a:pt x="84835" y="41149"/>
                  </a:lnTo>
                  <a:lnTo>
                    <a:pt x="119379" y="19431"/>
                  </a:lnTo>
                  <a:lnTo>
                    <a:pt x="156717" y="533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7" name="Полилиния 308"/>
            <p:cNvSpPr>
              <a:spLocks noChangeArrowheads="1"/>
            </p:cNvSpPr>
            <p:nvPr/>
          </p:nvSpPr>
          <p:spPr bwMode="auto">
            <a:xfrm>
              <a:off x="2389394" y="1026704"/>
              <a:ext cx="315857" cy="384101"/>
            </a:xfrm>
            <a:custGeom>
              <a:avLst/>
              <a:gdLst>
                <a:gd name="T0" fmla="*/ 158894 w 314833"/>
                <a:gd name="T1" fmla="*/ 0 h 384049"/>
                <a:gd name="T2" fmla="*/ 190805 w 314833"/>
                <a:gd name="T3" fmla="*/ 3556 h 384049"/>
                <a:gd name="T4" fmla="*/ 220910 w 314833"/>
                <a:gd name="T5" fmla="*/ 14739 h 384049"/>
                <a:gd name="T6" fmla="*/ 247929 w 314833"/>
                <a:gd name="T7" fmla="*/ 32274 h 384049"/>
                <a:gd name="T8" fmla="*/ 272116 w 314833"/>
                <a:gd name="T9" fmla="*/ 56546 h 384049"/>
                <a:gd name="T10" fmla="*/ 291286 w 314833"/>
                <a:gd name="T11" fmla="*/ 84117 h 384049"/>
                <a:gd name="T12" fmla="*/ 306341 w 314833"/>
                <a:gd name="T13" fmla="*/ 117031 h 384049"/>
                <a:gd name="T14" fmla="*/ 315345 w 314833"/>
                <a:gd name="T15" fmla="*/ 153626 h 384049"/>
                <a:gd name="T16" fmla="*/ 318948 w 314833"/>
                <a:gd name="T17" fmla="*/ 192382 h 384049"/>
                <a:gd name="T18" fmla="*/ 315345 w 314833"/>
                <a:gd name="T19" fmla="*/ 230628 h 384049"/>
                <a:gd name="T20" fmla="*/ 306341 w 314833"/>
                <a:gd name="T21" fmla="*/ 266589 h 384049"/>
                <a:gd name="T22" fmla="*/ 291286 w 314833"/>
                <a:gd name="T23" fmla="*/ 298863 h 384049"/>
                <a:gd name="T24" fmla="*/ 272116 w 314833"/>
                <a:gd name="T25" fmla="*/ 327709 h 384049"/>
                <a:gd name="T26" fmla="*/ 247929 w 314833"/>
                <a:gd name="T27" fmla="*/ 350708 h 384049"/>
                <a:gd name="T28" fmla="*/ 220910 w 314833"/>
                <a:gd name="T29" fmla="*/ 369008 h 384049"/>
                <a:gd name="T30" fmla="*/ 190805 w 314833"/>
                <a:gd name="T31" fmla="*/ 380188 h 384049"/>
                <a:gd name="T32" fmla="*/ 158894 w 314833"/>
                <a:gd name="T33" fmla="*/ 384256 h 384049"/>
                <a:gd name="T34" fmla="*/ 126473 w 314833"/>
                <a:gd name="T35" fmla="*/ 380188 h 384049"/>
                <a:gd name="T36" fmla="*/ 97007 w 314833"/>
                <a:gd name="T37" fmla="*/ 369008 h 384049"/>
                <a:gd name="T38" fmla="*/ 69861 w 314833"/>
                <a:gd name="T39" fmla="*/ 350708 h 384049"/>
                <a:gd name="T40" fmla="*/ 46447 w 314833"/>
                <a:gd name="T41" fmla="*/ 327709 h 384049"/>
                <a:gd name="T42" fmla="*/ 26504 w 314833"/>
                <a:gd name="T43" fmla="*/ 298863 h 384049"/>
                <a:gd name="T44" fmla="*/ 12094 w 314833"/>
                <a:gd name="T45" fmla="*/ 266589 h 384049"/>
                <a:gd name="T46" fmla="*/ 3087 w 314833"/>
                <a:gd name="T47" fmla="*/ 230628 h 384049"/>
                <a:gd name="T48" fmla="*/ 0 w 314833"/>
                <a:gd name="T49" fmla="*/ 192382 h 384049"/>
                <a:gd name="T50" fmla="*/ 3087 w 314833"/>
                <a:gd name="T51" fmla="*/ 153626 h 384049"/>
                <a:gd name="T52" fmla="*/ 12094 w 314833"/>
                <a:gd name="T53" fmla="*/ 117031 h 384049"/>
                <a:gd name="T54" fmla="*/ 26504 w 314833"/>
                <a:gd name="T55" fmla="*/ 84117 h 384049"/>
                <a:gd name="T56" fmla="*/ 46447 w 314833"/>
                <a:gd name="T57" fmla="*/ 56546 h 384049"/>
                <a:gd name="T58" fmla="*/ 69861 w 314833"/>
                <a:gd name="T59" fmla="*/ 32274 h 384049"/>
                <a:gd name="T60" fmla="*/ 97007 w 314833"/>
                <a:gd name="T61" fmla="*/ 14739 h 384049"/>
                <a:gd name="T62" fmla="*/ 126473 w 314833"/>
                <a:gd name="T63" fmla="*/ 3556 h 384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4833"/>
                <a:gd name="T97" fmla="*/ 0 h 384049"/>
                <a:gd name="T98" fmla="*/ 314833 w 314833"/>
                <a:gd name="T99" fmla="*/ 384049 h 384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4833" h="384049">
                  <a:moveTo>
                    <a:pt x="156844" y="0"/>
                  </a:moveTo>
                  <a:lnTo>
                    <a:pt x="188341" y="3556"/>
                  </a:lnTo>
                  <a:lnTo>
                    <a:pt x="218059" y="14731"/>
                  </a:lnTo>
                  <a:lnTo>
                    <a:pt x="244729" y="32258"/>
                  </a:lnTo>
                  <a:lnTo>
                    <a:pt x="268604" y="56514"/>
                  </a:lnTo>
                  <a:lnTo>
                    <a:pt x="287528" y="84073"/>
                  </a:lnTo>
                  <a:lnTo>
                    <a:pt x="302387" y="116967"/>
                  </a:lnTo>
                  <a:lnTo>
                    <a:pt x="311276" y="153542"/>
                  </a:lnTo>
                  <a:lnTo>
                    <a:pt x="314832" y="192278"/>
                  </a:lnTo>
                  <a:lnTo>
                    <a:pt x="311276" y="230504"/>
                  </a:lnTo>
                  <a:lnTo>
                    <a:pt x="302387" y="266445"/>
                  </a:lnTo>
                  <a:lnTo>
                    <a:pt x="287528" y="298703"/>
                  </a:lnTo>
                  <a:lnTo>
                    <a:pt x="268604" y="327533"/>
                  </a:lnTo>
                  <a:lnTo>
                    <a:pt x="244729" y="350520"/>
                  </a:lnTo>
                  <a:lnTo>
                    <a:pt x="218059" y="368808"/>
                  </a:lnTo>
                  <a:lnTo>
                    <a:pt x="188341" y="379984"/>
                  </a:lnTo>
                  <a:lnTo>
                    <a:pt x="156844" y="384048"/>
                  </a:lnTo>
                  <a:lnTo>
                    <a:pt x="124841" y="379984"/>
                  </a:lnTo>
                  <a:lnTo>
                    <a:pt x="95757" y="368808"/>
                  </a:lnTo>
                  <a:lnTo>
                    <a:pt x="68960" y="350520"/>
                  </a:lnTo>
                  <a:lnTo>
                    <a:pt x="45847" y="327533"/>
                  </a:lnTo>
                  <a:lnTo>
                    <a:pt x="26162" y="298703"/>
                  </a:lnTo>
                  <a:lnTo>
                    <a:pt x="11938" y="266445"/>
                  </a:lnTo>
                  <a:lnTo>
                    <a:pt x="3047" y="230504"/>
                  </a:lnTo>
                  <a:lnTo>
                    <a:pt x="0" y="192278"/>
                  </a:lnTo>
                  <a:lnTo>
                    <a:pt x="3047" y="153542"/>
                  </a:lnTo>
                  <a:lnTo>
                    <a:pt x="11938" y="116967"/>
                  </a:lnTo>
                  <a:lnTo>
                    <a:pt x="26162" y="84073"/>
                  </a:lnTo>
                  <a:lnTo>
                    <a:pt x="45847" y="56514"/>
                  </a:lnTo>
                  <a:lnTo>
                    <a:pt x="68960" y="32258"/>
                  </a:lnTo>
                  <a:lnTo>
                    <a:pt x="95757" y="14731"/>
                  </a:lnTo>
                  <a:lnTo>
                    <a:pt x="124841" y="3556"/>
                  </a:lnTo>
                  <a:close/>
                </a:path>
              </a:pathLst>
            </a:custGeom>
            <a:solidFill>
              <a:srgbClr val="808080"/>
            </a:solidFill>
            <a:ln w="0" algn="ctr">
              <a:solidFill>
                <a:srgbClr val="80808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8" name="Полилиния 309"/>
            <p:cNvSpPr>
              <a:spLocks noChangeArrowheads="1"/>
            </p:cNvSpPr>
            <p:nvPr/>
          </p:nvSpPr>
          <p:spPr bwMode="auto">
            <a:xfrm>
              <a:off x="2417964" y="1066383"/>
              <a:ext cx="268240" cy="330136"/>
            </a:xfrm>
            <a:custGeom>
              <a:avLst/>
              <a:gdLst>
                <a:gd name="T0" fmla="*/ 124304 w 267843"/>
                <a:gd name="T1" fmla="*/ 0 h 331218"/>
                <a:gd name="T2" fmla="*/ 151134 w 267843"/>
                <a:gd name="T3" fmla="*/ 628 h 331218"/>
                <a:gd name="T4" fmla="*/ 176812 w 267843"/>
                <a:gd name="T5" fmla="*/ 8147 h 331218"/>
                <a:gd name="T6" fmla="*/ 200830 w 267843"/>
                <a:gd name="T7" fmla="*/ 20933 h 331218"/>
                <a:gd name="T8" fmla="*/ 222291 w 267843"/>
                <a:gd name="T9" fmla="*/ 39485 h 331218"/>
                <a:gd name="T10" fmla="*/ 240178 w 267843"/>
                <a:gd name="T11" fmla="*/ 62173 h 331218"/>
                <a:gd name="T12" fmla="*/ 254487 w 267843"/>
                <a:gd name="T13" fmla="*/ 88874 h 331218"/>
                <a:gd name="T14" fmla="*/ 264069 w 267843"/>
                <a:gd name="T15" fmla="*/ 119081 h 331218"/>
                <a:gd name="T16" fmla="*/ 269434 w 267843"/>
                <a:gd name="T17" fmla="*/ 152173 h 331218"/>
                <a:gd name="T18" fmla="*/ 268284 w 267843"/>
                <a:gd name="T19" fmla="*/ 184640 h 331218"/>
                <a:gd name="T20" fmla="*/ 262918 w 267843"/>
                <a:gd name="T21" fmla="*/ 215976 h 331218"/>
                <a:gd name="T22" fmla="*/ 251549 w 267843"/>
                <a:gd name="T23" fmla="*/ 245058 h 331218"/>
                <a:gd name="T24" fmla="*/ 237240 w 267843"/>
                <a:gd name="T25" fmla="*/ 270628 h 331218"/>
                <a:gd name="T26" fmla="*/ 218076 w 267843"/>
                <a:gd name="T27" fmla="*/ 292064 h 331218"/>
                <a:gd name="T28" fmla="*/ 196615 w 267843"/>
                <a:gd name="T29" fmla="*/ 308859 h 331218"/>
                <a:gd name="T30" fmla="*/ 171447 w 267843"/>
                <a:gd name="T31" fmla="*/ 320517 h 331218"/>
                <a:gd name="T32" fmla="*/ 145129 w 267843"/>
                <a:gd name="T33" fmla="*/ 326911 h 331218"/>
                <a:gd name="T34" fmla="*/ 117151 w 267843"/>
                <a:gd name="T35" fmla="*/ 325155 h 331218"/>
                <a:gd name="T36" fmla="*/ 91472 w 267843"/>
                <a:gd name="T37" fmla="*/ 317635 h 331218"/>
                <a:gd name="T38" fmla="*/ 67582 w 267843"/>
                <a:gd name="T39" fmla="*/ 304222 h 331218"/>
                <a:gd name="T40" fmla="*/ 46630 w 267843"/>
                <a:gd name="T41" fmla="*/ 286172 h 331218"/>
                <a:gd name="T42" fmla="*/ 28105 w 267843"/>
                <a:gd name="T43" fmla="*/ 262982 h 331218"/>
                <a:gd name="T44" fmla="*/ 14307 w 267843"/>
                <a:gd name="T45" fmla="*/ 236909 h 331218"/>
                <a:gd name="T46" fmla="*/ 4215 w 267843"/>
                <a:gd name="T47" fmla="*/ 206701 h 331218"/>
                <a:gd name="T48" fmla="*/ 0 w 267843"/>
                <a:gd name="T49" fmla="*/ 174737 h 331218"/>
                <a:gd name="T50" fmla="*/ 0 w 267843"/>
                <a:gd name="T51" fmla="*/ 141143 h 331218"/>
                <a:gd name="T52" fmla="*/ 6005 w 267843"/>
                <a:gd name="T53" fmla="*/ 109807 h 331218"/>
                <a:gd name="T54" fmla="*/ 16097 w 267843"/>
                <a:gd name="T55" fmla="*/ 80726 h 331218"/>
                <a:gd name="T56" fmla="*/ 50206 w 267843"/>
                <a:gd name="T57" fmla="*/ 33719 h 331218"/>
                <a:gd name="T58" fmla="*/ 72310 w 267843"/>
                <a:gd name="T59" fmla="*/ 17548 h 331218"/>
                <a:gd name="T60" fmla="*/ 96838 w 267843"/>
                <a:gd name="T61" fmla="*/ 5266 h 33121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7843"/>
                <a:gd name="T94" fmla="*/ 0 h 331218"/>
                <a:gd name="T95" fmla="*/ 267843 w 267843"/>
                <a:gd name="T96" fmla="*/ 331218 h 33121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7843" h="331218">
                  <a:moveTo>
                    <a:pt x="123570" y="0"/>
                  </a:moveTo>
                  <a:lnTo>
                    <a:pt x="150241" y="636"/>
                  </a:lnTo>
                  <a:lnTo>
                    <a:pt x="175767" y="8255"/>
                  </a:lnTo>
                  <a:lnTo>
                    <a:pt x="199644" y="21209"/>
                  </a:lnTo>
                  <a:lnTo>
                    <a:pt x="220979" y="40005"/>
                  </a:lnTo>
                  <a:lnTo>
                    <a:pt x="238760" y="62992"/>
                  </a:lnTo>
                  <a:lnTo>
                    <a:pt x="252984" y="90044"/>
                  </a:lnTo>
                  <a:lnTo>
                    <a:pt x="262509" y="120650"/>
                  </a:lnTo>
                  <a:lnTo>
                    <a:pt x="267842" y="154178"/>
                  </a:lnTo>
                  <a:lnTo>
                    <a:pt x="266700" y="187072"/>
                  </a:lnTo>
                  <a:lnTo>
                    <a:pt x="261366" y="218822"/>
                  </a:lnTo>
                  <a:lnTo>
                    <a:pt x="250063" y="248286"/>
                  </a:lnTo>
                  <a:lnTo>
                    <a:pt x="235838" y="274194"/>
                  </a:lnTo>
                  <a:lnTo>
                    <a:pt x="216788" y="295911"/>
                  </a:lnTo>
                  <a:lnTo>
                    <a:pt x="195453" y="312928"/>
                  </a:lnTo>
                  <a:lnTo>
                    <a:pt x="170434" y="324739"/>
                  </a:lnTo>
                  <a:lnTo>
                    <a:pt x="144272" y="331217"/>
                  </a:lnTo>
                  <a:lnTo>
                    <a:pt x="116459" y="329439"/>
                  </a:lnTo>
                  <a:lnTo>
                    <a:pt x="90932" y="321819"/>
                  </a:lnTo>
                  <a:lnTo>
                    <a:pt x="67182" y="308230"/>
                  </a:lnTo>
                  <a:lnTo>
                    <a:pt x="46354" y="289942"/>
                  </a:lnTo>
                  <a:lnTo>
                    <a:pt x="27939" y="266447"/>
                  </a:lnTo>
                  <a:lnTo>
                    <a:pt x="14223" y="240030"/>
                  </a:lnTo>
                  <a:lnTo>
                    <a:pt x="4191" y="209424"/>
                  </a:lnTo>
                  <a:lnTo>
                    <a:pt x="0" y="177039"/>
                  </a:lnTo>
                  <a:lnTo>
                    <a:pt x="0" y="143003"/>
                  </a:lnTo>
                  <a:lnTo>
                    <a:pt x="5969" y="111253"/>
                  </a:lnTo>
                  <a:lnTo>
                    <a:pt x="16001" y="81789"/>
                  </a:lnTo>
                  <a:lnTo>
                    <a:pt x="49910" y="34164"/>
                  </a:lnTo>
                  <a:lnTo>
                    <a:pt x="71882" y="17780"/>
                  </a:lnTo>
                  <a:lnTo>
                    <a:pt x="96266" y="5334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9" name="Полилиния 310"/>
            <p:cNvSpPr>
              <a:spLocks noChangeArrowheads="1"/>
            </p:cNvSpPr>
            <p:nvPr/>
          </p:nvSpPr>
          <p:spPr bwMode="auto">
            <a:xfrm>
              <a:off x="3052851" y="682282"/>
              <a:ext cx="161896" cy="38093"/>
            </a:xfrm>
            <a:custGeom>
              <a:avLst/>
              <a:gdLst>
                <a:gd name="T0" fmla="*/ 81476 w 161545"/>
                <a:gd name="T1" fmla="*/ 0 h 37721"/>
                <a:gd name="T2" fmla="*/ 127083 w 161545"/>
                <a:gd name="T3" fmla="*/ 2510 h 37721"/>
                <a:gd name="T4" fmla="*/ 148603 w 161545"/>
                <a:gd name="T5" fmla="*/ 7926 h 37721"/>
                <a:gd name="T6" fmla="*/ 156418 w 161545"/>
                <a:gd name="T7" fmla="*/ 11624 h 37721"/>
                <a:gd name="T8" fmla="*/ 161159 w 161545"/>
                <a:gd name="T9" fmla="*/ 15322 h 37721"/>
                <a:gd name="T10" fmla="*/ 162953 w 161545"/>
                <a:gd name="T11" fmla="*/ 19548 h 37721"/>
                <a:gd name="T12" fmla="*/ 161159 w 161545"/>
                <a:gd name="T13" fmla="*/ 23248 h 37721"/>
                <a:gd name="T14" fmla="*/ 156418 w 161545"/>
                <a:gd name="T15" fmla="*/ 26947 h 37721"/>
                <a:gd name="T16" fmla="*/ 138995 w 161545"/>
                <a:gd name="T17" fmla="*/ 33682 h 37721"/>
                <a:gd name="T18" fmla="*/ 113246 w 161545"/>
                <a:gd name="T19" fmla="*/ 37908 h 37721"/>
                <a:gd name="T20" fmla="*/ 64694 w 161545"/>
                <a:gd name="T21" fmla="*/ 39230 h 37721"/>
                <a:gd name="T22" fmla="*/ 23314 w 161545"/>
                <a:gd name="T23" fmla="*/ 33682 h 37721"/>
                <a:gd name="T24" fmla="*/ 6021 w 161545"/>
                <a:gd name="T25" fmla="*/ 26947 h 37721"/>
                <a:gd name="T26" fmla="*/ 1150 w 161545"/>
                <a:gd name="T27" fmla="*/ 23248 h 37721"/>
                <a:gd name="T28" fmla="*/ 0 w 161545"/>
                <a:gd name="T29" fmla="*/ 19548 h 37721"/>
                <a:gd name="T30" fmla="*/ 1150 w 161545"/>
                <a:gd name="T31" fmla="*/ 15322 h 37721"/>
                <a:gd name="T32" fmla="*/ 6021 w 161545"/>
                <a:gd name="T33" fmla="*/ 11624 h 37721"/>
                <a:gd name="T34" fmla="*/ 13195 w 161545"/>
                <a:gd name="T35" fmla="*/ 7926 h 37721"/>
                <a:gd name="T36" fmla="*/ 35356 w 161545"/>
                <a:gd name="T37" fmla="*/ 2510 h 377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1545"/>
                <a:gd name="T58" fmla="*/ 0 h 37721"/>
                <a:gd name="T59" fmla="*/ 161545 w 161545"/>
                <a:gd name="T60" fmla="*/ 37721 h 377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1545" h="37721">
                  <a:moveTo>
                    <a:pt x="80772" y="0"/>
                  </a:moveTo>
                  <a:lnTo>
                    <a:pt x="125984" y="2413"/>
                  </a:lnTo>
                  <a:lnTo>
                    <a:pt x="147319" y="7621"/>
                  </a:lnTo>
                  <a:lnTo>
                    <a:pt x="155066" y="11177"/>
                  </a:lnTo>
                  <a:lnTo>
                    <a:pt x="159766" y="14732"/>
                  </a:lnTo>
                  <a:lnTo>
                    <a:pt x="161544" y="18796"/>
                  </a:lnTo>
                  <a:lnTo>
                    <a:pt x="159766" y="22353"/>
                  </a:lnTo>
                  <a:lnTo>
                    <a:pt x="155066" y="25909"/>
                  </a:lnTo>
                  <a:lnTo>
                    <a:pt x="137794" y="32385"/>
                  </a:lnTo>
                  <a:lnTo>
                    <a:pt x="112267" y="36449"/>
                  </a:lnTo>
                  <a:lnTo>
                    <a:pt x="64135" y="37720"/>
                  </a:lnTo>
                  <a:lnTo>
                    <a:pt x="23113" y="32385"/>
                  </a:lnTo>
                  <a:lnTo>
                    <a:pt x="5969" y="25909"/>
                  </a:lnTo>
                  <a:lnTo>
                    <a:pt x="1142" y="22353"/>
                  </a:lnTo>
                  <a:lnTo>
                    <a:pt x="0" y="18796"/>
                  </a:lnTo>
                  <a:lnTo>
                    <a:pt x="1142" y="14732"/>
                  </a:lnTo>
                  <a:lnTo>
                    <a:pt x="5969" y="11177"/>
                  </a:lnTo>
                  <a:lnTo>
                    <a:pt x="13081" y="7621"/>
                  </a:lnTo>
                  <a:lnTo>
                    <a:pt x="35051" y="2413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0" name="Полилиния 311"/>
            <p:cNvSpPr>
              <a:spLocks noChangeArrowheads="1"/>
            </p:cNvSpPr>
            <p:nvPr/>
          </p:nvSpPr>
          <p:spPr bwMode="auto">
            <a:xfrm>
              <a:off x="2471930" y="1080668"/>
              <a:ext cx="209513" cy="280933"/>
            </a:xfrm>
            <a:custGeom>
              <a:avLst/>
              <a:gdLst>
                <a:gd name="T0" fmla="*/ 79322 w 208535"/>
                <a:gd name="T1" fmla="*/ 2425 h 280545"/>
                <a:gd name="T2" fmla="*/ 99896 w 208535"/>
                <a:gd name="T3" fmla="*/ 0 h 280545"/>
                <a:gd name="T4" fmla="*/ 121117 w 208535"/>
                <a:gd name="T5" fmla="*/ 4088 h 280545"/>
                <a:gd name="T6" fmla="*/ 140528 w 208535"/>
                <a:gd name="T7" fmla="*/ 13027 h 280545"/>
                <a:gd name="T8" fmla="*/ 159938 w 208535"/>
                <a:gd name="T9" fmla="*/ 27838 h 280545"/>
                <a:gd name="T10" fmla="*/ 190087 w 208535"/>
                <a:gd name="T11" fmla="*/ 67429 h 280545"/>
                <a:gd name="T12" fmla="*/ 201086 w 208535"/>
                <a:gd name="T13" fmla="*/ 92202 h 280545"/>
                <a:gd name="T14" fmla="*/ 209497 w 208535"/>
                <a:gd name="T15" fmla="*/ 120681 h 280545"/>
                <a:gd name="T16" fmla="*/ 212474 w 208535"/>
                <a:gd name="T17" fmla="*/ 148393 h 280545"/>
                <a:gd name="T18" fmla="*/ 211309 w 208535"/>
                <a:gd name="T19" fmla="*/ 175592 h 280545"/>
                <a:gd name="T20" fmla="*/ 198627 w 208535"/>
                <a:gd name="T21" fmla="*/ 224760 h 280545"/>
                <a:gd name="T22" fmla="*/ 171324 w 208535"/>
                <a:gd name="T23" fmla="*/ 261409 h 280545"/>
                <a:gd name="T24" fmla="*/ 153856 w 208535"/>
                <a:gd name="T25" fmla="*/ 273159 h 280545"/>
                <a:gd name="T26" fmla="*/ 134447 w 208535"/>
                <a:gd name="T27" fmla="*/ 280948 h 280545"/>
                <a:gd name="T28" fmla="*/ 112706 w 208535"/>
                <a:gd name="T29" fmla="*/ 282100 h 280545"/>
                <a:gd name="T30" fmla="*/ 92001 w 208535"/>
                <a:gd name="T31" fmla="*/ 277884 h 280545"/>
                <a:gd name="T32" fmla="*/ 71557 w 208535"/>
                <a:gd name="T33" fmla="*/ 268435 h 280545"/>
                <a:gd name="T34" fmla="*/ 53312 w 208535"/>
                <a:gd name="T35" fmla="*/ 254898 h 280545"/>
                <a:gd name="T36" fmla="*/ 36361 w 208535"/>
                <a:gd name="T37" fmla="*/ 236509 h 280545"/>
                <a:gd name="T38" fmla="*/ 22515 w 208535"/>
                <a:gd name="T39" fmla="*/ 214671 h 280545"/>
                <a:gd name="T40" fmla="*/ 11517 w 208535"/>
                <a:gd name="T41" fmla="*/ 189768 h 280545"/>
                <a:gd name="T42" fmla="*/ 4271 w 208535"/>
                <a:gd name="T43" fmla="*/ 162569 h 280545"/>
                <a:gd name="T44" fmla="*/ 0 w 208535"/>
                <a:gd name="T45" fmla="*/ 133706 h 280545"/>
                <a:gd name="T46" fmla="*/ 1293 w 208535"/>
                <a:gd name="T47" fmla="*/ 106506 h 280545"/>
                <a:gd name="T48" fmla="*/ 6081 w 208535"/>
                <a:gd name="T49" fmla="*/ 80455 h 280545"/>
                <a:gd name="T50" fmla="*/ 26138 w 208535"/>
                <a:gd name="T51" fmla="*/ 37290 h 280545"/>
                <a:gd name="T52" fmla="*/ 41279 w 208535"/>
                <a:gd name="T53" fmla="*/ 21326 h 280545"/>
                <a:gd name="T54" fmla="*/ 58746 w 208535"/>
                <a:gd name="T55" fmla="*/ 8811 h 28054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8535"/>
                <a:gd name="T85" fmla="*/ 0 h 280545"/>
                <a:gd name="T86" fmla="*/ 208535 w 208535"/>
                <a:gd name="T87" fmla="*/ 280545 h 28054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8535" h="280545">
                  <a:moveTo>
                    <a:pt x="77851" y="2413"/>
                  </a:moveTo>
                  <a:lnTo>
                    <a:pt x="98044" y="0"/>
                  </a:lnTo>
                  <a:lnTo>
                    <a:pt x="118872" y="4064"/>
                  </a:lnTo>
                  <a:lnTo>
                    <a:pt x="137922" y="12955"/>
                  </a:lnTo>
                  <a:lnTo>
                    <a:pt x="156972" y="27686"/>
                  </a:lnTo>
                  <a:lnTo>
                    <a:pt x="186563" y="67057"/>
                  </a:lnTo>
                  <a:lnTo>
                    <a:pt x="197357" y="91694"/>
                  </a:lnTo>
                  <a:lnTo>
                    <a:pt x="205613" y="120016"/>
                  </a:lnTo>
                  <a:lnTo>
                    <a:pt x="208534" y="147575"/>
                  </a:lnTo>
                  <a:lnTo>
                    <a:pt x="207391" y="174625"/>
                  </a:lnTo>
                  <a:lnTo>
                    <a:pt x="194944" y="223521"/>
                  </a:lnTo>
                  <a:lnTo>
                    <a:pt x="168147" y="259969"/>
                  </a:lnTo>
                  <a:lnTo>
                    <a:pt x="151003" y="271653"/>
                  </a:lnTo>
                  <a:lnTo>
                    <a:pt x="131953" y="279400"/>
                  </a:lnTo>
                  <a:lnTo>
                    <a:pt x="110616" y="280544"/>
                  </a:lnTo>
                  <a:lnTo>
                    <a:pt x="90297" y="276352"/>
                  </a:lnTo>
                  <a:lnTo>
                    <a:pt x="70231" y="266955"/>
                  </a:lnTo>
                  <a:lnTo>
                    <a:pt x="52323" y="253492"/>
                  </a:lnTo>
                  <a:lnTo>
                    <a:pt x="35687" y="235205"/>
                  </a:lnTo>
                  <a:lnTo>
                    <a:pt x="22097" y="213488"/>
                  </a:lnTo>
                  <a:lnTo>
                    <a:pt x="11303" y="188722"/>
                  </a:lnTo>
                  <a:lnTo>
                    <a:pt x="4191" y="161672"/>
                  </a:lnTo>
                  <a:lnTo>
                    <a:pt x="0" y="132969"/>
                  </a:lnTo>
                  <a:lnTo>
                    <a:pt x="1269" y="105919"/>
                  </a:lnTo>
                  <a:lnTo>
                    <a:pt x="5969" y="80011"/>
                  </a:lnTo>
                  <a:lnTo>
                    <a:pt x="25654" y="37085"/>
                  </a:lnTo>
                  <a:lnTo>
                    <a:pt x="40513" y="21210"/>
                  </a:lnTo>
                  <a:lnTo>
                    <a:pt x="57657" y="8763"/>
                  </a:lnTo>
                  <a:close/>
                </a:path>
              </a:pathLst>
            </a:custGeom>
            <a:solidFill>
              <a:srgbClr val="9E9E9E"/>
            </a:solidFill>
            <a:ln w="0" algn="ctr">
              <a:solidFill>
                <a:srgbClr val="9E9E9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1" name="Полилиния 312"/>
            <p:cNvSpPr>
              <a:spLocks noChangeArrowheads="1"/>
            </p:cNvSpPr>
            <p:nvPr/>
          </p:nvSpPr>
          <p:spPr bwMode="auto">
            <a:xfrm>
              <a:off x="2502087" y="1085429"/>
              <a:ext cx="174594" cy="263474"/>
            </a:xfrm>
            <a:custGeom>
              <a:avLst/>
              <a:gdLst>
                <a:gd name="T0" fmla="*/ 65230 w 174626"/>
                <a:gd name="T1" fmla="*/ 1777 h 263526"/>
                <a:gd name="T2" fmla="*/ 82363 w 174626"/>
                <a:gd name="T3" fmla="*/ 0 h 263526"/>
                <a:gd name="T4" fmla="*/ 99623 w 174626"/>
                <a:gd name="T5" fmla="*/ 4059 h 263526"/>
                <a:gd name="T6" fmla="*/ 115741 w 174626"/>
                <a:gd name="T7" fmla="*/ 12311 h 263526"/>
                <a:gd name="T8" fmla="*/ 131095 w 174626"/>
                <a:gd name="T9" fmla="*/ 25888 h 263526"/>
                <a:gd name="T10" fmla="*/ 156094 w 174626"/>
                <a:gd name="T11" fmla="*/ 62816 h 263526"/>
                <a:gd name="T12" fmla="*/ 172085 w 174626"/>
                <a:gd name="T13" fmla="*/ 112306 h 263526"/>
                <a:gd name="T14" fmla="*/ 174497 w 174626"/>
                <a:gd name="T15" fmla="*/ 138067 h 263526"/>
                <a:gd name="T16" fmla="*/ 174497 w 174626"/>
                <a:gd name="T17" fmla="*/ 163321 h 263526"/>
                <a:gd name="T18" fmla="*/ 163711 w 174626"/>
                <a:gd name="T19" fmla="*/ 209766 h 263526"/>
                <a:gd name="T20" fmla="*/ 141247 w 174626"/>
                <a:gd name="T21" fmla="*/ 243902 h 263526"/>
                <a:gd name="T22" fmla="*/ 126401 w 174626"/>
                <a:gd name="T23" fmla="*/ 255069 h 263526"/>
                <a:gd name="T24" fmla="*/ 110283 w 174626"/>
                <a:gd name="T25" fmla="*/ 262047 h 263526"/>
                <a:gd name="T26" fmla="*/ 92516 w 174626"/>
                <a:gd name="T27" fmla="*/ 263317 h 263526"/>
                <a:gd name="T28" fmla="*/ 75891 w 174626"/>
                <a:gd name="T29" fmla="*/ 259765 h 263526"/>
                <a:gd name="T30" fmla="*/ 59266 w 174626"/>
                <a:gd name="T31" fmla="*/ 250374 h 263526"/>
                <a:gd name="T32" fmla="*/ 44418 w 174626"/>
                <a:gd name="T33" fmla="*/ 238064 h 263526"/>
                <a:gd name="T34" fmla="*/ 30202 w 174626"/>
                <a:gd name="T35" fmla="*/ 220931 h 263526"/>
                <a:gd name="T36" fmla="*/ 9390 w 174626"/>
                <a:gd name="T37" fmla="*/ 177406 h 263526"/>
                <a:gd name="T38" fmla="*/ 3553 w 174626"/>
                <a:gd name="T39" fmla="*/ 152152 h 263526"/>
                <a:gd name="T40" fmla="*/ 0 w 174626"/>
                <a:gd name="T41" fmla="*/ 125122 h 263526"/>
                <a:gd name="T42" fmla="*/ 4696 w 174626"/>
                <a:gd name="T43" fmla="*/ 75251 h 263526"/>
                <a:gd name="T44" fmla="*/ 21321 w 174626"/>
                <a:gd name="T45" fmla="*/ 34643 h 263526"/>
                <a:gd name="T46" fmla="*/ 33758 w 174626"/>
                <a:gd name="T47" fmla="*/ 19414 h 263526"/>
                <a:gd name="T48" fmla="*/ 47971 w 174626"/>
                <a:gd name="T49" fmla="*/ 7611 h 2635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4626"/>
                <a:gd name="T76" fmla="*/ 0 h 263526"/>
                <a:gd name="T77" fmla="*/ 174626 w 174626"/>
                <a:gd name="T78" fmla="*/ 263526 h 2635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4626" h="263526">
                  <a:moveTo>
                    <a:pt x="65278" y="1777"/>
                  </a:moveTo>
                  <a:lnTo>
                    <a:pt x="82423" y="0"/>
                  </a:lnTo>
                  <a:lnTo>
                    <a:pt x="99695" y="4063"/>
                  </a:lnTo>
                  <a:lnTo>
                    <a:pt x="115825" y="12319"/>
                  </a:lnTo>
                  <a:lnTo>
                    <a:pt x="131191" y="25908"/>
                  </a:lnTo>
                  <a:lnTo>
                    <a:pt x="156210" y="62864"/>
                  </a:lnTo>
                  <a:lnTo>
                    <a:pt x="172213" y="112394"/>
                  </a:lnTo>
                  <a:lnTo>
                    <a:pt x="174625" y="138175"/>
                  </a:lnTo>
                  <a:lnTo>
                    <a:pt x="174625" y="163449"/>
                  </a:lnTo>
                  <a:lnTo>
                    <a:pt x="163831" y="209930"/>
                  </a:lnTo>
                  <a:lnTo>
                    <a:pt x="141351" y="244094"/>
                  </a:lnTo>
                  <a:lnTo>
                    <a:pt x="126493" y="255269"/>
                  </a:lnTo>
                  <a:lnTo>
                    <a:pt x="110363" y="262255"/>
                  </a:lnTo>
                  <a:lnTo>
                    <a:pt x="92584" y="263525"/>
                  </a:lnTo>
                  <a:lnTo>
                    <a:pt x="75947" y="259969"/>
                  </a:lnTo>
                  <a:lnTo>
                    <a:pt x="59310" y="250571"/>
                  </a:lnTo>
                  <a:lnTo>
                    <a:pt x="44450" y="238252"/>
                  </a:lnTo>
                  <a:lnTo>
                    <a:pt x="30226" y="221107"/>
                  </a:lnTo>
                  <a:lnTo>
                    <a:pt x="9398" y="177546"/>
                  </a:lnTo>
                  <a:lnTo>
                    <a:pt x="3557" y="152272"/>
                  </a:lnTo>
                  <a:lnTo>
                    <a:pt x="0" y="125222"/>
                  </a:lnTo>
                  <a:lnTo>
                    <a:pt x="4700" y="75311"/>
                  </a:lnTo>
                  <a:lnTo>
                    <a:pt x="21337" y="34671"/>
                  </a:lnTo>
                  <a:lnTo>
                    <a:pt x="33782" y="19430"/>
                  </a:lnTo>
                  <a:lnTo>
                    <a:pt x="48007" y="7619"/>
                  </a:lnTo>
                  <a:close/>
                </a:path>
              </a:pathLst>
            </a:custGeom>
            <a:solidFill>
              <a:srgbClr val="BFBFBF"/>
            </a:solidFill>
            <a:ln w="0" algn="ctr">
              <a:solidFill>
                <a:srgbClr val="BFBFB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2" name="Полилиния 313"/>
            <p:cNvSpPr>
              <a:spLocks noChangeArrowheads="1"/>
            </p:cNvSpPr>
            <p:nvPr/>
          </p:nvSpPr>
          <p:spPr bwMode="auto">
            <a:xfrm>
              <a:off x="2522720" y="1102889"/>
              <a:ext cx="155547" cy="219033"/>
            </a:xfrm>
            <a:custGeom>
              <a:avLst/>
              <a:gdLst>
                <a:gd name="T0" fmla="*/ 58566 w 155704"/>
                <a:gd name="T1" fmla="*/ 1643 h 219329"/>
                <a:gd name="T2" fmla="*/ 73364 w 155704"/>
                <a:gd name="T3" fmla="*/ 0 h 219329"/>
                <a:gd name="T4" fmla="*/ 88794 w 155704"/>
                <a:gd name="T5" fmla="*/ 3408 h 219329"/>
                <a:gd name="T6" fmla="*/ 102962 w 155704"/>
                <a:gd name="T7" fmla="*/ 10484 h 219329"/>
                <a:gd name="T8" fmla="*/ 117255 w 155704"/>
                <a:gd name="T9" fmla="*/ 21601 h 219329"/>
                <a:gd name="T10" fmla="*/ 129019 w 155704"/>
                <a:gd name="T11" fmla="*/ 34990 h 219329"/>
                <a:gd name="T12" fmla="*/ 139645 w 155704"/>
                <a:gd name="T13" fmla="*/ 52547 h 219329"/>
                <a:gd name="T14" fmla="*/ 153305 w 155704"/>
                <a:gd name="T15" fmla="*/ 94105 h 219329"/>
                <a:gd name="T16" fmla="*/ 155075 w 155704"/>
                <a:gd name="T17" fmla="*/ 136799 h 219329"/>
                <a:gd name="T18" fmla="*/ 145590 w 155704"/>
                <a:gd name="T19" fmla="*/ 174314 h 219329"/>
                <a:gd name="T20" fmla="*/ 125476 w 155704"/>
                <a:gd name="T21" fmla="*/ 202990 h 219329"/>
                <a:gd name="T22" fmla="*/ 112447 w 155704"/>
                <a:gd name="T23" fmla="*/ 212337 h 219329"/>
                <a:gd name="T24" fmla="*/ 98282 w 155704"/>
                <a:gd name="T25" fmla="*/ 218146 h 219329"/>
                <a:gd name="T26" fmla="*/ 82849 w 155704"/>
                <a:gd name="T27" fmla="*/ 218146 h 219329"/>
                <a:gd name="T28" fmla="*/ 67547 w 155704"/>
                <a:gd name="T29" fmla="*/ 215241 h 219329"/>
                <a:gd name="T30" fmla="*/ 52747 w 155704"/>
                <a:gd name="T31" fmla="*/ 208168 h 219329"/>
                <a:gd name="T32" fmla="*/ 39718 w 155704"/>
                <a:gd name="T33" fmla="*/ 197683 h 219329"/>
                <a:gd name="T34" fmla="*/ 27320 w 155704"/>
                <a:gd name="T35" fmla="*/ 183662 h 219329"/>
                <a:gd name="T36" fmla="*/ 8350 w 155704"/>
                <a:gd name="T37" fmla="*/ 147411 h 219329"/>
                <a:gd name="T38" fmla="*/ 0 w 155704"/>
                <a:gd name="T39" fmla="*/ 104084 h 219329"/>
                <a:gd name="T40" fmla="*/ 4175 w 155704"/>
                <a:gd name="T41" fmla="*/ 63158 h 219329"/>
                <a:gd name="T42" fmla="*/ 18974 w 155704"/>
                <a:gd name="T43" fmla="*/ 29179 h 219329"/>
                <a:gd name="T44" fmla="*/ 30229 w 155704"/>
                <a:gd name="T45" fmla="*/ 16294 h 219329"/>
                <a:gd name="T46" fmla="*/ 43258 w 155704"/>
                <a:gd name="T47" fmla="*/ 6948 h 2193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5704"/>
                <a:gd name="T73" fmla="*/ 0 h 219329"/>
                <a:gd name="T74" fmla="*/ 155704 w 155704"/>
                <a:gd name="T75" fmla="*/ 219329 h 21932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5704" h="219329">
                  <a:moveTo>
                    <a:pt x="58802" y="1651"/>
                  </a:moveTo>
                  <a:lnTo>
                    <a:pt x="73660" y="0"/>
                  </a:lnTo>
                  <a:lnTo>
                    <a:pt x="89154" y="3428"/>
                  </a:lnTo>
                  <a:lnTo>
                    <a:pt x="103378" y="10540"/>
                  </a:lnTo>
                  <a:lnTo>
                    <a:pt x="117729" y="21717"/>
                  </a:lnTo>
                  <a:lnTo>
                    <a:pt x="129541" y="35178"/>
                  </a:lnTo>
                  <a:lnTo>
                    <a:pt x="140209" y="52831"/>
                  </a:lnTo>
                  <a:lnTo>
                    <a:pt x="153925" y="94615"/>
                  </a:lnTo>
                  <a:lnTo>
                    <a:pt x="155703" y="137540"/>
                  </a:lnTo>
                  <a:lnTo>
                    <a:pt x="146178" y="175259"/>
                  </a:lnTo>
                  <a:lnTo>
                    <a:pt x="125984" y="204089"/>
                  </a:lnTo>
                  <a:lnTo>
                    <a:pt x="112903" y="213487"/>
                  </a:lnTo>
                  <a:lnTo>
                    <a:pt x="98679" y="219328"/>
                  </a:lnTo>
                  <a:lnTo>
                    <a:pt x="83185" y="219328"/>
                  </a:lnTo>
                  <a:lnTo>
                    <a:pt x="67819" y="216407"/>
                  </a:lnTo>
                  <a:lnTo>
                    <a:pt x="52959" y="209295"/>
                  </a:lnTo>
                  <a:lnTo>
                    <a:pt x="39878" y="198754"/>
                  </a:lnTo>
                  <a:lnTo>
                    <a:pt x="27432" y="184657"/>
                  </a:lnTo>
                  <a:lnTo>
                    <a:pt x="8382" y="148209"/>
                  </a:lnTo>
                  <a:lnTo>
                    <a:pt x="0" y="104648"/>
                  </a:lnTo>
                  <a:lnTo>
                    <a:pt x="4191" y="63500"/>
                  </a:lnTo>
                  <a:lnTo>
                    <a:pt x="19050" y="29337"/>
                  </a:lnTo>
                  <a:lnTo>
                    <a:pt x="30353" y="16382"/>
                  </a:lnTo>
                  <a:lnTo>
                    <a:pt x="43434" y="6984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3" name="Полилиния 314"/>
            <p:cNvSpPr>
              <a:spLocks noChangeArrowheads="1"/>
            </p:cNvSpPr>
            <p:nvPr/>
          </p:nvSpPr>
          <p:spPr bwMode="auto">
            <a:xfrm>
              <a:off x="2537006" y="1112412"/>
              <a:ext cx="142850" cy="199986"/>
            </a:xfrm>
            <a:custGeom>
              <a:avLst/>
              <a:gdLst>
                <a:gd name="T0" fmla="*/ 54257 w 141988"/>
                <a:gd name="T1" fmla="*/ 1778 h 200026"/>
                <a:gd name="T2" fmla="*/ 68178 w 141988"/>
                <a:gd name="T3" fmla="*/ 0 h 200026"/>
                <a:gd name="T4" fmla="*/ 82882 w 141988"/>
                <a:gd name="T5" fmla="*/ 3553 h 200026"/>
                <a:gd name="T6" fmla="*/ 96153 w 141988"/>
                <a:gd name="T7" fmla="*/ 10025 h 200026"/>
                <a:gd name="T8" fmla="*/ 109555 w 141988"/>
                <a:gd name="T9" fmla="*/ 19923 h 200026"/>
                <a:gd name="T10" fmla="*/ 120614 w 141988"/>
                <a:gd name="T11" fmla="*/ 32362 h 200026"/>
                <a:gd name="T12" fmla="*/ 130243 w 141988"/>
                <a:gd name="T13" fmla="*/ 48221 h 200026"/>
                <a:gd name="T14" fmla="*/ 143645 w 141988"/>
                <a:gd name="T15" fmla="*/ 85276 h 200026"/>
                <a:gd name="T16" fmla="*/ 145466 w 141988"/>
                <a:gd name="T17" fmla="*/ 124614 h 200026"/>
                <a:gd name="T18" fmla="*/ 136359 w 141988"/>
                <a:gd name="T19" fmla="*/ 159258 h 200026"/>
                <a:gd name="T20" fmla="*/ 117492 w 141988"/>
                <a:gd name="T21" fmla="*/ 185146 h 200026"/>
                <a:gd name="T22" fmla="*/ 105391 w 141988"/>
                <a:gd name="T23" fmla="*/ 193901 h 200026"/>
                <a:gd name="T24" fmla="*/ 91990 w 141988"/>
                <a:gd name="T25" fmla="*/ 199231 h 200026"/>
                <a:gd name="T26" fmla="*/ 77287 w 141988"/>
                <a:gd name="T27" fmla="*/ 199865 h 200026"/>
                <a:gd name="T28" fmla="*/ 62715 w 141988"/>
                <a:gd name="T29" fmla="*/ 197454 h 200026"/>
                <a:gd name="T30" fmla="*/ 48662 w 141988"/>
                <a:gd name="T31" fmla="*/ 190348 h 200026"/>
                <a:gd name="T32" fmla="*/ 36563 w 141988"/>
                <a:gd name="T33" fmla="*/ 180958 h 200026"/>
                <a:gd name="T34" fmla="*/ 24983 w 141988"/>
                <a:gd name="T35" fmla="*/ 168013 h 200026"/>
                <a:gd name="T36" fmla="*/ 15224 w 141988"/>
                <a:gd name="T37" fmla="*/ 152784 h 200026"/>
                <a:gd name="T38" fmla="*/ 7937 w 141988"/>
                <a:gd name="T39" fmla="*/ 135147 h 200026"/>
                <a:gd name="T40" fmla="*/ 0 w 141988"/>
                <a:gd name="T41" fmla="*/ 95174 h 200026"/>
                <a:gd name="T42" fmla="*/ 3645 w 141988"/>
                <a:gd name="T43" fmla="*/ 57610 h 200026"/>
                <a:gd name="T44" fmla="*/ 17046 w 141988"/>
                <a:gd name="T45" fmla="*/ 26396 h 200026"/>
                <a:gd name="T46" fmla="*/ 28106 w 141988"/>
                <a:gd name="T47" fmla="*/ 15229 h 200026"/>
                <a:gd name="T48" fmla="*/ 40206 w 141988"/>
                <a:gd name="T49" fmla="*/ 6473 h 2000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1988"/>
                <a:gd name="T76" fmla="*/ 0 h 200026"/>
                <a:gd name="T77" fmla="*/ 141988 w 141988"/>
                <a:gd name="T78" fmla="*/ 200026 h 2000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1988" h="200026">
                  <a:moveTo>
                    <a:pt x="52960" y="1778"/>
                  </a:moveTo>
                  <a:lnTo>
                    <a:pt x="66548" y="0"/>
                  </a:lnTo>
                  <a:lnTo>
                    <a:pt x="80900" y="3557"/>
                  </a:lnTo>
                  <a:lnTo>
                    <a:pt x="93853" y="10033"/>
                  </a:lnTo>
                  <a:lnTo>
                    <a:pt x="106935" y="19939"/>
                  </a:lnTo>
                  <a:lnTo>
                    <a:pt x="117729" y="32386"/>
                  </a:lnTo>
                  <a:lnTo>
                    <a:pt x="127128" y="48261"/>
                  </a:lnTo>
                  <a:lnTo>
                    <a:pt x="140209" y="85344"/>
                  </a:lnTo>
                  <a:lnTo>
                    <a:pt x="141987" y="124714"/>
                  </a:lnTo>
                  <a:lnTo>
                    <a:pt x="133097" y="159386"/>
                  </a:lnTo>
                  <a:lnTo>
                    <a:pt x="114682" y="185294"/>
                  </a:lnTo>
                  <a:lnTo>
                    <a:pt x="102870" y="194057"/>
                  </a:lnTo>
                  <a:lnTo>
                    <a:pt x="89790" y="199391"/>
                  </a:lnTo>
                  <a:lnTo>
                    <a:pt x="75438" y="200025"/>
                  </a:lnTo>
                  <a:lnTo>
                    <a:pt x="61215" y="197613"/>
                  </a:lnTo>
                  <a:lnTo>
                    <a:pt x="47498" y="190500"/>
                  </a:lnTo>
                  <a:lnTo>
                    <a:pt x="35688" y="181102"/>
                  </a:lnTo>
                  <a:lnTo>
                    <a:pt x="24385" y="168149"/>
                  </a:lnTo>
                  <a:lnTo>
                    <a:pt x="14860" y="152908"/>
                  </a:lnTo>
                  <a:lnTo>
                    <a:pt x="7747" y="135255"/>
                  </a:lnTo>
                  <a:lnTo>
                    <a:pt x="0" y="95250"/>
                  </a:lnTo>
                  <a:lnTo>
                    <a:pt x="3557" y="57658"/>
                  </a:lnTo>
                  <a:lnTo>
                    <a:pt x="16638" y="26416"/>
                  </a:lnTo>
                  <a:lnTo>
                    <a:pt x="27432" y="15241"/>
                  </a:lnTo>
                  <a:lnTo>
                    <a:pt x="39244" y="6477"/>
                  </a:lnTo>
                  <a:close/>
                </a:path>
              </a:pathLst>
            </a:custGeom>
            <a:solidFill>
              <a:srgbClr val="F0F0F0"/>
            </a:solidFill>
            <a:ln w="0" algn="ctr">
              <a:solidFill>
                <a:srgbClr val="F0F0F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4" name="Полилиния 315"/>
            <p:cNvSpPr>
              <a:spLocks noChangeArrowheads="1"/>
            </p:cNvSpPr>
            <p:nvPr/>
          </p:nvSpPr>
          <p:spPr bwMode="auto">
            <a:xfrm>
              <a:off x="2563988" y="1113999"/>
              <a:ext cx="117454" cy="185702"/>
            </a:xfrm>
            <a:custGeom>
              <a:avLst/>
              <a:gdLst>
                <a:gd name="T0" fmla="*/ 44676 w 116969"/>
                <a:gd name="T1" fmla="*/ 1775 h 185803"/>
                <a:gd name="T2" fmla="*/ 56168 w 116969"/>
                <a:gd name="T3" fmla="*/ 0 h 185803"/>
                <a:gd name="T4" fmla="*/ 67658 w 116969"/>
                <a:gd name="T5" fmla="*/ 2914 h 185803"/>
                <a:gd name="T6" fmla="*/ 78505 w 116969"/>
                <a:gd name="T7" fmla="*/ 8743 h 185803"/>
                <a:gd name="T8" fmla="*/ 89351 w 116969"/>
                <a:gd name="T9" fmla="*/ 18121 h 185803"/>
                <a:gd name="T10" fmla="*/ 106911 w 116969"/>
                <a:gd name="T11" fmla="*/ 44609 h 185803"/>
                <a:gd name="T12" fmla="*/ 117757 w 116969"/>
                <a:gd name="T13" fmla="*/ 79203 h 185803"/>
                <a:gd name="T14" fmla="*/ 118920 w 116969"/>
                <a:gd name="T15" fmla="*/ 115572 h 185803"/>
                <a:gd name="T16" fmla="*/ 111689 w 116969"/>
                <a:gd name="T17" fmla="*/ 147888 h 185803"/>
                <a:gd name="T18" fmla="*/ 96065 w 116969"/>
                <a:gd name="T19" fmla="*/ 171963 h 185803"/>
                <a:gd name="T20" fmla="*/ 86381 w 116969"/>
                <a:gd name="T21" fmla="*/ 180202 h 185803"/>
                <a:gd name="T22" fmla="*/ 75407 w 116969"/>
                <a:gd name="T23" fmla="*/ 184763 h 185803"/>
                <a:gd name="T24" fmla="*/ 63399 w 116969"/>
                <a:gd name="T25" fmla="*/ 185398 h 185803"/>
                <a:gd name="T26" fmla="*/ 51906 w 116969"/>
                <a:gd name="T27" fmla="*/ 182484 h 185803"/>
                <a:gd name="T28" fmla="*/ 40415 w 116969"/>
                <a:gd name="T29" fmla="*/ 176654 h 185803"/>
                <a:gd name="T30" fmla="*/ 30215 w 116969"/>
                <a:gd name="T31" fmla="*/ 167785 h 185803"/>
                <a:gd name="T32" fmla="*/ 20531 w 116969"/>
                <a:gd name="T33" fmla="*/ 155490 h 185803"/>
                <a:gd name="T34" fmla="*/ 6069 w 116969"/>
                <a:gd name="T35" fmla="*/ 124950 h 185803"/>
                <a:gd name="T36" fmla="*/ 0 w 116969"/>
                <a:gd name="T37" fmla="*/ 88074 h 185803"/>
                <a:gd name="T38" fmla="*/ 2970 w 116969"/>
                <a:gd name="T39" fmla="*/ 53352 h 185803"/>
                <a:gd name="T40" fmla="*/ 14462 w 116969"/>
                <a:gd name="T41" fmla="*/ 24586 h 185803"/>
                <a:gd name="T42" fmla="*/ 22984 w 116969"/>
                <a:gd name="T43" fmla="*/ 14065 h 185803"/>
                <a:gd name="T44" fmla="*/ 32538 w 116969"/>
                <a:gd name="T45" fmla="*/ 5831 h 18580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6969"/>
                <a:gd name="T70" fmla="*/ 0 h 185803"/>
                <a:gd name="T71" fmla="*/ 116969 w 116969"/>
                <a:gd name="T72" fmla="*/ 185803 h 18580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6969" h="185803">
                  <a:moveTo>
                    <a:pt x="43943" y="1779"/>
                  </a:moveTo>
                  <a:lnTo>
                    <a:pt x="55246" y="0"/>
                  </a:lnTo>
                  <a:lnTo>
                    <a:pt x="66548" y="2922"/>
                  </a:lnTo>
                  <a:lnTo>
                    <a:pt x="77216" y="8763"/>
                  </a:lnTo>
                  <a:lnTo>
                    <a:pt x="87885" y="18161"/>
                  </a:lnTo>
                  <a:lnTo>
                    <a:pt x="105156" y="44705"/>
                  </a:lnTo>
                  <a:lnTo>
                    <a:pt x="115825" y="79375"/>
                  </a:lnTo>
                  <a:lnTo>
                    <a:pt x="116968" y="115824"/>
                  </a:lnTo>
                  <a:lnTo>
                    <a:pt x="109856" y="148210"/>
                  </a:lnTo>
                  <a:lnTo>
                    <a:pt x="94488" y="172339"/>
                  </a:lnTo>
                  <a:lnTo>
                    <a:pt x="84963" y="180594"/>
                  </a:lnTo>
                  <a:lnTo>
                    <a:pt x="74169" y="185166"/>
                  </a:lnTo>
                  <a:lnTo>
                    <a:pt x="62357" y="185802"/>
                  </a:lnTo>
                  <a:lnTo>
                    <a:pt x="51054" y="182880"/>
                  </a:lnTo>
                  <a:lnTo>
                    <a:pt x="39751" y="177038"/>
                  </a:lnTo>
                  <a:lnTo>
                    <a:pt x="29719" y="168149"/>
                  </a:lnTo>
                  <a:lnTo>
                    <a:pt x="20194" y="155830"/>
                  </a:lnTo>
                  <a:lnTo>
                    <a:pt x="5969" y="125222"/>
                  </a:lnTo>
                  <a:lnTo>
                    <a:pt x="0" y="88266"/>
                  </a:lnTo>
                  <a:lnTo>
                    <a:pt x="2922" y="53468"/>
                  </a:lnTo>
                  <a:lnTo>
                    <a:pt x="14225" y="24638"/>
                  </a:lnTo>
                  <a:lnTo>
                    <a:pt x="22606" y="14097"/>
                  </a:lnTo>
                  <a:lnTo>
                    <a:pt x="32004" y="5843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5" name="Полилиния 316"/>
            <p:cNvSpPr>
              <a:spLocks noChangeArrowheads="1"/>
            </p:cNvSpPr>
            <p:nvPr/>
          </p:nvSpPr>
          <p:spPr bwMode="auto">
            <a:xfrm>
              <a:off x="2608430" y="823543"/>
              <a:ext cx="241257" cy="104755"/>
            </a:xfrm>
            <a:custGeom>
              <a:avLst/>
              <a:gdLst>
                <a:gd name="T0" fmla="*/ 0 w 241174"/>
                <a:gd name="T1" fmla="*/ 0 h 104649"/>
                <a:gd name="T2" fmla="*/ 241505 w 241174"/>
                <a:gd name="T3" fmla="*/ 52537 h 104649"/>
                <a:gd name="T4" fmla="*/ 241505 w 241174"/>
                <a:gd name="T5" fmla="*/ 105072 h 104649"/>
                <a:gd name="T6" fmla="*/ 0 w 241174"/>
                <a:gd name="T7" fmla="*/ 51898 h 1046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1174"/>
                <a:gd name="T13" fmla="*/ 0 h 104649"/>
                <a:gd name="T14" fmla="*/ 241174 w 241174"/>
                <a:gd name="T15" fmla="*/ 104649 h 1046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1174" h="104649">
                  <a:moveTo>
                    <a:pt x="0" y="0"/>
                  </a:moveTo>
                  <a:lnTo>
                    <a:pt x="241173" y="52325"/>
                  </a:lnTo>
                  <a:lnTo>
                    <a:pt x="241173" y="104648"/>
                  </a:lnTo>
                  <a:lnTo>
                    <a:pt x="0" y="51689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6" name="Полилиния 317"/>
            <p:cNvSpPr>
              <a:spLocks noChangeArrowheads="1"/>
            </p:cNvSpPr>
            <p:nvPr/>
          </p:nvSpPr>
          <p:spPr bwMode="auto">
            <a:xfrm>
              <a:off x="2608430" y="872745"/>
              <a:ext cx="239670" cy="55552"/>
            </a:xfrm>
            <a:custGeom>
              <a:avLst/>
              <a:gdLst>
                <a:gd name="T0" fmla="*/ 235329 w 240539"/>
                <a:gd name="T1" fmla="*/ 53117 h 56388"/>
                <a:gd name="T2" fmla="*/ 0 w 240539"/>
                <a:gd name="T3" fmla="*/ 5024 h 56388"/>
                <a:gd name="T4" fmla="*/ 5884 w 240539"/>
                <a:gd name="T5" fmla="*/ 0 h 56388"/>
                <a:gd name="T6" fmla="*/ 237080 w 240539"/>
                <a:gd name="T7" fmla="*/ 48809 h 563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539"/>
                <a:gd name="T13" fmla="*/ 0 h 56388"/>
                <a:gd name="T14" fmla="*/ 240539 w 240539"/>
                <a:gd name="T15" fmla="*/ 56388 h 563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539" h="56388">
                  <a:moveTo>
                    <a:pt x="238760" y="56387"/>
                  </a:moveTo>
                  <a:lnTo>
                    <a:pt x="0" y="5334"/>
                  </a:lnTo>
                  <a:lnTo>
                    <a:pt x="5969" y="0"/>
                  </a:lnTo>
                  <a:lnTo>
                    <a:pt x="240538" y="51815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7" name="Полилиния 318"/>
            <p:cNvSpPr>
              <a:spLocks noChangeArrowheads="1"/>
            </p:cNvSpPr>
            <p:nvPr/>
          </p:nvSpPr>
          <p:spPr bwMode="auto">
            <a:xfrm>
              <a:off x="2608430" y="821955"/>
              <a:ext cx="6349" cy="55552"/>
            </a:xfrm>
            <a:custGeom>
              <a:avLst/>
              <a:gdLst>
                <a:gd name="T0" fmla="*/ 7636 w 5970"/>
                <a:gd name="T1" fmla="*/ 1241 h 55881"/>
                <a:gd name="T2" fmla="*/ 7636 w 5970"/>
                <a:gd name="T3" fmla="*/ 49985 h 55881"/>
                <a:gd name="T4" fmla="*/ 0 w 5970"/>
                <a:gd name="T5" fmla="*/ 54576 h 55881"/>
                <a:gd name="T6" fmla="*/ 0 w 5970"/>
                <a:gd name="T7" fmla="*/ 0 h 55881"/>
                <a:gd name="T8" fmla="*/ 813 w 5970"/>
                <a:gd name="T9" fmla="*/ 0 h 55881"/>
                <a:gd name="T10" fmla="*/ 3899 w 5970"/>
                <a:gd name="T11" fmla="*/ 619 h 55881"/>
                <a:gd name="T12" fmla="*/ 6009 w 5970"/>
                <a:gd name="T13" fmla="*/ 619 h 558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70"/>
                <a:gd name="T22" fmla="*/ 0 h 55881"/>
                <a:gd name="T23" fmla="*/ 5970 w 5970"/>
                <a:gd name="T24" fmla="*/ 55881 h 558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70" h="55881">
                  <a:moveTo>
                    <a:pt x="5969" y="1269"/>
                  </a:moveTo>
                  <a:lnTo>
                    <a:pt x="5969" y="51180"/>
                  </a:lnTo>
                  <a:lnTo>
                    <a:pt x="0" y="55880"/>
                  </a:lnTo>
                  <a:lnTo>
                    <a:pt x="0" y="0"/>
                  </a:lnTo>
                  <a:lnTo>
                    <a:pt x="635" y="0"/>
                  </a:lnTo>
                  <a:lnTo>
                    <a:pt x="3048" y="635"/>
                  </a:lnTo>
                  <a:lnTo>
                    <a:pt x="4698" y="635"/>
                  </a:lnTo>
                  <a:close/>
                </a:path>
              </a:pathLst>
            </a:custGeom>
            <a:solidFill>
              <a:srgbClr val="9E9E9E"/>
            </a:solidFill>
            <a:ln w="0" algn="ctr">
              <a:solidFill>
                <a:srgbClr val="9E9E9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cxnSp>
          <p:nvCxnSpPr>
            <p:cNvPr id="320" name="Прямая соединительная линия 319"/>
            <p:cNvCxnSpPr/>
            <p:nvPr/>
          </p:nvCxnSpPr>
          <p:spPr>
            <a:xfrm flipH="1" flipV="1">
              <a:off x="2612800" y="836720"/>
              <a:ext cx="234820" cy="50358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Прямая соединительная линия 320"/>
            <p:cNvCxnSpPr/>
            <p:nvPr/>
          </p:nvCxnSpPr>
          <p:spPr>
            <a:xfrm flipH="1" flipV="1">
              <a:off x="2612800" y="847608"/>
              <a:ext cx="236243" cy="50358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Прямая соединительная линия 321"/>
            <p:cNvCxnSpPr/>
            <p:nvPr/>
          </p:nvCxnSpPr>
          <p:spPr>
            <a:xfrm flipH="1" flipV="1">
              <a:off x="2612800" y="858496"/>
              <a:ext cx="236243" cy="50358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Прямая соединительная линия 322"/>
            <p:cNvCxnSpPr/>
            <p:nvPr/>
          </p:nvCxnSpPr>
          <p:spPr>
            <a:xfrm flipV="1">
              <a:off x="2628454" y="827193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Прямая соединительная линия 323"/>
            <p:cNvCxnSpPr/>
            <p:nvPr/>
          </p:nvCxnSpPr>
          <p:spPr>
            <a:xfrm flipV="1">
              <a:off x="2668302" y="838081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Прямая соединительная линия 324"/>
            <p:cNvCxnSpPr/>
            <p:nvPr/>
          </p:nvCxnSpPr>
          <p:spPr>
            <a:xfrm flipV="1">
              <a:off x="2703881" y="846247"/>
              <a:ext cx="0" cy="47635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Прямая соединительная линия 325"/>
            <p:cNvCxnSpPr/>
            <p:nvPr/>
          </p:nvCxnSpPr>
          <p:spPr>
            <a:xfrm flipV="1">
              <a:off x="2840504" y="872106"/>
              <a:ext cx="0" cy="51719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Прямая соединительная линия 326"/>
            <p:cNvCxnSpPr/>
            <p:nvPr/>
          </p:nvCxnSpPr>
          <p:spPr>
            <a:xfrm flipV="1">
              <a:off x="2736614" y="850330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Прямая соединительная линия 327"/>
            <p:cNvCxnSpPr/>
            <p:nvPr/>
          </p:nvCxnSpPr>
          <p:spPr>
            <a:xfrm flipV="1">
              <a:off x="2770769" y="858496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Прямая соединительная линия 328"/>
            <p:cNvCxnSpPr/>
            <p:nvPr/>
          </p:nvCxnSpPr>
          <p:spPr>
            <a:xfrm flipV="1">
              <a:off x="2803502" y="866662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Прямая соединительная линия 329"/>
            <p:cNvCxnSpPr/>
            <p:nvPr/>
          </p:nvCxnSpPr>
          <p:spPr>
            <a:xfrm flipV="1">
              <a:off x="2648378" y="829915"/>
              <a:ext cx="0" cy="5035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Прямая соединительная линия 330"/>
            <p:cNvCxnSpPr/>
            <p:nvPr/>
          </p:nvCxnSpPr>
          <p:spPr>
            <a:xfrm flipV="1">
              <a:off x="2688226" y="840803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Прямая соединительная линия 331"/>
            <p:cNvCxnSpPr/>
            <p:nvPr/>
          </p:nvCxnSpPr>
          <p:spPr>
            <a:xfrm flipV="1">
              <a:off x="2723806" y="848969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Прямая соединительная линия 332"/>
            <p:cNvCxnSpPr/>
            <p:nvPr/>
          </p:nvCxnSpPr>
          <p:spPr>
            <a:xfrm flipV="1">
              <a:off x="2757961" y="853052"/>
              <a:ext cx="0" cy="50358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Прямая соединительная линия 333"/>
            <p:cNvCxnSpPr/>
            <p:nvPr/>
          </p:nvCxnSpPr>
          <p:spPr>
            <a:xfrm flipV="1">
              <a:off x="2790693" y="861218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Прямая соединительная линия 334"/>
            <p:cNvCxnSpPr/>
            <p:nvPr/>
          </p:nvCxnSpPr>
          <p:spPr>
            <a:xfrm flipV="1">
              <a:off x="2824849" y="869384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74" name="Полилиния 335"/>
            <p:cNvSpPr>
              <a:spLocks noChangeArrowheads="1"/>
            </p:cNvSpPr>
            <p:nvPr/>
          </p:nvSpPr>
          <p:spPr bwMode="auto">
            <a:xfrm>
              <a:off x="2852862" y="1285415"/>
              <a:ext cx="430136" cy="158719"/>
            </a:xfrm>
            <a:custGeom>
              <a:avLst/>
              <a:gdLst>
                <a:gd name="T0" fmla="*/ 0 w 430022"/>
                <a:gd name="T1" fmla="*/ 104754 h 158244"/>
                <a:gd name="T2" fmla="*/ 14875 w 430022"/>
                <a:gd name="T3" fmla="*/ 44600 h 158244"/>
                <a:gd name="T4" fmla="*/ 24408 w 430022"/>
                <a:gd name="T5" fmla="*/ 44087 h 158244"/>
                <a:gd name="T6" fmla="*/ 29750 w 430022"/>
                <a:gd name="T7" fmla="*/ 44600 h 158244"/>
                <a:gd name="T8" fmla="*/ 35087 w 430022"/>
                <a:gd name="T9" fmla="*/ 46400 h 158244"/>
                <a:gd name="T10" fmla="*/ 80856 w 430022"/>
                <a:gd name="T11" fmla="*/ 55398 h 158244"/>
                <a:gd name="T12" fmla="*/ 236090 w 430022"/>
                <a:gd name="T13" fmla="*/ 93444 h 158244"/>
                <a:gd name="T14" fmla="*/ 262789 w 430022"/>
                <a:gd name="T15" fmla="*/ 101155 h 158244"/>
                <a:gd name="T16" fmla="*/ 266349 w 430022"/>
                <a:gd name="T17" fmla="*/ 103597 h 158244"/>
                <a:gd name="T18" fmla="*/ 281224 w 430022"/>
                <a:gd name="T19" fmla="*/ 111309 h 158244"/>
                <a:gd name="T20" fmla="*/ 309191 w 430022"/>
                <a:gd name="T21" fmla="*/ 109511 h 158244"/>
                <a:gd name="T22" fmla="*/ 312751 w 430022"/>
                <a:gd name="T23" fmla="*/ 108351 h 158244"/>
                <a:gd name="T24" fmla="*/ 316311 w 430022"/>
                <a:gd name="T25" fmla="*/ 107709 h 158244"/>
                <a:gd name="T26" fmla="*/ 318725 w 430022"/>
                <a:gd name="T27" fmla="*/ 105911 h 158244"/>
                <a:gd name="T28" fmla="*/ 321141 w 430022"/>
                <a:gd name="T29" fmla="*/ 104754 h 158244"/>
                <a:gd name="T30" fmla="*/ 375172 w 430022"/>
                <a:gd name="T31" fmla="*/ 58354 h 158244"/>
                <a:gd name="T32" fmla="*/ 411535 w 430022"/>
                <a:gd name="T33" fmla="*/ 15425 h 158244"/>
                <a:gd name="T34" fmla="*/ 423357 w 430022"/>
                <a:gd name="T35" fmla="*/ 0 h 158244"/>
                <a:gd name="T36" fmla="*/ 423993 w 430022"/>
                <a:gd name="T37" fmla="*/ 1156 h 158244"/>
                <a:gd name="T38" fmla="*/ 429334 w 430022"/>
                <a:gd name="T39" fmla="*/ 4755 h 158244"/>
                <a:gd name="T40" fmla="*/ 430477 w 430022"/>
                <a:gd name="T41" fmla="*/ 8355 h 158244"/>
                <a:gd name="T42" fmla="*/ 429334 w 430022"/>
                <a:gd name="T43" fmla="*/ 30334 h 158244"/>
                <a:gd name="T44" fmla="*/ 429970 w 430022"/>
                <a:gd name="T45" fmla="*/ 36246 h 158244"/>
                <a:gd name="T46" fmla="*/ 425774 w 430022"/>
                <a:gd name="T47" fmla="*/ 57068 h 158244"/>
                <a:gd name="T48" fmla="*/ 377590 w 430022"/>
                <a:gd name="T49" fmla="*/ 104113 h 158244"/>
                <a:gd name="T50" fmla="*/ 322923 w 430022"/>
                <a:gd name="T51" fmla="*/ 150511 h 158244"/>
                <a:gd name="T52" fmla="*/ 310334 w 430022"/>
                <a:gd name="T53" fmla="*/ 158351 h 158244"/>
                <a:gd name="T54" fmla="*/ 299147 w 430022"/>
                <a:gd name="T55" fmla="*/ 160151 h 158244"/>
                <a:gd name="T56" fmla="*/ 286688 w 430022"/>
                <a:gd name="T57" fmla="*/ 158351 h 158244"/>
                <a:gd name="T58" fmla="*/ 281224 w 430022"/>
                <a:gd name="T59" fmla="*/ 154110 h 158244"/>
                <a:gd name="T60" fmla="*/ 265202 w 430022"/>
                <a:gd name="T61" fmla="*/ 147040 h 158244"/>
                <a:gd name="T62" fmla="*/ 263424 w 430022"/>
                <a:gd name="T63" fmla="*/ 145885 h 158244"/>
                <a:gd name="T64" fmla="*/ 209261 w 430022"/>
                <a:gd name="T65" fmla="*/ 130974 h 158244"/>
                <a:gd name="T66" fmla="*/ 129040 w 430022"/>
                <a:gd name="T67" fmla="*/ 110153 h 158244"/>
                <a:gd name="T68" fmla="*/ 48820 w 430022"/>
                <a:gd name="T69" fmla="*/ 89844 h 158244"/>
                <a:gd name="T70" fmla="*/ 5338 w 430022"/>
                <a:gd name="T71" fmla="*/ 101799 h 1582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30022"/>
                <a:gd name="T109" fmla="*/ 0 h 158244"/>
                <a:gd name="T110" fmla="*/ 430022 w 430022"/>
                <a:gd name="T111" fmla="*/ 158244 h 1582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30022" h="158244">
                  <a:moveTo>
                    <a:pt x="0" y="103505"/>
                  </a:moveTo>
                  <a:lnTo>
                    <a:pt x="14859" y="44069"/>
                  </a:lnTo>
                  <a:lnTo>
                    <a:pt x="24384" y="43561"/>
                  </a:lnTo>
                  <a:lnTo>
                    <a:pt x="29718" y="44069"/>
                  </a:lnTo>
                  <a:lnTo>
                    <a:pt x="35051" y="45847"/>
                  </a:lnTo>
                  <a:lnTo>
                    <a:pt x="80772" y="54738"/>
                  </a:lnTo>
                  <a:lnTo>
                    <a:pt x="235838" y="92330"/>
                  </a:lnTo>
                  <a:lnTo>
                    <a:pt x="262509" y="99949"/>
                  </a:lnTo>
                  <a:lnTo>
                    <a:pt x="266065" y="102363"/>
                  </a:lnTo>
                  <a:lnTo>
                    <a:pt x="280924" y="109983"/>
                  </a:lnTo>
                  <a:lnTo>
                    <a:pt x="308863" y="108205"/>
                  </a:lnTo>
                  <a:lnTo>
                    <a:pt x="312419" y="107061"/>
                  </a:lnTo>
                  <a:lnTo>
                    <a:pt x="315975" y="106427"/>
                  </a:lnTo>
                  <a:lnTo>
                    <a:pt x="318388" y="104649"/>
                  </a:lnTo>
                  <a:lnTo>
                    <a:pt x="320801" y="103505"/>
                  </a:lnTo>
                  <a:lnTo>
                    <a:pt x="374776" y="57658"/>
                  </a:lnTo>
                  <a:lnTo>
                    <a:pt x="411099" y="15241"/>
                  </a:lnTo>
                  <a:lnTo>
                    <a:pt x="422909" y="0"/>
                  </a:lnTo>
                  <a:lnTo>
                    <a:pt x="423545" y="1144"/>
                  </a:lnTo>
                  <a:lnTo>
                    <a:pt x="428878" y="4699"/>
                  </a:lnTo>
                  <a:lnTo>
                    <a:pt x="430021" y="8255"/>
                  </a:lnTo>
                  <a:lnTo>
                    <a:pt x="428878" y="29972"/>
                  </a:lnTo>
                  <a:lnTo>
                    <a:pt x="429514" y="35814"/>
                  </a:lnTo>
                  <a:lnTo>
                    <a:pt x="425322" y="56388"/>
                  </a:lnTo>
                  <a:lnTo>
                    <a:pt x="377190" y="102871"/>
                  </a:lnTo>
                  <a:lnTo>
                    <a:pt x="322579" y="148718"/>
                  </a:lnTo>
                  <a:lnTo>
                    <a:pt x="310006" y="156464"/>
                  </a:lnTo>
                  <a:lnTo>
                    <a:pt x="298831" y="158243"/>
                  </a:lnTo>
                  <a:lnTo>
                    <a:pt x="286384" y="156464"/>
                  </a:lnTo>
                  <a:lnTo>
                    <a:pt x="280924" y="152274"/>
                  </a:lnTo>
                  <a:lnTo>
                    <a:pt x="264922" y="145288"/>
                  </a:lnTo>
                  <a:lnTo>
                    <a:pt x="263144" y="144146"/>
                  </a:lnTo>
                  <a:lnTo>
                    <a:pt x="209041" y="129413"/>
                  </a:lnTo>
                  <a:lnTo>
                    <a:pt x="128904" y="108839"/>
                  </a:lnTo>
                  <a:lnTo>
                    <a:pt x="48768" y="88774"/>
                  </a:lnTo>
                  <a:lnTo>
                    <a:pt x="5334" y="100585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75" name="Полилиния 336"/>
            <p:cNvSpPr>
              <a:spLocks noChangeArrowheads="1"/>
            </p:cNvSpPr>
            <p:nvPr/>
          </p:nvSpPr>
          <p:spPr bwMode="auto">
            <a:xfrm>
              <a:off x="2429075" y="920361"/>
              <a:ext cx="34919" cy="46029"/>
            </a:xfrm>
            <a:custGeom>
              <a:avLst/>
              <a:gdLst>
                <a:gd name="T0" fmla="*/ 16878 w 35688"/>
                <a:gd name="T1" fmla="*/ 0 h 45214"/>
                <a:gd name="T2" fmla="*/ 19672 w 35688"/>
                <a:gd name="T3" fmla="*/ 0 h 45214"/>
                <a:gd name="T4" fmla="*/ 22932 w 35688"/>
                <a:gd name="T5" fmla="*/ 1229 h 45214"/>
                <a:gd name="T6" fmla="*/ 25143 w 35688"/>
                <a:gd name="T7" fmla="*/ 3140 h 45214"/>
                <a:gd name="T8" fmla="*/ 27820 w 35688"/>
                <a:gd name="T9" fmla="*/ 6958 h 45214"/>
                <a:gd name="T10" fmla="*/ 29450 w 35688"/>
                <a:gd name="T11" fmla="*/ 10095 h 45214"/>
                <a:gd name="T12" fmla="*/ 32244 w 35688"/>
                <a:gd name="T13" fmla="*/ 18961 h 45214"/>
                <a:gd name="T14" fmla="*/ 32710 w 35688"/>
                <a:gd name="T15" fmla="*/ 24555 h 45214"/>
                <a:gd name="T16" fmla="*/ 31079 w 35688"/>
                <a:gd name="T17" fmla="*/ 33421 h 45214"/>
                <a:gd name="T18" fmla="*/ 27820 w 35688"/>
                <a:gd name="T19" fmla="*/ 41059 h 45214"/>
                <a:gd name="T20" fmla="*/ 22932 w 35688"/>
                <a:gd name="T21" fmla="*/ 46107 h 45214"/>
                <a:gd name="T22" fmla="*/ 16878 w 35688"/>
                <a:gd name="T23" fmla="*/ 48563 h 45214"/>
                <a:gd name="T24" fmla="*/ 9312 w 35688"/>
                <a:gd name="T25" fmla="*/ 46107 h 45214"/>
                <a:gd name="T26" fmla="*/ 6055 w 35688"/>
                <a:gd name="T27" fmla="*/ 43514 h 45214"/>
                <a:gd name="T28" fmla="*/ 2211 w 35688"/>
                <a:gd name="T29" fmla="*/ 37240 h 45214"/>
                <a:gd name="T30" fmla="*/ 0 w 35688"/>
                <a:gd name="T31" fmla="*/ 29055 h 45214"/>
                <a:gd name="T32" fmla="*/ 0 w 35688"/>
                <a:gd name="T33" fmla="*/ 18961 h 45214"/>
                <a:gd name="T34" fmla="*/ 2211 w 35688"/>
                <a:gd name="T35" fmla="*/ 10095 h 45214"/>
                <a:gd name="T36" fmla="*/ 4424 w 35688"/>
                <a:gd name="T37" fmla="*/ 6958 h 45214"/>
                <a:gd name="T38" fmla="*/ 6055 w 35688"/>
                <a:gd name="T39" fmla="*/ 3140 h 45214"/>
                <a:gd name="T40" fmla="*/ 9312 w 35688"/>
                <a:gd name="T41" fmla="*/ 1229 h 45214"/>
                <a:gd name="T42" fmla="*/ 12571 w 35688"/>
                <a:gd name="T43" fmla="*/ 0 h 452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5688"/>
                <a:gd name="T67" fmla="*/ 0 h 45214"/>
                <a:gd name="T68" fmla="*/ 35688 w 35688"/>
                <a:gd name="T69" fmla="*/ 45214 h 452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5688" h="45214">
                  <a:moveTo>
                    <a:pt x="18415" y="0"/>
                  </a:moveTo>
                  <a:lnTo>
                    <a:pt x="21463" y="0"/>
                  </a:lnTo>
                  <a:lnTo>
                    <a:pt x="25019" y="1144"/>
                  </a:lnTo>
                  <a:lnTo>
                    <a:pt x="27432" y="2922"/>
                  </a:lnTo>
                  <a:lnTo>
                    <a:pt x="30353" y="6478"/>
                  </a:lnTo>
                  <a:lnTo>
                    <a:pt x="32131" y="9399"/>
                  </a:lnTo>
                  <a:lnTo>
                    <a:pt x="35180" y="17653"/>
                  </a:lnTo>
                  <a:lnTo>
                    <a:pt x="35687" y="22861"/>
                  </a:lnTo>
                  <a:lnTo>
                    <a:pt x="33909" y="31116"/>
                  </a:lnTo>
                  <a:lnTo>
                    <a:pt x="30353" y="38228"/>
                  </a:lnTo>
                  <a:lnTo>
                    <a:pt x="25019" y="42927"/>
                  </a:lnTo>
                  <a:lnTo>
                    <a:pt x="18415" y="45213"/>
                  </a:lnTo>
                  <a:lnTo>
                    <a:pt x="10160" y="42927"/>
                  </a:lnTo>
                  <a:lnTo>
                    <a:pt x="6605" y="40514"/>
                  </a:lnTo>
                  <a:lnTo>
                    <a:pt x="2413" y="34672"/>
                  </a:lnTo>
                  <a:lnTo>
                    <a:pt x="0" y="27052"/>
                  </a:lnTo>
                  <a:lnTo>
                    <a:pt x="0" y="17653"/>
                  </a:lnTo>
                  <a:lnTo>
                    <a:pt x="2413" y="9399"/>
                  </a:lnTo>
                  <a:lnTo>
                    <a:pt x="4827" y="6478"/>
                  </a:lnTo>
                  <a:lnTo>
                    <a:pt x="6605" y="2922"/>
                  </a:lnTo>
                  <a:lnTo>
                    <a:pt x="10160" y="1144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76" name="Полилиния 337"/>
            <p:cNvSpPr>
              <a:spLocks noChangeArrowheads="1"/>
            </p:cNvSpPr>
            <p:nvPr/>
          </p:nvSpPr>
          <p:spPr bwMode="auto">
            <a:xfrm>
              <a:off x="2427487" y="920361"/>
              <a:ext cx="30158" cy="46029"/>
            </a:xfrm>
            <a:custGeom>
              <a:avLst/>
              <a:gdLst>
                <a:gd name="T0" fmla="*/ 13434 w 30861"/>
                <a:gd name="T1" fmla="*/ 0 h 46356"/>
                <a:gd name="T2" fmla="*/ 18298 w 30861"/>
                <a:gd name="T3" fmla="*/ 1112 h 46356"/>
                <a:gd name="T4" fmla="*/ 23280 w 30861"/>
                <a:gd name="T5" fmla="*/ 6297 h 46356"/>
                <a:gd name="T6" fmla="*/ 24901 w 30861"/>
                <a:gd name="T7" fmla="*/ 9137 h 46356"/>
                <a:gd name="T8" fmla="*/ 27563 w 30861"/>
                <a:gd name="T9" fmla="*/ 17159 h 46356"/>
                <a:gd name="T10" fmla="*/ 28143 w 30861"/>
                <a:gd name="T11" fmla="*/ 22223 h 46356"/>
                <a:gd name="T12" fmla="*/ 27563 w 30861"/>
                <a:gd name="T13" fmla="*/ 26297 h 46356"/>
                <a:gd name="T14" fmla="*/ 23280 w 30861"/>
                <a:gd name="T15" fmla="*/ 37655 h 46356"/>
                <a:gd name="T16" fmla="*/ 18298 w 30861"/>
                <a:gd name="T17" fmla="*/ 42839 h 46356"/>
                <a:gd name="T18" fmla="*/ 13434 w 30861"/>
                <a:gd name="T19" fmla="*/ 45061 h 46356"/>
                <a:gd name="T20" fmla="*/ 7528 w 30861"/>
                <a:gd name="T21" fmla="*/ 42839 h 46356"/>
                <a:gd name="T22" fmla="*/ 5327 w 30861"/>
                <a:gd name="T23" fmla="*/ 40492 h 46356"/>
                <a:gd name="T24" fmla="*/ 1504 w 30861"/>
                <a:gd name="T25" fmla="*/ 33704 h 46356"/>
                <a:gd name="T26" fmla="*/ 462 w 30861"/>
                <a:gd name="T27" fmla="*/ 30248 h 46356"/>
                <a:gd name="T28" fmla="*/ 0 w 30861"/>
                <a:gd name="T29" fmla="*/ 17159 h 46356"/>
                <a:gd name="T30" fmla="*/ 1504 w 30861"/>
                <a:gd name="T31" fmla="*/ 9137 h 46356"/>
                <a:gd name="T32" fmla="*/ 7528 w 30861"/>
                <a:gd name="T33" fmla="*/ 1112 h 463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861"/>
                <a:gd name="T52" fmla="*/ 0 h 46356"/>
                <a:gd name="T53" fmla="*/ 30861 w 30861"/>
                <a:gd name="T54" fmla="*/ 46356 h 463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861" h="46356">
                  <a:moveTo>
                    <a:pt x="14731" y="0"/>
                  </a:moveTo>
                  <a:lnTo>
                    <a:pt x="20065" y="1144"/>
                  </a:lnTo>
                  <a:lnTo>
                    <a:pt x="25527" y="6478"/>
                  </a:lnTo>
                  <a:lnTo>
                    <a:pt x="27305" y="9399"/>
                  </a:lnTo>
                  <a:lnTo>
                    <a:pt x="30225" y="17653"/>
                  </a:lnTo>
                  <a:lnTo>
                    <a:pt x="30860" y="22861"/>
                  </a:lnTo>
                  <a:lnTo>
                    <a:pt x="30225" y="27052"/>
                  </a:lnTo>
                  <a:lnTo>
                    <a:pt x="25527" y="38736"/>
                  </a:lnTo>
                  <a:lnTo>
                    <a:pt x="20065" y="44069"/>
                  </a:lnTo>
                  <a:lnTo>
                    <a:pt x="14731" y="46355"/>
                  </a:lnTo>
                  <a:lnTo>
                    <a:pt x="8255" y="44069"/>
                  </a:lnTo>
                  <a:lnTo>
                    <a:pt x="5841" y="41656"/>
                  </a:lnTo>
                  <a:lnTo>
                    <a:pt x="1650" y="34672"/>
                  </a:lnTo>
                  <a:lnTo>
                    <a:pt x="507" y="31116"/>
                  </a:lnTo>
                  <a:lnTo>
                    <a:pt x="0" y="17653"/>
                  </a:lnTo>
                  <a:lnTo>
                    <a:pt x="1650" y="9399"/>
                  </a:lnTo>
                  <a:lnTo>
                    <a:pt x="8255" y="1144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77" name="Полилиния 338"/>
            <p:cNvSpPr>
              <a:spLocks noChangeArrowheads="1"/>
            </p:cNvSpPr>
            <p:nvPr/>
          </p:nvSpPr>
          <p:spPr bwMode="auto">
            <a:xfrm>
              <a:off x="2449708" y="758467"/>
              <a:ext cx="50791" cy="69836"/>
            </a:xfrm>
            <a:custGeom>
              <a:avLst/>
              <a:gdLst>
                <a:gd name="T0" fmla="*/ 23796 w 51691"/>
                <a:gd name="T1" fmla="*/ 0 h 70613"/>
                <a:gd name="T2" fmla="*/ 28295 w 51691"/>
                <a:gd name="T3" fmla="*/ 0 h 70613"/>
                <a:gd name="T4" fmla="*/ 33266 w 51691"/>
                <a:gd name="T5" fmla="*/ 2307 h 70613"/>
                <a:gd name="T6" fmla="*/ 37173 w 51691"/>
                <a:gd name="T7" fmla="*/ 5102 h 70613"/>
                <a:gd name="T8" fmla="*/ 40961 w 51691"/>
                <a:gd name="T9" fmla="*/ 9599 h 70613"/>
                <a:gd name="T10" fmla="*/ 43803 w 51691"/>
                <a:gd name="T11" fmla="*/ 14094 h 70613"/>
                <a:gd name="T12" fmla="*/ 45934 w 51691"/>
                <a:gd name="T13" fmla="*/ 20290 h 70613"/>
                <a:gd name="T14" fmla="*/ 48183 w 51691"/>
                <a:gd name="T15" fmla="*/ 34384 h 70613"/>
                <a:gd name="T16" fmla="*/ 45934 w 51691"/>
                <a:gd name="T17" fmla="*/ 46778 h 70613"/>
                <a:gd name="T18" fmla="*/ 40961 w 51691"/>
                <a:gd name="T19" fmla="*/ 57470 h 70613"/>
                <a:gd name="T20" fmla="*/ 33266 w 51691"/>
                <a:gd name="T21" fmla="*/ 64758 h 70613"/>
                <a:gd name="T22" fmla="*/ 23796 w 51691"/>
                <a:gd name="T23" fmla="*/ 67555 h 70613"/>
                <a:gd name="T24" fmla="*/ 18824 w 51691"/>
                <a:gd name="T25" fmla="*/ 66461 h 70613"/>
                <a:gd name="T26" fmla="*/ 14443 w 51691"/>
                <a:gd name="T27" fmla="*/ 64758 h 70613"/>
                <a:gd name="T28" fmla="*/ 9945 w 51691"/>
                <a:gd name="T29" fmla="*/ 61358 h 70613"/>
                <a:gd name="T30" fmla="*/ 6629 w 51691"/>
                <a:gd name="T31" fmla="*/ 57470 h 70613"/>
                <a:gd name="T32" fmla="*/ 3314 w 51691"/>
                <a:gd name="T33" fmla="*/ 51881 h 70613"/>
                <a:gd name="T34" fmla="*/ 0 w 51691"/>
                <a:gd name="T35" fmla="*/ 40580 h 70613"/>
                <a:gd name="T36" fmla="*/ 0 w 51691"/>
                <a:gd name="T37" fmla="*/ 27095 h 70613"/>
                <a:gd name="T38" fmla="*/ 3314 w 51691"/>
                <a:gd name="T39" fmla="*/ 14094 h 70613"/>
                <a:gd name="T40" fmla="*/ 9945 w 51691"/>
                <a:gd name="T41" fmla="*/ 5102 h 70613"/>
                <a:gd name="T42" fmla="*/ 18824 w 51691"/>
                <a:gd name="T43" fmla="*/ 0 h 706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691"/>
                <a:gd name="T67" fmla="*/ 0 h 70613"/>
                <a:gd name="T68" fmla="*/ 51691 w 51691"/>
                <a:gd name="T69" fmla="*/ 70613 h 706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691" h="70613">
                  <a:moveTo>
                    <a:pt x="25528" y="0"/>
                  </a:moveTo>
                  <a:lnTo>
                    <a:pt x="30353" y="0"/>
                  </a:lnTo>
                  <a:lnTo>
                    <a:pt x="35687" y="2412"/>
                  </a:lnTo>
                  <a:lnTo>
                    <a:pt x="39878" y="5333"/>
                  </a:lnTo>
                  <a:lnTo>
                    <a:pt x="43943" y="10033"/>
                  </a:lnTo>
                  <a:lnTo>
                    <a:pt x="46991" y="14732"/>
                  </a:lnTo>
                  <a:lnTo>
                    <a:pt x="49277" y="21208"/>
                  </a:lnTo>
                  <a:lnTo>
                    <a:pt x="51690" y="35940"/>
                  </a:lnTo>
                  <a:lnTo>
                    <a:pt x="49277" y="48894"/>
                  </a:lnTo>
                  <a:lnTo>
                    <a:pt x="43943" y="60071"/>
                  </a:lnTo>
                  <a:lnTo>
                    <a:pt x="35687" y="67690"/>
                  </a:lnTo>
                  <a:lnTo>
                    <a:pt x="25528" y="70612"/>
                  </a:lnTo>
                  <a:lnTo>
                    <a:pt x="20194" y="69468"/>
                  </a:lnTo>
                  <a:lnTo>
                    <a:pt x="15494" y="67690"/>
                  </a:lnTo>
                  <a:lnTo>
                    <a:pt x="10669" y="64135"/>
                  </a:lnTo>
                  <a:lnTo>
                    <a:pt x="7112" y="60071"/>
                  </a:lnTo>
                  <a:lnTo>
                    <a:pt x="3556" y="54229"/>
                  </a:lnTo>
                  <a:lnTo>
                    <a:pt x="0" y="42418"/>
                  </a:lnTo>
                  <a:lnTo>
                    <a:pt x="0" y="28321"/>
                  </a:lnTo>
                  <a:lnTo>
                    <a:pt x="3556" y="14732"/>
                  </a:lnTo>
                  <a:lnTo>
                    <a:pt x="10669" y="5333"/>
                  </a:lnTo>
                  <a:lnTo>
                    <a:pt x="20194" y="0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78" name="Полилиния 339"/>
            <p:cNvSpPr>
              <a:spLocks noChangeArrowheads="1"/>
            </p:cNvSpPr>
            <p:nvPr/>
          </p:nvSpPr>
          <p:spPr bwMode="auto">
            <a:xfrm>
              <a:off x="2451296" y="760055"/>
              <a:ext cx="39680" cy="66662"/>
            </a:xfrm>
            <a:custGeom>
              <a:avLst/>
              <a:gdLst>
                <a:gd name="T0" fmla="*/ 20573 w 39245"/>
                <a:gd name="T1" fmla="*/ 0 h 67057"/>
                <a:gd name="T2" fmla="*/ 23625 w 39245"/>
                <a:gd name="T3" fmla="*/ 0 h 67057"/>
                <a:gd name="T4" fmla="*/ 27342 w 39245"/>
                <a:gd name="T5" fmla="*/ 2356 h 67057"/>
                <a:gd name="T6" fmla="*/ 34112 w 39245"/>
                <a:gd name="T7" fmla="*/ 9799 h 67057"/>
                <a:gd name="T8" fmla="*/ 39155 w 39245"/>
                <a:gd name="T9" fmla="*/ 20093 h 67057"/>
                <a:gd name="T10" fmla="*/ 41014 w 39245"/>
                <a:gd name="T11" fmla="*/ 33364 h 67057"/>
                <a:gd name="T12" fmla="*/ 39155 w 39245"/>
                <a:gd name="T13" fmla="*/ 45396 h 67057"/>
                <a:gd name="T14" fmla="*/ 34112 w 39245"/>
                <a:gd name="T15" fmla="*/ 55691 h 67057"/>
                <a:gd name="T16" fmla="*/ 27342 w 39245"/>
                <a:gd name="T17" fmla="*/ 62636 h 67057"/>
                <a:gd name="T18" fmla="*/ 20573 w 39245"/>
                <a:gd name="T19" fmla="*/ 65490 h 67057"/>
                <a:gd name="T20" fmla="*/ 11812 w 39245"/>
                <a:gd name="T21" fmla="*/ 62636 h 67057"/>
                <a:gd name="T22" fmla="*/ 8097 w 39245"/>
                <a:gd name="T23" fmla="*/ 59163 h 67057"/>
                <a:gd name="T24" fmla="*/ 2522 w 39245"/>
                <a:gd name="T25" fmla="*/ 50605 h 67057"/>
                <a:gd name="T26" fmla="*/ 0 w 39245"/>
                <a:gd name="T27" fmla="*/ 39070 h 67057"/>
                <a:gd name="T28" fmla="*/ 0 w 39245"/>
                <a:gd name="T29" fmla="*/ 26543 h 67057"/>
                <a:gd name="T30" fmla="*/ 2522 w 39245"/>
                <a:gd name="T31" fmla="*/ 14388 h 67057"/>
                <a:gd name="T32" fmla="*/ 8097 w 39245"/>
                <a:gd name="T33" fmla="*/ 5209 h 67057"/>
                <a:gd name="T34" fmla="*/ 11812 w 39245"/>
                <a:gd name="T35" fmla="*/ 2356 h 67057"/>
                <a:gd name="T36" fmla="*/ 16194 w 39245"/>
                <a:gd name="T37" fmla="*/ 0 h 670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245"/>
                <a:gd name="T58" fmla="*/ 0 h 67057"/>
                <a:gd name="T59" fmla="*/ 39245 w 39245"/>
                <a:gd name="T60" fmla="*/ 67057 h 670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245" h="67057">
                  <a:moveTo>
                    <a:pt x="19685" y="0"/>
                  </a:moveTo>
                  <a:lnTo>
                    <a:pt x="22606" y="0"/>
                  </a:lnTo>
                  <a:lnTo>
                    <a:pt x="26163" y="2412"/>
                  </a:lnTo>
                  <a:lnTo>
                    <a:pt x="32640" y="10033"/>
                  </a:lnTo>
                  <a:lnTo>
                    <a:pt x="37466" y="20573"/>
                  </a:lnTo>
                  <a:lnTo>
                    <a:pt x="39244" y="34162"/>
                  </a:lnTo>
                  <a:lnTo>
                    <a:pt x="37466" y="46482"/>
                  </a:lnTo>
                  <a:lnTo>
                    <a:pt x="32640" y="57023"/>
                  </a:lnTo>
                  <a:lnTo>
                    <a:pt x="26163" y="64134"/>
                  </a:lnTo>
                  <a:lnTo>
                    <a:pt x="19685" y="67056"/>
                  </a:lnTo>
                  <a:lnTo>
                    <a:pt x="11303" y="64134"/>
                  </a:lnTo>
                  <a:lnTo>
                    <a:pt x="7747" y="60579"/>
                  </a:lnTo>
                  <a:lnTo>
                    <a:pt x="2413" y="51815"/>
                  </a:lnTo>
                  <a:lnTo>
                    <a:pt x="0" y="40005"/>
                  </a:lnTo>
                  <a:lnTo>
                    <a:pt x="0" y="27177"/>
                  </a:lnTo>
                  <a:lnTo>
                    <a:pt x="2413" y="14732"/>
                  </a:lnTo>
                  <a:lnTo>
                    <a:pt x="7747" y="5333"/>
                  </a:lnTo>
                  <a:lnTo>
                    <a:pt x="11303" y="2412"/>
                  </a:lnTo>
                  <a:lnTo>
                    <a:pt x="15494" y="0"/>
                  </a:lnTo>
                  <a:close/>
                </a:path>
              </a:pathLst>
            </a:custGeom>
            <a:solidFill>
              <a:srgbClr val="8F8F8F"/>
            </a:solidFill>
            <a:ln w="0" algn="ctr">
              <a:solidFill>
                <a:srgbClr val="8F8F8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79" name="Полилиния 340"/>
            <p:cNvSpPr>
              <a:spLocks noChangeArrowheads="1"/>
            </p:cNvSpPr>
            <p:nvPr/>
          </p:nvSpPr>
          <p:spPr bwMode="auto">
            <a:xfrm>
              <a:off x="2275115" y="704503"/>
              <a:ext cx="25395" cy="65075"/>
            </a:xfrm>
            <a:custGeom>
              <a:avLst/>
              <a:gdLst>
                <a:gd name="T0" fmla="*/ 6232 w 24132"/>
                <a:gd name="T1" fmla="*/ 62115 h 64770"/>
                <a:gd name="T2" fmla="*/ 6232 w 24132"/>
                <a:gd name="T3" fmla="*/ 62115 h 64770"/>
                <a:gd name="T4" fmla="*/ 14019 w 24132"/>
                <a:gd name="T5" fmla="*/ 62115 h 64770"/>
                <a:gd name="T6" fmla="*/ 26477 w 24132"/>
                <a:gd name="T7" fmla="*/ 64704 h 64770"/>
                <a:gd name="T8" fmla="*/ 28035 w 24132"/>
                <a:gd name="T9" fmla="*/ 65997 h 64770"/>
                <a:gd name="T10" fmla="*/ 29594 w 24132"/>
                <a:gd name="T11" fmla="*/ 65997 h 64770"/>
                <a:gd name="T12" fmla="*/ 29594 w 24132"/>
                <a:gd name="T13" fmla="*/ 63410 h 64770"/>
                <a:gd name="T14" fmla="*/ 28035 w 24132"/>
                <a:gd name="T15" fmla="*/ 63410 h 64770"/>
                <a:gd name="T16" fmla="*/ 28035 w 24132"/>
                <a:gd name="T17" fmla="*/ 62115 h 64770"/>
                <a:gd name="T18" fmla="*/ 26477 w 24132"/>
                <a:gd name="T19" fmla="*/ 62115 h 64770"/>
                <a:gd name="T20" fmla="*/ 24921 w 24132"/>
                <a:gd name="T21" fmla="*/ 62115 h 64770"/>
                <a:gd name="T22" fmla="*/ 24921 w 24132"/>
                <a:gd name="T23" fmla="*/ 1293 h 64770"/>
                <a:gd name="T24" fmla="*/ 21807 w 24132"/>
                <a:gd name="T25" fmla="*/ 0 h 64770"/>
                <a:gd name="T26" fmla="*/ 18690 w 24132"/>
                <a:gd name="T27" fmla="*/ 0 h 64770"/>
                <a:gd name="T28" fmla="*/ 17133 w 24132"/>
                <a:gd name="T29" fmla="*/ 0 h 64770"/>
                <a:gd name="T30" fmla="*/ 10902 w 24132"/>
                <a:gd name="T31" fmla="*/ 0 h 64770"/>
                <a:gd name="T32" fmla="*/ 3115 w 24132"/>
                <a:gd name="T33" fmla="*/ 7763 h 64770"/>
                <a:gd name="T34" fmla="*/ 0 w 24132"/>
                <a:gd name="T35" fmla="*/ 10352 h 64770"/>
                <a:gd name="T36" fmla="*/ 0 w 24132"/>
                <a:gd name="T37" fmla="*/ 11647 h 64770"/>
                <a:gd name="T38" fmla="*/ 0 w 24132"/>
                <a:gd name="T39" fmla="*/ 12941 h 64770"/>
                <a:gd name="T40" fmla="*/ 1560 w 24132"/>
                <a:gd name="T41" fmla="*/ 12941 h 64770"/>
                <a:gd name="T42" fmla="*/ 3115 w 24132"/>
                <a:gd name="T43" fmla="*/ 11647 h 64770"/>
                <a:gd name="T44" fmla="*/ 9347 w 24132"/>
                <a:gd name="T45" fmla="*/ 6470 h 64770"/>
                <a:gd name="T46" fmla="*/ 9347 w 24132"/>
                <a:gd name="T47" fmla="*/ 18118 h 647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132"/>
                <a:gd name="T73" fmla="*/ 0 h 64770"/>
                <a:gd name="T74" fmla="*/ 24132 w 24132"/>
                <a:gd name="T75" fmla="*/ 64770 h 6477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132" h="64770">
                  <a:moveTo>
                    <a:pt x="5081" y="60959"/>
                  </a:moveTo>
                  <a:lnTo>
                    <a:pt x="5081" y="60959"/>
                  </a:lnTo>
                  <a:lnTo>
                    <a:pt x="11431" y="60959"/>
                  </a:lnTo>
                  <a:lnTo>
                    <a:pt x="21590" y="63500"/>
                  </a:lnTo>
                  <a:lnTo>
                    <a:pt x="22861" y="64769"/>
                  </a:lnTo>
                  <a:lnTo>
                    <a:pt x="24131" y="64769"/>
                  </a:lnTo>
                  <a:lnTo>
                    <a:pt x="24131" y="62230"/>
                  </a:lnTo>
                  <a:lnTo>
                    <a:pt x="22861" y="62230"/>
                  </a:lnTo>
                  <a:lnTo>
                    <a:pt x="22861" y="60959"/>
                  </a:lnTo>
                  <a:lnTo>
                    <a:pt x="21590" y="60959"/>
                  </a:lnTo>
                  <a:lnTo>
                    <a:pt x="20321" y="60959"/>
                  </a:lnTo>
                  <a:lnTo>
                    <a:pt x="20321" y="1269"/>
                  </a:lnTo>
                  <a:lnTo>
                    <a:pt x="17781" y="0"/>
                  </a:lnTo>
                  <a:lnTo>
                    <a:pt x="15240" y="0"/>
                  </a:lnTo>
                  <a:lnTo>
                    <a:pt x="13971" y="0"/>
                  </a:lnTo>
                  <a:lnTo>
                    <a:pt x="8890" y="0"/>
                  </a:lnTo>
                  <a:lnTo>
                    <a:pt x="2540" y="7619"/>
                  </a:lnTo>
                  <a:lnTo>
                    <a:pt x="0" y="10159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1271" y="12700"/>
                  </a:lnTo>
                  <a:lnTo>
                    <a:pt x="2540" y="11430"/>
                  </a:lnTo>
                  <a:lnTo>
                    <a:pt x="7621" y="6350"/>
                  </a:lnTo>
                  <a:lnTo>
                    <a:pt x="7621" y="17780"/>
                  </a:lnTo>
                </a:path>
              </a:pathLst>
            </a:custGeom>
            <a:noFill/>
            <a:ln w="3682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0" name="Полилиния 341"/>
            <p:cNvSpPr>
              <a:spLocks noChangeArrowheads="1"/>
            </p:cNvSpPr>
            <p:nvPr/>
          </p:nvSpPr>
          <p:spPr bwMode="auto">
            <a:xfrm>
              <a:off x="2279877" y="721962"/>
              <a:ext cx="3174" cy="44441"/>
            </a:xfrm>
            <a:custGeom>
              <a:avLst/>
              <a:gdLst>
                <a:gd name="T0" fmla="*/ 1833 w 3811"/>
                <a:gd name="T1" fmla="*/ 0 h 43180"/>
                <a:gd name="T2" fmla="*/ 1833 w 3811"/>
                <a:gd name="T3" fmla="*/ 44174 h 43180"/>
                <a:gd name="T4" fmla="*/ 611 w 3811"/>
                <a:gd name="T5" fmla="*/ 44174 h 43180"/>
                <a:gd name="T6" fmla="*/ 0 w 3811"/>
                <a:gd name="T7" fmla="*/ 45598 h 43180"/>
                <a:gd name="T8" fmla="*/ 0 w 3811"/>
                <a:gd name="T9" fmla="*/ 47024 h 43180"/>
                <a:gd name="T10" fmla="*/ 611 w 3811"/>
                <a:gd name="T11" fmla="*/ 48449 h 43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11"/>
                <a:gd name="T19" fmla="*/ 0 h 43180"/>
                <a:gd name="T20" fmla="*/ 3811 w 3811"/>
                <a:gd name="T21" fmla="*/ 43180 h 431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11" h="43180">
                  <a:moveTo>
                    <a:pt x="3810" y="0"/>
                  </a:moveTo>
                  <a:lnTo>
                    <a:pt x="3810" y="39370"/>
                  </a:lnTo>
                  <a:lnTo>
                    <a:pt x="1270" y="39370"/>
                  </a:lnTo>
                  <a:lnTo>
                    <a:pt x="0" y="40639"/>
                  </a:lnTo>
                  <a:lnTo>
                    <a:pt x="0" y="41910"/>
                  </a:lnTo>
                  <a:lnTo>
                    <a:pt x="1270" y="43179"/>
                  </a:lnTo>
                </a:path>
              </a:pathLst>
            </a:custGeom>
            <a:noFill/>
            <a:ln w="3682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1" name="Полилиния 342"/>
            <p:cNvSpPr>
              <a:spLocks noChangeArrowheads="1"/>
            </p:cNvSpPr>
            <p:nvPr/>
          </p:nvSpPr>
          <p:spPr bwMode="auto">
            <a:xfrm>
              <a:off x="2311621" y="709265"/>
              <a:ext cx="26982" cy="66662"/>
            </a:xfrm>
            <a:custGeom>
              <a:avLst/>
              <a:gdLst>
                <a:gd name="T0" fmla="*/ 5320 w 26671"/>
                <a:gd name="T1" fmla="*/ 61086 h 67311"/>
                <a:gd name="T2" fmla="*/ 6652 w 26671"/>
                <a:gd name="T3" fmla="*/ 61086 h 67311"/>
                <a:gd name="T4" fmla="*/ 9311 w 26671"/>
                <a:gd name="T5" fmla="*/ 62308 h 67311"/>
                <a:gd name="T6" fmla="*/ 13303 w 26671"/>
                <a:gd name="T7" fmla="*/ 62308 h 67311"/>
                <a:gd name="T8" fmla="*/ 15963 w 26671"/>
                <a:gd name="T9" fmla="*/ 63529 h 67311"/>
                <a:gd name="T10" fmla="*/ 19954 w 26671"/>
                <a:gd name="T11" fmla="*/ 63529 h 67311"/>
                <a:gd name="T12" fmla="*/ 23946 w 26671"/>
                <a:gd name="T13" fmla="*/ 64751 h 67311"/>
                <a:gd name="T14" fmla="*/ 25274 w 26671"/>
                <a:gd name="T15" fmla="*/ 64751 h 67311"/>
                <a:gd name="T16" fmla="*/ 26606 w 26671"/>
                <a:gd name="T17" fmla="*/ 64751 h 67311"/>
                <a:gd name="T18" fmla="*/ 27936 w 26671"/>
                <a:gd name="T19" fmla="*/ 63529 h 67311"/>
                <a:gd name="T20" fmla="*/ 25274 w 26671"/>
                <a:gd name="T21" fmla="*/ 61086 h 67311"/>
                <a:gd name="T22" fmla="*/ 22615 w 26671"/>
                <a:gd name="T23" fmla="*/ 61086 h 67311"/>
                <a:gd name="T24" fmla="*/ 22615 w 26671"/>
                <a:gd name="T25" fmla="*/ 2444 h 67311"/>
                <a:gd name="T26" fmla="*/ 18623 w 26671"/>
                <a:gd name="T27" fmla="*/ 2444 h 67311"/>
                <a:gd name="T28" fmla="*/ 15963 w 26671"/>
                <a:gd name="T29" fmla="*/ 1223 h 67311"/>
                <a:gd name="T30" fmla="*/ 14634 w 26671"/>
                <a:gd name="T31" fmla="*/ 1223 h 67311"/>
                <a:gd name="T32" fmla="*/ 13303 w 26671"/>
                <a:gd name="T33" fmla="*/ 0 h 67311"/>
                <a:gd name="T34" fmla="*/ 11971 w 26671"/>
                <a:gd name="T35" fmla="*/ 0 h 67311"/>
                <a:gd name="T36" fmla="*/ 3990 w 26671"/>
                <a:gd name="T37" fmla="*/ 8553 h 67311"/>
                <a:gd name="T38" fmla="*/ 1330 w 26671"/>
                <a:gd name="T39" fmla="*/ 9774 h 67311"/>
                <a:gd name="T40" fmla="*/ 0 w 26671"/>
                <a:gd name="T41" fmla="*/ 12218 h 67311"/>
                <a:gd name="T42" fmla="*/ 1330 w 26671"/>
                <a:gd name="T43" fmla="*/ 12218 h 67311"/>
                <a:gd name="T44" fmla="*/ 2660 w 26671"/>
                <a:gd name="T45" fmla="*/ 12218 h 67311"/>
                <a:gd name="T46" fmla="*/ 3990 w 26671"/>
                <a:gd name="T47" fmla="*/ 12218 h 67311"/>
                <a:gd name="T48" fmla="*/ 5320 w 26671"/>
                <a:gd name="T49" fmla="*/ 9774 h 67311"/>
                <a:gd name="T50" fmla="*/ 9311 w 26671"/>
                <a:gd name="T51" fmla="*/ 7332 h 67311"/>
                <a:gd name="T52" fmla="*/ 9311 w 26671"/>
                <a:gd name="T53" fmla="*/ 12218 h 67311"/>
                <a:gd name="T54" fmla="*/ 9311 w 26671"/>
                <a:gd name="T55" fmla="*/ 15882 h 67311"/>
                <a:gd name="T56" fmla="*/ 9311 w 26671"/>
                <a:gd name="T57" fmla="*/ 18326 h 673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671"/>
                <a:gd name="T88" fmla="*/ 0 h 67311"/>
                <a:gd name="T89" fmla="*/ 26671 w 26671"/>
                <a:gd name="T90" fmla="*/ 67311 h 6731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671" h="67311">
                  <a:moveTo>
                    <a:pt x="5079" y="63500"/>
                  </a:moveTo>
                  <a:lnTo>
                    <a:pt x="6350" y="63500"/>
                  </a:lnTo>
                  <a:lnTo>
                    <a:pt x="8889" y="64771"/>
                  </a:lnTo>
                  <a:lnTo>
                    <a:pt x="12700" y="64771"/>
                  </a:lnTo>
                  <a:lnTo>
                    <a:pt x="15239" y="66041"/>
                  </a:lnTo>
                  <a:lnTo>
                    <a:pt x="19050" y="66041"/>
                  </a:lnTo>
                  <a:lnTo>
                    <a:pt x="22860" y="67310"/>
                  </a:lnTo>
                  <a:lnTo>
                    <a:pt x="24129" y="67310"/>
                  </a:lnTo>
                  <a:lnTo>
                    <a:pt x="25400" y="67310"/>
                  </a:lnTo>
                  <a:lnTo>
                    <a:pt x="26670" y="66041"/>
                  </a:lnTo>
                  <a:lnTo>
                    <a:pt x="24129" y="63500"/>
                  </a:lnTo>
                  <a:lnTo>
                    <a:pt x="21589" y="63500"/>
                  </a:lnTo>
                  <a:lnTo>
                    <a:pt x="21589" y="2541"/>
                  </a:lnTo>
                  <a:lnTo>
                    <a:pt x="17779" y="2541"/>
                  </a:lnTo>
                  <a:lnTo>
                    <a:pt x="15239" y="1271"/>
                  </a:lnTo>
                  <a:lnTo>
                    <a:pt x="13970" y="1271"/>
                  </a:lnTo>
                  <a:lnTo>
                    <a:pt x="12700" y="0"/>
                  </a:lnTo>
                  <a:lnTo>
                    <a:pt x="11429" y="0"/>
                  </a:lnTo>
                  <a:lnTo>
                    <a:pt x="3810" y="8891"/>
                  </a:lnTo>
                  <a:lnTo>
                    <a:pt x="1270" y="10160"/>
                  </a:lnTo>
                  <a:lnTo>
                    <a:pt x="0" y="12700"/>
                  </a:lnTo>
                  <a:lnTo>
                    <a:pt x="1270" y="12700"/>
                  </a:lnTo>
                  <a:lnTo>
                    <a:pt x="2539" y="12700"/>
                  </a:lnTo>
                  <a:lnTo>
                    <a:pt x="3810" y="12700"/>
                  </a:lnTo>
                  <a:lnTo>
                    <a:pt x="5079" y="10160"/>
                  </a:lnTo>
                  <a:lnTo>
                    <a:pt x="8889" y="7621"/>
                  </a:lnTo>
                  <a:lnTo>
                    <a:pt x="8889" y="12700"/>
                  </a:lnTo>
                  <a:lnTo>
                    <a:pt x="8889" y="16510"/>
                  </a:lnTo>
                  <a:lnTo>
                    <a:pt x="8889" y="19050"/>
                  </a:lnTo>
                </a:path>
              </a:pathLst>
            </a:custGeom>
            <a:noFill/>
            <a:ln w="3682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2" name="Полилиния 343"/>
            <p:cNvSpPr>
              <a:spLocks noChangeArrowheads="1"/>
            </p:cNvSpPr>
            <p:nvPr/>
          </p:nvSpPr>
          <p:spPr bwMode="auto">
            <a:xfrm>
              <a:off x="2314796" y="728311"/>
              <a:ext cx="4761" cy="44441"/>
            </a:xfrm>
            <a:custGeom>
              <a:avLst/>
              <a:gdLst>
                <a:gd name="T0" fmla="*/ 3918 w 5080"/>
                <a:gd name="T1" fmla="*/ 0 h 44451"/>
                <a:gd name="T2" fmla="*/ 3918 w 5080"/>
                <a:gd name="T3" fmla="*/ 41874 h 44451"/>
                <a:gd name="T4" fmla="*/ 1960 w 5080"/>
                <a:gd name="T5" fmla="*/ 41874 h 44451"/>
                <a:gd name="T6" fmla="*/ 0 w 5080"/>
                <a:gd name="T7" fmla="*/ 41874 h 44451"/>
                <a:gd name="T8" fmla="*/ 0 w 5080"/>
                <a:gd name="T9" fmla="*/ 43141 h 44451"/>
                <a:gd name="T10" fmla="*/ 978 w 5080"/>
                <a:gd name="T11" fmla="*/ 44410 h 444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80"/>
                <a:gd name="T19" fmla="*/ 0 h 44451"/>
                <a:gd name="T20" fmla="*/ 5080 w 5080"/>
                <a:gd name="T21" fmla="*/ 44451 h 444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80" h="44451">
                  <a:moveTo>
                    <a:pt x="5079" y="0"/>
                  </a:moveTo>
                  <a:lnTo>
                    <a:pt x="5079" y="41910"/>
                  </a:lnTo>
                  <a:lnTo>
                    <a:pt x="2540" y="41910"/>
                  </a:lnTo>
                  <a:lnTo>
                    <a:pt x="0" y="41910"/>
                  </a:lnTo>
                  <a:lnTo>
                    <a:pt x="0" y="43181"/>
                  </a:lnTo>
                  <a:lnTo>
                    <a:pt x="1269" y="44450"/>
                  </a:lnTo>
                </a:path>
              </a:pathLst>
            </a:custGeom>
            <a:noFill/>
            <a:ln w="3682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3" name="Полилиния 344"/>
            <p:cNvSpPr>
              <a:spLocks noChangeArrowheads="1"/>
            </p:cNvSpPr>
            <p:nvPr/>
          </p:nvSpPr>
          <p:spPr bwMode="auto">
            <a:xfrm>
              <a:off x="2275115" y="864810"/>
              <a:ext cx="42855" cy="60313"/>
            </a:xfrm>
            <a:custGeom>
              <a:avLst/>
              <a:gdLst>
                <a:gd name="T0" fmla="*/ 22083 w 42800"/>
                <a:gd name="T1" fmla="*/ 0 h 59437"/>
                <a:gd name="T2" fmla="*/ 25659 w 42800"/>
                <a:gd name="T3" fmla="*/ 0 h 59437"/>
                <a:gd name="T4" fmla="*/ 29870 w 42800"/>
                <a:gd name="T5" fmla="*/ 1885 h 59437"/>
                <a:gd name="T6" fmla="*/ 33446 w 42800"/>
                <a:gd name="T7" fmla="*/ 4445 h 59437"/>
                <a:gd name="T8" fmla="*/ 37020 w 42800"/>
                <a:gd name="T9" fmla="*/ 8752 h 59437"/>
                <a:gd name="T10" fmla="*/ 41106 w 42800"/>
                <a:gd name="T11" fmla="*/ 18717 h 59437"/>
                <a:gd name="T12" fmla="*/ 43019 w 42800"/>
                <a:gd name="T13" fmla="*/ 31240 h 59437"/>
                <a:gd name="T14" fmla="*/ 42381 w 42800"/>
                <a:gd name="T15" fmla="*/ 36896 h 59437"/>
                <a:gd name="T16" fmla="*/ 37020 w 42800"/>
                <a:gd name="T17" fmla="*/ 53728 h 59437"/>
                <a:gd name="T18" fmla="*/ 29870 w 42800"/>
                <a:gd name="T19" fmla="*/ 59922 h 59437"/>
                <a:gd name="T20" fmla="*/ 22083 w 42800"/>
                <a:gd name="T21" fmla="*/ 63018 h 59437"/>
                <a:gd name="T22" fmla="*/ 17234 w 42800"/>
                <a:gd name="T23" fmla="*/ 61808 h 59437"/>
                <a:gd name="T24" fmla="*/ 13149 w 42800"/>
                <a:gd name="T25" fmla="*/ 59922 h 59437"/>
                <a:gd name="T26" fmla="*/ 6509 w 42800"/>
                <a:gd name="T27" fmla="*/ 53728 h 59437"/>
                <a:gd name="T28" fmla="*/ 2937 w 42800"/>
                <a:gd name="T29" fmla="*/ 48071 h 59437"/>
                <a:gd name="T30" fmla="*/ 1147 w 42800"/>
                <a:gd name="T31" fmla="*/ 43091 h 59437"/>
                <a:gd name="T32" fmla="*/ 0 w 42800"/>
                <a:gd name="T33" fmla="*/ 36896 h 59437"/>
                <a:gd name="T34" fmla="*/ 0 w 42800"/>
                <a:gd name="T35" fmla="*/ 24374 h 59437"/>
                <a:gd name="T36" fmla="*/ 2937 w 42800"/>
                <a:gd name="T37" fmla="*/ 13197 h 59437"/>
                <a:gd name="T38" fmla="*/ 9447 w 42800"/>
                <a:gd name="T39" fmla="*/ 4445 h 59437"/>
                <a:gd name="T40" fmla="*/ 13149 w 42800"/>
                <a:gd name="T41" fmla="*/ 1885 h 59437"/>
                <a:gd name="T42" fmla="*/ 17234 w 42800"/>
                <a:gd name="T43" fmla="*/ 0 h 594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800"/>
                <a:gd name="T67" fmla="*/ 0 h 59437"/>
                <a:gd name="T68" fmla="*/ 42800 w 42800"/>
                <a:gd name="T69" fmla="*/ 59437 h 5943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800" h="59437">
                  <a:moveTo>
                    <a:pt x="21971" y="0"/>
                  </a:moveTo>
                  <a:lnTo>
                    <a:pt x="25527" y="0"/>
                  </a:lnTo>
                  <a:lnTo>
                    <a:pt x="29718" y="1778"/>
                  </a:lnTo>
                  <a:lnTo>
                    <a:pt x="33274" y="4191"/>
                  </a:lnTo>
                  <a:lnTo>
                    <a:pt x="36831" y="8255"/>
                  </a:lnTo>
                  <a:lnTo>
                    <a:pt x="40894" y="17653"/>
                  </a:lnTo>
                  <a:lnTo>
                    <a:pt x="42799" y="29464"/>
                  </a:lnTo>
                  <a:lnTo>
                    <a:pt x="42165" y="34799"/>
                  </a:lnTo>
                  <a:lnTo>
                    <a:pt x="36831" y="50674"/>
                  </a:lnTo>
                  <a:lnTo>
                    <a:pt x="29718" y="56516"/>
                  </a:lnTo>
                  <a:lnTo>
                    <a:pt x="21971" y="59436"/>
                  </a:lnTo>
                  <a:lnTo>
                    <a:pt x="17146" y="58294"/>
                  </a:lnTo>
                  <a:lnTo>
                    <a:pt x="13081" y="56516"/>
                  </a:lnTo>
                  <a:lnTo>
                    <a:pt x="6477" y="50674"/>
                  </a:lnTo>
                  <a:lnTo>
                    <a:pt x="2921" y="45339"/>
                  </a:lnTo>
                  <a:lnTo>
                    <a:pt x="1143" y="40641"/>
                  </a:lnTo>
                  <a:lnTo>
                    <a:pt x="0" y="34799"/>
                  </a:lnTo>
                  <a:lnTo>
                    <a:pt x="0" y="22988"/>
                  </a:lnTo>
                  <a:lnTo>
                    <a:pt x="2921" y="12447"/>
                  </a:lnTo>
                  <a:lnTo>
                    <a:pt x="9399" y="4191"/>
                  </a:lnTo>
                  <a:lnTo>
                    <a:pt x="13081" y="1778"/>
                  </a:lnTo>
                  <a:lnTo>
                    <a:pt x="17146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4" name="Полилиния 345"/>
            <p:cNvSpPr>
              <a:spLocks noChangeArrowheads="1"/>
            </p:cNvSpPr>
            <p:nvPr/>
          </p:nvSpPr>
          <p:spPr bwMode="auto">
            <a:xfrm>
              <a:off x="2268766" y="864810"/>
              <a:ext cx="42855" cy="58726"/>
            </a:xfrm>
            <a:custGeom>
              <a:avLst/>
              <a:gdLst>
                <a:gd name="T0" fmla="*/ 21445 w 42801"/>
                <a:gd name="T1" fmla="*/ 0 h 60071"/>
                <a:gd name="T2" fmla="*/ 25018 w 42801"/>
                <a:gd name="T3" fmla="*/ 0 h 60071"/>
                <a:gd name="T4" fmla="*/ 29232 w 42801"/>
                <a:gd name="T5" fmla="*/ 1624 h 60071"/>
                <a:gd name="T6" fmla="*/ 32804 w 42801"/>
                <a:gd name="T7" fmla="*/ 4292 h 60071"/>
                <a:gd name="T8" fmla="*/ 36380 w 42801"/>
                <a:gd name="T9" fmla="*/ 8004 h 60071"/>
                <a:gd name="T10" fmla="*/ 40591 w 42801"/>
                <a:gd name="T11" fmla="*/ 16705 h 60071"/>
                <a:gd name="T12" fmla="*/ 43016 w 42801"/>
                <a:gd name="T13" fmla="*/ 27377 h 60071"/>
                <a:gd name="T14" fmla="*/ 40591 w 42801"/>
                <a:gd name="T15" fmla="*/ 37584 h 60071"/>
                <a:gd name="T16" fmla="*/ 38166 w 42801"/>
                <a:gd name="T17" fmla="*/ 41876 h 60071"/>
                <a:gd name="T18" fmla="*/ 36380 w 42801"/>
                <a:gd name="T19" fmla="*/ 46748 h 60071"/>
                <a:gd name="T20" fmla="*/ 29232 w 42801"/>
                <a:gd name="T21" fmla="*/ 52084 h 60071"/>
                <a:gd name="T22" fmla="*/ 21445 w 42801"/>
                <a:gd name="T23" fmla="*/ 54868 h 60071"/>
                <a:gd name="T24" fmla="*/ 16721 w 42801"/>
                <a:gd name="T25" fmla="*/ 53708 h 60071"/>
                <a:gd name="T26" fmla="*/ 12510 w 42801"/>
                <a:gd name="T27" fmla="*/ 52084 h 60071"/>
                <a:gd name="T28" fmla="*/ 6001 w 42801"/>
                <a:gd name="T29" fmla="*/ 46748 h 60071"/>
                <a:gd name="T30" fmla="*/ 1147 w 42801"/>
                <a:gd name="T31" fmla="*/ 37584 h 60071"/>
                <a:gd name="T32" fmla="*/ 0 w 42801"/>
                <a:gd name="T33" fmla="*/ 32248 h 60071"/>
                <a:gd name="T34" fmla="*/ 0 w 42801"/>
                <a:gd name="T35" fmla="*/ 21460 h 60071"/>
                <a:gd name="T36" fmla="*/ 2937 w 42801"/>
                <a:gd name="T37" fmla="*/ 11831 h 60071"/>
                <a:gd name="T38" fmla="*/ 8934 w 42801"/>
                <a:gd name="T39" fmla="*/ 4292 h 60071"/>
                <a:gd name="T40" fmla="*/ 12510 w 42801"/>
                <a:gd name="T41" fmla="*/ 1624 h 60071"/>
                <a:gd name="T42" fmla="*/ 16721 w 42801"/>
                <a:gd name="T43" fmla="*/ 0 h 600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801"/>
                <a:gd name="T67" fmla="*/ 0 h 60071"/>
                <a:gd name="T68" fmla="*/ 42801 w 42801"/>
                <a:gd name="T69" fmla="*/ 60071 h 600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801" h="60071">
                  <a:moveTo>
                    <a:pt x="21337" y="0"/>
                  </a:moveTo>
                  <a:lnTo>
                    <a:pt x="24893" y="0"/>
                  </a:lnTo>
                  <a:lnTo>
                    <a:pt x="29084" y="1778"/>
                  </a:lnTo>
                  <a:lnTo>
                    <a:pt x="32640" y="4699"/>
                  </a:lnTo>
                  <a:lnTo>
                    <a:pt x="36196" y="8763"/>
                  </a:lnTo>
                  <a:lnTo>
                    <a:pt x="40387" y="18288"/>
                  </a:lnTo>
                  <a:lnTo>
                    <a:pt x="42800" y="29972"/>
                  </a:lnTo>
                  <a:lnTo>
                    <a:pt x="40387" y="41147"/>
                  </a:lnTo>
                  <a:lnTo>
                    <a:pt x="37974" y="45847"/>
                  </a:lnTo>
                  <a:lnTo>
                    <a:pt x="36196" y="51180"/>
                  </a:lnTo>
                  <a:lnTo>
                    <a:pt x="29084" y="57022"/>
                  </a:lnTo>
                  <a:lnTo>
                    <a:pt x="21337" y="60070"/>
                  </a:lnTo>
                  <a:lnTo>
                    <a:pt x="16637" y="58800"/>
                  </a:lnTo>
                  <a:lnTo>
                    <a:pt x="12446" y="57022"/>
                  </a:lnTo>
                  <a:lnTo>
                    <a:pt x="5969" y="51180"/>
                  </a:lnTo>
                  <a:lnTo>
                    <a:pt x="1143" y="41147"/>
                  </a:lnTo>
                  <a:lnTo>
                    <a:pt x="0" y="35305"/>
                  </a:lnTo>
                  <a:lnTo>
                    <a:pt x="0" y="23494"/>
                  </a:lnTo>
                  <a:lnTo>
                    <a:pt x="2921" y="12953"/>
                  </a:lnTo>
                  <a:lnTo>
                    <a:pt x="8890" y="4699"/>
                  </a:lnTo>
                  <a:lnTo>
                    <a:pt x="12446" y="1778"/>
                  </a:lnTo>
                  <a:lnTo>
                    <a:pt x="16637" y="0"/>
                  </a:lnTo>
                  <a:close/>
                </a:path>
              </a:pathLst>
            </a:custGeom>
            <a:solidFill>
              <a:srgbClr val="8F8F8F"/>
            </a:solidFill>
            <a:ln w="0" algn="ctr">
              <a:solidFill>
                <a:srgbClr val="8F8F8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5" name="Полилиния 346"/>
            <p:cNvSpPr>
              <a:spLocks noChangeArrowheads="1"/>
            </p:cNvSpPr>
            <p:nvPr/>
          </p:nvSpPr>
          <p:spPr bwMode="auto">
            <a:xfrm>
              <a:off x="2276702" y="864810"/>
              <a:ext cx="20633" cy="63488"/>
            </a:xfrm>
            <a:custGeom>
              <a:avLst/>
              <a:gdLst>
                <a:gd name="T0" fmla="*/ 9110 w 21464"/>
                <a:gd name="T1" fmla="*/ 0 h 62993"/>
                <a:gd name="T2" fmla="*/ 12147 w 21464"/>
                <a:gd name="T3" fmla="*/ 656 h 62993"/>
                <a:gd name="T4" fmla="*/ 15183 w 21464"/>
                <a:gd name="T5" fmla="*/ 3670 h 62993"/>
                <a:gd name="T6" fmla="*/ 17244 w 21464"/>
                <a:gd name="T7" fmla="*/ 7339 h 62993"/>
                <a:gd name="T8" fmla="*/ 18327 w 21464"/>
                <a:gd name="T9" fmla="*/ 12843 h 62993"/>
                <a:gd name="T10" fmla="*/ 18327 w 21464"/>
                <a:gd name="T11" fmla="*/ 51629 h 62993"/>
                <a:gd name="T12" fmla="*/ 17244 w 21464"/>
                <a:gd name="T13" fmla="*/ 56479 h 62993"/>
                <a:gd name="T14" fmla="*/ 15183 w 21464"/>
                <a:gd name="T15" fmla="*/ 60802 h 62993"/>
                <a:gd name="T16" fmla="*/ 12147 w 21464"/>
                <a:gd name="T17" fmla="*/ 63818 h 62993"/>
                <a:gd name="T18" fmla="*/ 9110 w 21464"/>
                <a:gd name="T19" fmla="*/ 64996 h 62993"/>
                <a:gd name="T20" fmla="*/ 5097 w 21464"/>
                <a:gd name="T21" fmla="*/ 63818 h 62993"/>
                <a:gd name="T22" fmla="*/ 2604 w 21464"/>
                <a:gd name="T23" fmla="*/ 60802 h 62993"/>
                <a:gd name="T24" fmla="*/ 541 w 21464"/>
                <a:gd name="T25" fmla="*/ 56479 h 62993"/>
                <a:gd name="T26" fmla="*/ 0 w 21464"/>
                <a:gd name="T27" fmla="*/ 51629 h 62993"/>
                <a:gd name="T28" fmla="*/ 541 w 21464"/>
                <a:gd name="T29" fmla="*/ 7339 h 62993"/>
                <a:gd name="T30" fmla="*/ 2604 w 21464"/>
                <a:gd name="T31" fmla="*/ 3670 h 62993"/>
                <a:gd name="T32" fmla="*/ 5097 w 21464"/>
                <a:gd name="T33" fmla="*/ 656 h 629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464"/>
                <a:gd name="T52" fmla="*/ 0 h 62993"/>
                <a:gd name="T53" fmla="*/ 21464 w 21464"/>
                <a:gd name="T54" fmla="*/ 62993 h 6299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464" h="62993">
                  <a:moveTo>
                    <a:pt x="10669" y="0"/>
                  </a:moveTo>
                  <a:lnTo>
                    <a:pt x="14225" y="636"/>
                  </a:lnTo>
                  <a:lnTo>
                    <a:pt x="17781" y="3557"/>
                  </a:lnTo>
                  <a:lnTo>
                    <a:pt x="20194" y="7113"/>
                  </a:lnTo>
                  <a:lnTo>
                    <a:pt x="21463" y="12447"/>
                  </a:lnTo>
                  <a:lnTo>
                    <a:pt x="21463" y="50038"/>
                  </a:lnTo>
                  <a:lnTo>
                    <a:pt x="20194" y="54738"/>
                  </a:lnTo>
                  <a:lnTo>
                    <a:pt x="17781" y="58928"/>
                  </a:lnTo>
                  <a:lnTo>
                    <a:pt x="14225" y="61850"/>
                  </a:lnTo>
                  <a:lnTo>
                    <a:pt x="10669" y="62992"/>
                  </a:lnTo>
                  <a:lnTo>
                    <a:pt x="5969" y="61850"/>
                  </a:lnTo>
                  <a:lnTo>
                    <a:pt x="3049" y="58928"/>
                  </a:lnTo>
                  <a:lnTo>
                    <a:pt x="635" y="54738"/>
                  </a:lnTo>
                  <a:lnTo>
                    <a:pt x="0" y="50038"/>
                  </a:lnTo>
                  <a:lnTo>
                    <a:pt x="635" y="7113"/>
                  </a:lnTo>
                  <a:lnTo>
                    <a:pt x="3049" y="3557"/>
                  </a:lnTo>
                  <a:lnTo>
                    <a:pt x="5969" y="63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6" name="Полилиния 347"/>
            <p:cNvSpPr>
              <a:spLocks noChangeArrowheads="1"/>
            </p:cNvSpPr>
            <p:nvPr/>
          </p:nvSpPr>
          <p:spPr bwMode="auto">
            <a:xfrm>
              <a:off x="2276702" y="867984"/>
              <a:ext cx="15872" cy="57139"/>
            </a:xfrm>
            <a:custGeom>
              <a:avLst/>
              <a:gdLst>
                <a:gd name="T0" fmla="*/ 9918 w 14860"/>
                <a:gd name="T1" fmla="*/ 0 h 57024"/>
                <a:gd name="T2" fmla="*/ 13060 w 14860"/>
                <a:gd name="T3" fmla="*/ 512 h 57024"/>
                <a:gd name="T4" fmla="*/ 16199 w 14860"/>
                <a:gd name="T5" fmla="*/ 2944 h 57024"/>
                <a:gd name="T6" fmla="*/ 19339 w 14860"/>
                <a:gd name="T7" fmla="*/ 11268 h 57024"/>
                <a:gd name="T8" fmla="*/ 19339 w 14860"/>
                <a:gd name="T9" fmla="*/ 46218 h 57024"/>
                <a:gd name="T10" fmla="*/ 16199 w 14860"/>
                <a:gd name="T11" fmla="*/ 53899 h 57024"/>
                <a:gd name="T12" fmla="*/ 13060 w 14860"/>
                <a:gd name="T13" fmla="*/ 56331 h 57024"/>
                <a:gd name="T14" fmla="*/ 9918 w 14860"/>
                <a:gd name="T15" fmla="*/ 57484 h 57024"/>
                <a:gd name="T16" fmla="*/ 5291 w 14860"/>
                <a:gd name="T17" fmla="*/ 56331 h 57024"/>
                <a:gd name="T18" fmla="*/ 2314 w 14860"/>
                <a:gd name="T19" fmla="*/ 53899 h 57024"/>
                <a:gd name="T20" fmla="*/ 0 w 14860"/>
                <a:gd name="T21" fmla="*/ 50315 h 57024"/>
                <a:gd name="T22" fmla="*/ 0 w 14860"/>
                <a:gd name="T23" fmla="*/ 6402 h 57024"/>
                <a:gd name="T24" fmla="*/ 2314 w 14860"/>
                <a:gd name="T25" fmla="*/ 2944 h 57024"/>
                <a:gd name="T26" fmla="*/ 5291 w 14860"/>
                <a:gd name="T27" fmla="*/ 512 h 570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860"/>
                <a:gd name="T43" fmla="*/ 0 h 57024"/>
                <a:gd name="T44" fmla="*/ 14860 w 14860"/>
                <a:gd name="T45" fmla="*/ 57024 h 570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860" h="57024">
                  <a:moveTo>
                    <a:pt x="7621" y="0"/>
                  </a:moveTo>
                  <a:lnTo>
                    <a:pt x="10034" y="508"/>
                  </a:lnTo>
                  <a:lnTo>
                    <a:pt x="12446" y="2920"/>
                  </a:lnTo>
                  <a:lnTo>
                    <a:pt x="14859" y="11176"/>
                  </a:lnTo>
                  <a:lnTo>
                    <a:pt x="14859" y="45847"/>
                  </a:lnTo>
                  <a:lnTo>
                    <a:pt x="12446" y="53467"/>
                  </a:lnTo>
                  <a:lnTo>
                    <a:pt x="10034" y="55879"/>
                  </a:lnTo>
                  <a:lnTo>
                    <a:pt x="7621" y="57023"/>
                  </a:lnTo>
                  <a:lnTo>
                    <a:pt x="4065" y="55879"/>
                  </a:lnTo>
                  <a:lnTo>
                    <a:pt x="1778" y="53467"/>
                  </a:lnTo>
                  <a:lnTo>
                    <a:pt x="0" y="49911"/>
                  </a:lnTo>
                  <a:lnTo>
                    <a:pt x="0" y="6350"/>
                  </a:lnTo>
                  <a:lnTo>
                    <a:pt x="1778" y="2920"/>
                  </a:lnTo>
                  <a:lnTo>
                    <a:pt x="4065" y="508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7" name="Полилиния 348"/>
            <p:cNvSpPr>
              <a:spLocks noChangeArrowheads="1"/>
            </p:cNvSpPr>
            <p:nvPr/>
          </p:nvSpPr>
          <p:spPr bwMode="auto">
            <a:xfrm>
              <a:off x="2275115" y="871159"/>
              <a:ext cx="12698" cy="50790"/>
            </a:xfrm>
            <a:custGeom>
              <a:avLst/>
              <a:gdLst>
                <a:gd name="T0" fmla="*/ 7802 w 11813"/>
                <a:gd name="T1" fmla="*/ 0 h 51182"/>
                <a:gd name="T2" fmla="*/ 10343 w 11813"/>
                <a:gd name="T3" fmla="*/ 0 h 51182"/>
                <a:gd name="T4" fmla="*/ 13397 w 11813"/>
                <a:gd name="T5" fmla="*/ 2217 h 51182"/>
                <a:gd name="T6" fmla="*/ 15090 w 11813"/>
                <a:gd name="T7" fmla="*/ 5050 h 51182"/>
                <a:gd name="T8" fmla="*/ 15769 w 11813"/>
                <a:gd name="T9" fmla="*/ 39902 h 51182"/>
                <a:gd name="T10" fmla="*/ 13397 w 11813"/>
                <a:gd name="T11" fmla="*/ 46183 h 51182"/>
                <a:gd name="T12" fmla="*/ 10343 w 11813"/>
                <a:gd name="T13" fmla="*/ 48400 h 51182"/>
                <a:gd name="T14" fmla="*/ 7802 w 11813"/>
                <a:gd name="T15" fmla="*/ 49631 h 51182"/>
                <a:gd name="T16" fmla="*/ 4747 w 11813"/>
                <a:gd name="T17" fmla="*/ 48400 h 51182"/>
                <a:gd name="T18" fmla="*/ 2373 w 11813"/>
                <a:gd name="T19" fmla="*/ 46183 h 51182"/>
                <a:gd name="T20" fmla="*/ 0 w 11813"/>
                <a:gd name="T21" fmla="*/ 42734 h 51182"/>
                <a:gd name="T22" fmla="*/ 0 w 11813"/>
                <a:gd name="T23" fmla="*/ 5050 h 51182"/>
                <a:gd name="T24" fmla="*/ 4747 w 11813"/>
                <a:gd name="T25" fmla="*/ 0 h 511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13"/>
                <a:gd name="T40" fmla="*/ 0 h 51182"/>
                <a:gd name="T41" fmla="*/ 11813 w 11813"/>
                <a:gd name="T42" fmla="*/ 51182 h 511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13" h="51182">
                  <a:moveTo>
                    <a:pt x="5843" y="0"/>
                  </a:moveTo>
                  <a:lnTo>
                    <a:pt x="7747" y="0"/>
                  </a:lnTo>
                  <a:lnTo>
                    <a:pt x="10034" y="2286"/>
                  </a:lnTo>
                  <a:lnTo>
                    <a:pt x="11303" y="5208"/>
                  </a:lnTo>
                  <a:lnTo>
                    <a:pt x="11812" y="41148"/>
                  </a:lnTo>
                  <a:lnTo>
                    <a:pt x="10034" y="47625"/>
                  </a:lnTo>
                  <a:lnTo>
                    <a:pt x="7747" y="49911"/>
                  </a:lnTo>
                  <a:lnTo>
                    <a:pt x="5843" y="51181"/>
                  </a:lnTo>
                  <a:lnTo>
                    <a:pt x="3556" y="49911"/>
                  </a:lnTo>
                  <a:lnTo>
                    <a:pt x="1778" y="47625"/>
                  </a:lnTo>
                  <a:lnTo>
                    <a:pt x="0" y="44069"/>
                  </a:lnTo>
                  <a:lnTo>
                    <a:pt x="0" y="5208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8" name="Полилиния 349"/>
            <p:cNvSpPr>
              <a:spLocks noChangeArrowheads="1"/>
            </p:cNvSpPr>
            <p:nvPr/>
          </p:nvSpPr>
          <p:spPr bwMode="auto">
            <a:xfrm>
              <a:off x="2275115" y="872745"/>
              <a:ext cx="7937" cy="44441"/>
            </a:xfrm>
            <a:custGeom>
              <a:avLst/>
              <a:gdLst>
                <a:gd name="T0" fmla="*/ 4616 w 7748"/>
                <a:gd name="T1" fmla="*/ 0 h 44704"/>
                <a:gd name="T2" fmla="*/ 7133 w 7748"/>
                <a:gd name="T3" fmla="*/ 2234 h 44704"/>
                <a:gd name="T4" fmla="*/ 8531 w 7748"/>
                <a:gd name="T5" fmla="*/ 8061 h 44704"/>
                <a:gd name="T6" fmla="*/ 8531 w 7748"/>
                <a:gd name="T7" fmla="*/ 35598 h 44704"/>
                <a:gd name="T8" fmla="*/ 7133 w 7748"/>
                <a:gd name="T9" fmla="*/ 40808 h 44704"/>
                <a:gd name="T10" fmla="*/ 4616 w 7748"/>
                <a:gd name="T11" fmla="*/ 43661 h 44704"/>
                <a:gd name="T12" fmla="*/ 1259 w 7748"/>
                <a:gd name="T13" fmla="*/ 40808 h 44704"/>
                <a:gd name="T14" fmla="*/ 0 w 7748"/>
                <a:gd name="T15" fmla="*/ 35598 h 44704"/>
                <a:gd name="T16" fmla="*/ 0 w 7748"/>
                <a:gd name="T17" fmla="*/ 8061 h 44704"/>
                <a:gd name="T18" fmla="*/ 1259 w 7748"/>
                <a:gd name="T19" fmla="*/ 2234 h 447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748"/>
                <a:gd name="T31" fmla="*/ 0 h 44704"/>
                <a:gd name="T32" fmla="*/ 7748 w 7748"/>
                <a:gd name="T33" fmla="*/ 44704 h 447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748" h="44704">
                  <a:moveTo>
                    <a:pt x="4192" y="0"/>
                  </a:moveTo>
                  <a:lnTo>
                    <a:pt x="6477" y="2286"/>
                  </a:lnTo>
                  <a:lnTo>
                    <a:pt x="7747" y="8254"/>
                  </a:lnTo>
                  <a:lnTo>
                    <a:pt x="7747" y="36448"/>
                  </a:lnTo>
                  <a:lnTo>
                    <a:pt x="6477" y="41783"/>
                  </a:lnTo>
                  <a:lnTo>
                    <a:pt x="4192" y="44703"/>
                  </a:lnTo>
                  <a:lnTo>
                    <a:pt x="1143" y="41783"/>
                  </a:lnTo>
                  <a:lnTo>
                    <a:pt x="0" y="36448"/>
                  </a:lnTo>
                  <a:lnTo>
                    <a:pt x="0" y="8254"/>
                  </a:lnTo>
                  <a:lnTo>
                    <a:pt x="1143" y="2286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9" name="Полилиния 350"/>
            <p:cNvSpPr>
              <a:spLocks noChangeArrowheads="1"/>
            </p:cNvSpPr>
            <p:nvPr/>
          </p:nvSpPr>
          <p:spPr bwMode="auto">
            <a:xfrm>
              <a:off x="3046502" y="1025116"/>
              <a:ext cx="42855" cy="60313"/>
            </a:xfrm>
            <a:custGeom>
              <a:avLst/>
              <a:gdLst>
                <a:gd name="T0" fmla="*/ 20936 w 42800"/>
                <a:gd name="T1" fmla="*/ 0 h 59310"/>
                <a:gd name="T2" fmla="*/ 25019 w 42800"/>
                <a:gd name="T3" fmla="*/ 0 h 59310"/>
                <a:gd name="T4" fmla="*/ 29231 w 42800"/>
                <a:gd name="T5" fmla="*/ 1902 h 59310"/>
                <a:gd name="T6" fmla="*/ 32806 w 42800"/>
                <a:gd name="T7" fmla="*/ 4346 h 59310"/>
                <a:gd name="T8" fmla="*/ 36382 w 42800"/>
                <a:gd name="T9" fmla="*/ 8692 h 59310"/>
                <a:gd name="T10" fmla="*/ 40593 w 42800"/>
                <a:gd name="T11" fmla="*/ 18743 h 59310"/>
                <a:gd name="T12" fmla="*/ 43019 w 42800"/>
                <a:gd name="T13" fmla="*/ 31373 h 59310"/>
                <a:gd name="T14" fmla="*/ 40593 w 42800"/>
                <a:gd name="T15" fmla="*/ 43326 h 59310"/>
                <a:gd name="T16" fmla="*/ 38168 w 42800"/>
                <a:gd name="T17" fmla="*/ 48350 h 59310"/>
                <a:gd name="T18" fmla="*/ 36382 w 42800"/>
                <a:gd name="T19" fmla="*/ 54054 h 59310"/>
                <a:gd name="T20" fmla="*/ 29231 w 42800"/>
                <a:gd name="T21" fmla="*/ 60302 h 59310"/>
                <a:gd name="T22" fmla="*/ 20936 w 42800"/>
                <a:gd name="T23" fmla="*/ 63424 h 59310"/>
                <a:gd name="T24" fmla="*/ 16085 w 42800"/>
                <a:gd name="T25" fmla="*/ 62202 h 59310"/>
                <a:gd name="T26" fmla="*/ 12510 w 42800"/>
                <a:gd name="T27" fmla="*/ 60302 h 59310"/>
                <a:gd name="T28" fmla="*/ 8298 w 42800"/>
                <a:gd name="T29" fmla="*/ 57176 h 59310"/>
                <a:gd name="T30" fmla="*/ 6001 w 42800"/>
                <a:gd name="T31" fmla="*/ 54054 h 59310"/>
                <a:gd name="T32" fmla="*/ 1147 w 42800"/>
                <a:gd name="T33" fmla="*/ 43326 h 59310"/>
                <a:gd name="T34" fmla="*/ 0 w 42800"/>
                <a:gd name="T35" fmla="*/ 37077 h 59310"/>
                <a:gd name="T36" fmla="*/ 0 w 42800"/>
                <a:gd name="T37" fmla="*/ 24448 h 59310"/>
                <a:gd name="T38" fmla="*/ 2937 w 42800"/>
                <a:gd name="T39" fmla="*/ 13174 h 59310"/>
                <a:gd name="T40" fmla="*/ 8298 w 42800"/>
                <a:gd name="T41" fmla="*/ 4346 h 59310"/>
                <a:gd name="T42" fmla="*/ 16085 w 42800"/>
                <a:gd name="T43" fmla="*/ 0 h 5931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800"/>
                <a:gd name="T67" fmla="*/ 0 h 59310"/>
                <a:gd name="T68" fmla="*/ 42800 w 42800"/>
                <a:gd name="T69" fmla="*/ 59310 h 5931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800" h="59310">
                  <a:moveTo>
                    <a:pt x="20828" y="0"/>
                  </a:moveTo>
                  <a:lnTo>
                    <a:pt x="24891" y="0"/>
                  </a:lnTo>
                  <a:lnTo>
                    <a:pt x="29082" y="1778"/>
                  </a:lnTo>
                  <a:lnTo>
                    <a:pt x="32638" y="4064"/>
                  </a:lnTo>
                  <a:lnTo>
                    <a:pt x="36194" y="8128"/>
                  </a:lnTo>
                  <a:lnTo>
                    <a:pt x="40385" y="17527"/>
                  </a:lnTo>
                  <a:lnTo>
                    <a:pt x="42799" y="29337"/>
                  </a:lnTo>
                  <a:lnTo>
                    <a:pt x="40385" y="40514"/>
                  </a:lnTo>
                  <a:lnTo>
                    <a:pt x="37972" y="45212"/>
                  </a:lnTo>
                  <a:lnTo>
                    <a:pt x="36194" y="50547"/>
                  </a:lnTo>
                  <a:lnTo>
                    <a:pt x="29082" y="56389"/>
                  </a:lnTo>
                  <a:lnTo>
                    <a:pt x="20828" y="59309"/>
                  </a:lnTo>
                  <a:lnTo>
                    <a:pt x="16001" y="58167"/>
                  </a:lnTo>
                  <a:lnTo>
                    <a:pt x="12446" y="56389"/>
                  </a:lnTo>
                  <a:lnTo>
                    <a:pt x="8254" y="53467"/>
                  </a:lnTo>
                  <a:lnTo>
                    <a:pt x="5969" y="50547"/>
                  </a:lnTo>
                  <a:lnTo>
                    <a:pt x="1143" y="40514"/>
                  </a:lnTo>
                  <a:lnTo>
                    <a:pt x="0" y="34672"/>
                  </a:lnTo>
                  <a:lnTo>
                    <a:pt x="0" y="22861"/>
                  </a:lnTo>
                  <a:lnTo>
                    <a:pt x="2921" y="12320"/>
                  </a:lnTo>
                  <a:lnTo>
                    <a:pt x="8254" y="4064"/>
                  </a:lnTo>
                  <a:lnTo>
                    <a:pt x="16001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0" name="Полилиния 351"/>
            <p:cNvSpPr>
              <a:spLocks noChangeArrowheads="1"/>
            </p:cNvSpPr>
            <p:nvPr/>
          </p:nvSpPr>
          <p:spPr bwMode="auto">
            <a:xfrm>
              <a:off x="3040153" y="1025116"/>
              <a:ext cx="42855" cy="60313"/>
            </a:xfrm>
            <a:custGeom>
              <a:avLst/>
              <a:gdLst>
                <a:gd name="T0" fmla="*/ 22086 w 42799"/>
                <a:gd name="T1" fmla="*/ 0 h 60579"/>
                <a:gd name="T2" fmla="*/ 25659 w 42799"/>
                <a:gd name="T3" fmla="*/ 0 h 60579"/>
                <a:gd name="T4" fmla="*/ 29873 w 42799"/>
                <a:gd name="T5" fmla="*/ 1745 h 60579"/>
                <a:gd name="T6" fmla="*/ 36514 w 42799"/>
                <a:gd name="T7" fmla="*/ 8733 h 60579"/>
                <a:gd name="T8" fmla="*/ 41236 w 42799"/>
                <a:gd name="T9" fmla="*/ 17969 h 60579"/>
                <a:gd name="T10" fmla="*/ 43022 w 42799"/>
                <a:gd name="T11" fmla="*/ 29449 h 60579"/>
                <a:gd name="T12" fmla="*/ 41236 w 42799"/>
                <a:gd name="T13" fmla="*/ 40429 h 60579"/>
                <a:gd name="T14" fmla="*/ 36514 w 42799"/>
                <a:gd name="T15" fmla="*/ 50286 h 60579"/>
                <a:gd name="T16" fmla="*/ 29873 w 42799"/>
                <a:gd name="T17" fmla="*/ 56652 h 60579"/>
                <a:gd name="T18" fmla="*/ 22086 w 42799"/>
                <a:gd name="T19" fmla="*/ 59520 h 60579"/>
                <a:gd name="T20" fmla="*/ 17364 w 42799"/>
                <a:gd name="T21" fmla="*/ 58398 h 60579"/>
                <a:gd name="T22" fmla="*/ 13148 w 42799"/>
                <a:gd name="T23" fmla="*/ 56652 h 60579"/>
                <a:gd name="T24" fmla="*/ 9574 w 42799"/>
                <a:gd name="T25" fmla="*/ 53782 h 60579"/>
                <a:gd name="T26" fmla="*/ 3064 w 42799"/>
                <a:gd name="T27" fmla="*/ 45671 h 60579"/>
                <a:gd name="T28" fmla="*/ 0 w 42799"/>
                <a:gd name="T29" fmla="*/ 34689 h 60579"/>
                <a:gd name="T30" fmla="*/ 0 w 42799"/>
                <a:gd name="T31" fmla="*/ 23210 h 60579"/>
                <a:gd name="T32" fmla="*/ 3064 w 42799"/>
                <a:gd name="T33" fmla="*/ 12727 h 60579"/>
                <a:gd name="T34" fmla="*/ 9574 w 42799"/>
                <a:gd name="T35" fmla="*/ 4617 h 60579"/>
                <a:gd name="T36" fmla="*/ 13148 w 42799"/>
                <a:gd name="T37" fmla="*/ 1745 h 60579"/>
                <a:gd name="T38" fmla="*/ 17364 w 42799"/>
                <a:gd name="T39" fmla="*/ 0 h 605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799"/>
                <a:gd name="T61" fmla="*/ 0 h 60579"/>
                <a:gd name="T62" fmla="*/ 42799 w 42799"/>
                <a:gd name="T63" fmla="*/ 60579 h 605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799" h="60579">
                  <a:moveTo>
                    <a:pt x="21970" y="0"/>
                  </a:moveTo>
                  <a:lnTo>
                    <a:pt x="25526" y="0"/>
                  </a:lnTo>
                  <a:lnTo>
                    <a:pt x="29717" y="1777"/>
                  </a:lnTo>
                  <a:lnTo>
                    <a:pt x="36322" y="8889"/>
                  </a:lnTo>
                  <a:lnTo>
                    <a:pt x="41020" y="18288"/>
                  </a:lnTo>
                  <a:lnTo>
                    <a:pt x="42798" y="29972"/>
                  </a:lnTo>
                  <a:lnTo>
                    <a:pt x="41020" y="41147"/>
                  </a:lnTo>
                  <a:lnTo>
                    <a:pt x="36322" y="51180"/>
                  </a:lnTo>
                  <a:lnTo>
                    <a:pt x="29717" y="57658"/>
                  </a:lnTo>
                  <a:lnTo>
                    <a:pt x="21970" y="60578"/>
                  </a:lnTo>
                  <a:lnTo>
                    <a:pt x="17272" y="59436"/>
                  </a:lnTo>
                  <a:lnTo>
                    <a:pt x="13080" y="57658"/>
                  </a:lnTo>
                  <a:lnTo>
                    <a:pt x="9525" y="54736"/>
                  </a:lnTo>
                  <a:lnTo>
                    <a:pt x="3048" y="46481"/>
                  </a:lnTo>
                  <a:lnTo>
                    <a:pt x="0" y="35305"/>
                  </a:lnTo>
                  <a:lnTo>
                    <a:pt x="0" y="23622"/>
                  </a:lnTo>
                  <a:lnTo>
                    <a:pt x="3048" y="12953"/>
                  </a:lnTo>
                  <a:lnTo>
                    <a:pt x="9525" y="4699"/>
                  </a:lnTo>
                  <a:lnTo>
                    <a:pt x="13080" y="1777"/>
                  </a:lnTo>
                  <a:lnTo>
                    <a:pt x="17272" y="0"/>
                  </a:lnTo>
                  <a:close/>
                </a:path>
              </a:pathLst>
            </a:custGeom>
            <a:solidFill>
              <a:srgbClr val="8F8F8F"/>
            </a:solidFill>
            <a:ln w="0" algn="ctr">
              <a:solidFill>
                <a:srgbClr val="8F8F8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1" name="Полилиния 352"/>
            <p:cNvSpPr>
              <a:spLocks noChangeArrowheads="1"/>
            </p:cNvSpPr>
            <p:nvPr/>
          </p:nvSpPr>
          <p:spPr bwMode="auto">
            <a:xfrm>
              <a:off x="3048090" y="1025116"/>
              <a:ext cx="20633" cy="63488"/>
            </a:xfrm>
            <a:custGeom>
              <a:avLst/>
              <a:gdLst>
                <a:gd name="T0" fmla="*/ 10271 w 20829"/>
                <a:gd name="T1" fmla="*/ 0 h 62232"/>
                <a:gd name="T2" fmla="*/ 13695 w 20829"/>
                <a:gd name="T3" fmla="*/ 550 h 62232"/>
                <a:gd name="T4" fmla="*/ 17119 w 20829"/>
                <a:gd name="T5" fmla="*/ 3716 h 62232"/>
                <a:gd name="T6" fmla="*/ 18955 w 20829"/>
                <a:gd name="T7" fmla="*/ 7568 h 62232"/>
                <a:gd name="T8" fmla="*/ 20055 w 20829"/>
                <a:gd name="T9" fmla="*/ 13346 h 62232"/>
                <a:gd name="T10" fmla="*/ 20055 w 20829"/>
                <a:gd name="T11" fmla="*/ 54064 h 62232"/>
                <a:gd name="T12" fmla="*/ 18955 w 20829"/>
                <a:gd name="T13" fmla="*/ 59154 h 62232"/>
                <a:gd name="T14" fmla="*/ 17119 w 20829"/>
                <a:gd name="T15" fmla="*/ 63695 h 62232"/>
                <a:gd name="T16" fmla="*/ 13695 w 20829"/>
                <a:gd name="T17" fmla="*/ 66170 h 62232"/>
                <a:gd name="T18" fmla="*/ 10271 w 20829"/>
                <a:gd name="T19" fmla="*/ 67409 h 62232"/>
                <a:gd name="T20" fmla="*/ 5747 w 20829"/>
                <a:gd name="T21" fmla="*/ 66170 h 62232"/>
                <a:gd name="T22" fmla="*/ 2812 w 20829"/>
                <a:gd name="T23" fmla="*/ 63695 h 62232"/>
                <a:gd name="T24" fmla="*/ 611 w 20829"/>
                <a:gd name="T25" fmla="*/ 59154 h 62232"/>
                <a:gd name="T26" fmla="*/ 0 w 20829"/>
                <a:gd name="T27" fmla="*/ 54064 h 62232"/>
                <a:gd name="T28" fmla="*/ 611 w 20829"/>
                <a:gd name="T29" fmla="*/ 7568 h 62232"/>
                <a:gd name="T30" fmla="*/ 2812 w 20829"/>
                <a:gd name="T31" fmla="*/ 3716 h 62232"/>
                <a:gd name="T32" fmla="*/ 5747 w 20829"/>
                <a:gd name="T33" fmla="*/ 550 h 622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829"/>
                <a:gd name="T52" fmla="*/ 0 h 62232"/>
                <a:gd name="T53" fmla="*/ 20829 w 20829"/>
                <a:gd name="T54" fmla="*/ 62232 h 622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829" h="62232">
                  <a:moveTo>
                    <a:pt x="10667" y="0"/>
                  </a:moveTo>
                  <a:lnTo>
                    <a:pt x="14223" y="508"/>
                  </a:lnTo>
                  <a:lnTo>
                    <a:pt x="17779" y="3430"/>
                  </a:lnTo>
                  <a:lnTo>
                    <a:pt x="19685" y="6986"/>
                  </a:lnTo>
                  <a:lnTo>
                    <a:pt x="20828" y="12320"/>
                  </a:lnTo>
                  <a:lnTo>
                    <a:pt x="20828" y="49911"/>
                  </a:lnTo>
                  <a:lnTo>
                    <a:pt x="19685" y="54611"/>
                  </a:lnTo>
                  <a:lnTo>
                    <a:pt x="17779" y="58802"/>
                  </a:lnTo>
                  <a:lnTo>
                    <a:pt x="14223" y="61087"/>
                  </a:lnTo>
                  <a:lnTo>
                    <a:pt x="10667" y="62231"/>
                  </a:lnTo>
                  <a:lnTo>
                    <a:pt x="5969" y="61087"/>
                  </a:lnTo>
                  <a:lnTo>
                    <a:pt x="2920" y="58802"/>
                  </a:lnTo>
                  <a:lnTo>
                    <a:pt x="635" y="54611"/>
                  </a:lnTo>
                  <a:lnTo>
                    <a:pt x="0" y="49911"/>
                  </a:lnTo>
                  <a:lnTo>
                    <a:pt x="635" y="6986"/>
                  </a:lnTo>
                  <a:lnTo>
                    <a:pt x="2920" y="3430"/>
                  </a:lnTo>
                  <a:lnTo>
                    <a:pt x="5969" y="50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2" name="Полилиния 353"/>
            <p:cNvSpPr>
              <a:spLocks noChangeArrowheads="1"/>
            </p:cNvSpPr>
            <p:nvPr/>
          </p:nvSpPr>
          <p:spPr bwMode="auto">
            <a:xfrm>
              <a:off x="3048090" y="1028290"/>
              <a:ext cx="14284" cy="57139"/>
            </a:xfrm>
            <a:custGeom>
              <a:avLst/>
              <a:gdLst>
                <a:gd name="T0" fmla="*/ 5136 w 15495"/>
                <a:gd name="T1" fmla="*/ 0 h 57024"/>
                <a:gd name="T2" fmla="*/ 6879 w 15495"/>
                <a:gd name="T3" fmla="*/ 512 h 57024"/>
                <a:gd name="T4" fmla="*/ 8987 w 15495"/>
                <a:gd name="T5" fmla="*/ 2944 h 57024"/>
                <a:gd name="T6" fmla="*/ 10270 w 15495"/>
                <a:gd name="T7" fmla="*/ 6528 h 57024"/>
                <a:gd name="T8" fmla="*/ 11189 w 15495"/>
                <a:gd name="T9" fmla="*/ 10624 h 57024"/>
                <a:gd name="T10" fmla="*/ 11189 w 15495"/>
                <a:gd name="T11" fmla="*/ 46857 h 57024"/>
                <a:gd name="T12" fmla="*/ 8987 w 15495"/>
                <a:gd name="T13" fmla="*/ 53899 h 57024"/>
                <a:gd name="T14" fmla="*/ 6879 w 15495"/>
                <a:gd name="T15" fmla="*/ 56332 h 57024"/>
                <a:gd name="T16" fmla="*/ 5136 w 15495"/>
                <a:gd name="T17" fmla="*/ 57484 h 57024"/>
                <a:gd name="T18" fmla="*/ 2568 w 15495"/>
                <a:gd name="T19" fmla="*/ 56332 h 57024"/>
                <a:gd name="T20" fmla="*/ 1284 w 15495"/>
                <a:gd name="T21" fmla="*/ 53899 h 57024"/>
                <a:gd name="T22" fmla="*/ 0 w 15495"/>
                <a:gd name="T23" fmla="*/ 50315 h 57024"/>
                <a:gd name="T24" fmla="*/ 0 w 15495"/>
                <a:gd name="T25" fmla="*/ 6528 h 57024"/>
                <a:gd name="T26" fmla="*/ 1284 w 15495"/>
                <a:gd name="T27" fmla="*/ 2944 h 57024"/>
                <a:gd name="T28" fmla="*/ 2568 w 15495"/>
                <a:gd name="T29" fmla="*/ 512 h 570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495"/>
                <a:gd name="T46" fmla="*/ 0 h 57024"/>
                <a:gd name="T47" fmla="*/ 15495 w 15495"/>
                <a:gd name="T48" fmla="*/ 57024 h 570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495" h="57024">
                  <a:moveTo>
                    <a:pt x="7111" y="0"/>
                  </a:moveTo>
                  <a:lnTo>
                    <a:pt x="9525" y="508"/>
                  </a:lnTo>
                  <a:lnTo>
                    <a:pt x="12445" y="2920"/>
                  </a:lnTo>
                  <a:lnTo>
                    <a:pt x="14223" y="6476"/>
                  </a:lnTo>
                  <a:lnTo>
                    <a:pt x="15494" y="10540"/>
                  </a:lnTo>
                  <a:lnTo>
                    <a:pt x="15494" y="46481"/>
                  </a:lnTo>
                  <a:lnTo>
                    <a:pt x="12445" y="53467"/>
                  </a:lnTo>
                  <a:lnTo>
                    <a:pt x="9525" y="55880"/>
                  </a:lnTo>
                  <a:lnTo>
                    <a:pt x="7111" y="57023"/>
                  </a:lnTo>
                  <a:lnTo>
                    <a:pt x="3556" y="55880"/>
                  </a:lnTo>
                  <a:lnTo>
                    <a:pt x="1778" y="53467"/>
                  </a:lnTo>
                  <a:lnTo>
                    <a:pt x="0" y="49911"/>
                  </a:lnTo>
                  <a:lnTo>
                    <a:pt x="0" y="6476"/>
                  </a:lnTo>
                  <a:lnTo>
                    <a:pt x="1778" y="2920"/>
                  </a:lnTo>
                  <a:lnTo>
                    <a:pt x="3556" y="508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3" name="Полилиния 354"/>
            <p:cNvSpPr>
              <a:spLocks noChangeArrowheads="1"/>
            </p:cNvSpPr>
            <p:nvPr/>
          </p:nvSpPr>
          <p:spPr bwMode="auto">
            <a:xfrm>
              <a:off x="3046502" y="1031465"/>
              <a:ext cx="11111" cy="50790"/>
            </a:xfrm>
            <a:custGeom>
              <a:avLst/>
              <a:gdLst>
                <a:gd name="T0" fmla="*/ 4675 w 11811"/>
                <a:gd name="T1" fmla="*/ 0 h 51816"/>
                <a:gd name="T2" fmla="*/ 6068 w 11811"/>
                <a:gd name="T3" fmla="*/ 0 h 51816"/>
                <a:gd name="T4" fmla="*/ 7459 w 11811"/>
                <a:gd name="T5" fmla="*/ 2226 h 51816"/>
                <a:gd name="T6" fmla="*/ 9250 w 11811"/>
                <a:gd name="T7" fmla="*/ 9261 h 51816"/>
                <a:gd name="T8" fmla="*/ 9250 w 11811"/>
                <a:gd name="T9" fmla="*/ 38571 h 51816"/>
                <a:gd name="T10" fmla="*/ 7459 w 11811"/>
                <a:gd name="T11" fmla="*/ 45136 h 51816"/>
                <a:gd name="T12" fmla="*/ 6068 w 11811"/>
                <a:gd name="T13" fmla="*/ 46658 h 51816"/>
                <a:gd name="T14" fmla="*/ 4675 w 11811"/>
                <a:gd name="T15" fmla="*/ 47831 h 51816"/>
                <a:gd name="T16" fmla="*/ 2288 w 11811"/>
                <a:gd name="T17" fmla="*/ 46658 h 51816"/>
                <a:gd name="T18" fmla="*/ 895 w 11811"/>
                <a:gd name="T19" fmla="*/ 45136 h 51816"/>
                <a:gd name="T20" fmla="*/ 0 w 11811"/>
                <a:gd name="T21" fmla="*/ 41853 h 51816"/>
                <a:gd name="T22" fmla="*/ 0 w 11811"/>
                <a:gd name="T23" fmla="*/ 4924 h 51816"/>
                <a:gd name="T24" fmla="*/ 895 w 11811"/>
                <a:gd name="T25" fmla="*/ 2226 h 51816"/>
                <a:gd name="T26" fmla="*/ 2288 w 11811"/>
                <a:gd name="T27" fmla="*/ 0 h 518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811"/>
                <a:gd name="T43" fmla="*/ 0 h 51816"/>
                <a:gd name="T44" fmla="*/ 11811 w 11811"/>
                <a:gd name="T45" fmla="*/ 51816 h 518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811" h="51816">
                  <a:moveTo>
                    <a:pt x="5969" y="0"/>
                  </a:moveTo>
                  <a:lnTo>
                    <a:pt x="7747" y="0"/>
                  </a:lnTo>
                  <a:lnTo>
                    <a:pt x="9525" y="2412"/>
                  </a:lnTo>
                  <a:lnTo>
                    <a:pt x="11810" y="10033"/>
                  </a:lnTo>
                  <a:lnTo>
                    <a:pt x="11810" y="41783"/>
                  </a:lnTo>
                  <a:lnTo>
                    <a:pt x="9525" y="48895"/>
                  </a:lnTo>
                  <a:lnTo>
                    <a:pt x="7747" y="50545"/>
                  </a:lnTo>
                  <a:lnTo>
                    <a:pt x="5969" y="51815"/>
                  </a:lnTo>
                  <a:lnTo>
                    <a:pt x="2921" y="50545"/>
                  </a:lnTo>
                  <a:lnTo>
                    <a:pt x="1143" y="48895"/>
                  </a:lnTo>
                  <a:lnTo>
                    <a:pt x="0" y="45339"/>
                  </a:lnTo>
                  <a:lnTo>
                    <a:pt x="0" y="5334"/>
                  </a:lnTo>
                  <a:lnTo>
                    <a:pt x="1143" y="2412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4" name="Полилиния 355"/>
            <p:cNvSpPr>
              <a:spLocks noChangeArrowheads="1"/>
            </p:cNvSpPr>
            <p:nvPr/>
          </p:nvSpPr>
          <p:spPr bwMode="auto">
            <a:xfrm>
              <a:off x="3046502" y="1033052"/>
              <a:ext cx="7937" cy="44441"/>
            </a:xfrm>
            <a:custGeom>
              <a:avLst/>
              <a:gdLst>
                <a:gd name="T0" fmla="*/ 3916 w 7748"/>
                <a:gd name="T1" fmla="*/ 0 h 44704"/>
                <a:gd name="T2" fmla="*/ 7132 w 7748"/>
                <a:gd name="T3" fmla="*/ 2356 h 44704"/>
                <a:gd name="T4" fmla="*/ 8531 w 7748"/>
                <a:gd name="T5" fmla="*/ 8062 h 44704"/>
                <a:gd name="T6" fmla="*/ 8531 w 7748"/>
                <a:gd name="T7" fmla="*/ 35598 h 44704"/>
                <a:gd name="T8" fmla="*/ 7132 w 7748"/>
                <a:gd name="T9" fmla="*/ 41427 h 44704"/>
                <a:gd name="T10" fmla="*/ 5174 w 7748"/>
                <a:gd name="T11" fmla="*/ 42545 h 44704"/>
                <a:gd name="T12" fmla="*/ 3916 w 7748"/>
                <a:gd name="T13" fmla="*/ 43661 h 44704"/>
                <a:gd name="T14" fmla="*/ 1957 w 7748"/>
                <a:gd name="T15" fmla="*/ 42545 h 44704"/>
                <a:gd name="T16" fmla="*/ 558 w 7748"/>
                <a:gd name="T17" fmla="*/ 41427 h 44704"/>
                <a:gd name="T18" fmla="*/ 0 w 7748"/>
                <a:gd name="T19" fmla="*/ 38576 h 44704"/>
                <a:gd name="T20" fmla="*/ 558 w 7748"/>
                <a:gd name="T21" fmla="*/ 2356 h 447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748"/>
                <a:gd name="T34" fmla="*/ 0 h 44704"/>
                <a:gd name="T35" fmla="*/ 7748 w 7748"/>
                <a:gd name="T36" fmla="*/ 44704 h 447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748" h="44704">
                  <a:moveTo>
                    <a:pt x="3556" y="0"/>
                  </a:moveTo>
                  <a:lnTo>
                    <a:pt x="6476" y="2412"/>
                  </a:lnTo>
                  <a:lnTo>
                    <a:pt x="7747" y="8255"/>
                  </a:lnTo>
                  <a:lnTo>
                    <a:pt x="7747" y="36448"/>
                  </a:lnTo>
                  <a:lnTo>
                    <a:pt x="6476" y="42417"/>
                  </a:lnTo>
                  <a:lnTo>
                    <a:pt x="4699" y="43561"/>
                  </a:lnTo>
                  <a:lnTo>
                    <a:pt x="3556" y="44703"/>
                  </a:lnTo>
                  <a:lnTo>
                    <a:pt x="1778" y="43561"/>
                  </a:lnTo>
                  <a:lnTo>
                    <a:pt x="507" y="42417"/>
                  </a:lnTo>
                  <a:lnTo>
                    <a:pt x="0" y="39497"/>
                  </a:lnTo>
                  <a:lnTo>
                    <a:pt x="507" y="2412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5" name="Полилиния 356"/>
            <p:cNvSpPr>
              <a:spLocks noChangeArrowheads="1"/>
            </p:cNvSpPr>
            <p:nvPr/>
          </p:nvSpPr>
          <p:spPr bwMode="auto">
            <a:xfrm>
              <a:off x="2457645" y="767991"/>
              <a:ext cx="28570" cy="55552"/>
            </a:xfrm>
            <a:custGeom>
              <a:avLst/>
              <a:gdLst>
                <a:gd name="T0" fmla="*/ 13717 w 29085"/>
                <a:gd name="T1" fmla="*/ 0 h 55880"/>
                <a:gd name="T2" fmla="*/ 15963 w 29085"/>
                <a:gd name="T3" fmla="*/ 0 h 55880"/>
                <a:gd name="T4" fmla="*/ 20456 w 29085"/>
                <a:gd name="T5" fmla="*/ 3969 h 55880"/>
                <a:gd name="T6" fmla="*/ 22585 w 29085"/>
                <a:gd name="T7" fmla="*/ 7442 h 55880"/>
                <a:gd name="T8" fmla="*/ 25422 w 29085"/>
                <a:gd name="T9" fmla="*/ 16002 h 55880"/>
                <a:gd name="T10" fmla="*/ 27078 w 29085"/>
                <a:gd name="T11" fmla="*/ 27536 h 55880"/>
                <a:gd name="T12" fmla="*/ 25422 w 29085"/>
                <a:gd name="T13" fmla="*/ 37834 h 55880"/>
                <a:gd name="T14" fmla="*/ 23767 w 29085"/>
                <a:gd name="T15" fmla="*/ 41927 h 55880"/>
                <a:gd name="T16" fmla="*/ 22585 w 29085"/>
                <a:gd name="T17" fmla="*/ 46515 h 55880"/>
                <a:gd name="T18" fmla="*/ 18211 w 29085"/>
                <a:gd name="T19" fmla="*/ 52223 h 55880"/>
                <a:gd name="T20" fmla="*/ 13717 w 29085"/>
                <a:gd name="T21" fmla="*/ 54579 h 55880"/>
                <a:gd name="T22" fmla="*/ 7685 w 29085"/>
                <a:gd name="T23" fmla="*/ 52223 h 55880"/>
                <a:gd name="T24" fmla="*/ 5558 w 29085"/>
                <a:gd name="T25" fmla="*/ 49370 h 55880"/>
                <a:gd name="T26" fmla="*/ 1656 w 29085"/>
                <a:gd name="T27" fmla="*/ 41927 h 55880"/>
                <a:gd name="T28" fmla="*/ 473 w 29085"/>
                <a:gd name="T29" fmla="*/ 37834 h 55880"/>
                <a:gd name="T30" fmla="*/ 0 w 29085"/>
                <a:gd name="T31" fmla="*/ 21211 h 55880"/>
                <a:gd name="T32" fmla="*/ 1656 w 29085"/>
                <a:gd name="T33" fmla="*/ 10916 h 55880"/>
                <a:gd name="T34" fmla="*/ 5558 w 29085"/>
                <a:gd name="T35" fmla="*/ 3969 h 55880"/>
                <a:gd name="T36" fmla="*/ 7685 w 29085"/>
                <a:gd name="T37" fmla="*/ 1611 h 55880"/>
                <a:gd name="T38" fmla="*/ 10406 w 29085"/>
                <a:gd name="T39" fmla="*/ 0 h 5588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085"/>
                <a:gd name="T61" fmla="*/ 0 h 55880"/>
                <a:gd name="T62" fmla="*/ 29085 w 29085"/>
                <a:gd name="T63" fmla="*/ 55880 h 5588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085" h="55880">
                  <a:moveTo>
                    <a:pt x="14733" y="0"/>
                  </a:moveTo>
                  <a:lnTo>
                    <a:pt x="17146" y="0"/>
                  </a:lnTo>
                  <a:lnTo>
                    <a:pt x="21971" y="4064"/>
                  </a:lnTo>
                  <a:lnTo>
                    <a:pt x="24258" y="7619"/>
                  </a:lnTo>
                  <a:lnTo>
                    <a:pt x="27305" y="16383"/>
                  </a:lnTo>
                  <a:lnTo>
                    <a:pt x="29084" y="28193"/>
                  </a:lnTo>
                  <a:lnTo>
                    <a:pt x="27305" y="38735"/>
                  </a:lnTo>
                  <a:lnTo>
                    <a:pt x="25527" y="42926"/>
                  </a:lnTo>
                  <a:lnTo>
                    <a:pt x="24258" y="47624"/>
                  </a:lnTo>
                  <a:lnTo>
                    <a:pt x="19559" y="53467"/>
                  </a:lnTo>
                  <a:lnTo>
                    <a:pt x="14733" y="55879"/>
                  </a:lnTo>
                  <a:lnTo>
                    <a:pt x="8255" y="53467"/>
                  </a:lnTo>
                  <a:lnTo>
                    <a:pt x="5970" y="50546"/>
                  </a:lnTo>
                  <a:lnTo>
                    <a:pt x="1778" y="42926"/>
                  </a:lnTo>
                  <a:lnTo>
                    <a:pt x="509" y="38735"/>
                  </a:lnTo>
                  <a:lnTo>
                    <a:pt x="0" y="21716"/>
                  </a:lnTo>
                  <a:lnTo>
                    <a:pt x="1778" y="11176"/>
                  </a:lnTo>
                  <a:lnTo>
                    <a:pt x="5970" y="4064"/>
                  </a:lnTo>
                  <a:lnTo>
                    <a:pt x="8255" y="1651"/>
                  </a:lnTo>
                  <a:lnTo>
                    <a:pt x="11177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6" name="Полилиния 357"/>
            <p:cNvSpPr>
              <a:spLocks noChangeArrowheads="1"/>
            </p:cNvSpPr>
            <p:nvPr/>
          </p:nvSpPr>
          <p:spPr bwMode="auto">
            <a:xfrm>
              <a:off x="2424313" y="928298"/>
              <a:ext cx="25395" cy="26982"/>
            </a:xfrm>
            <a:custGeom>
              <a:avLst/>
              <a:gdLst>
                <a:gd name="T0" fmla="*/ 10784 w 25020"/>
                <a:gd name="T1" fmla="*/ 0 h 27561"/>
                <a:gd name="T2" fmla="*/ 15770 w 25020"/>
                <a:gd name="T3" fmla="*/ 0 h 27561"/>
                <a:gd name="T4" fmla="*/ 19544 w 25020"/>
                <a:gd name="T5" fmla="*/ 467 h 27561"/>
                <a:gd name="T6" fmla="*/ 23317 w 25020"/>
                <a:gd name="T7" fmla="*/ 3267 h 27561"/>
                <a:gd name="T8" fmla="*/ 25341 w 25020"/>
                <a:gd name="T9" fmla="*/ 6535 h 27561"/>
                <a:gd name="T10" fmla="*/ 26553 w 25020"/>
                <a:gd name="T11" fmla="*/ 11316 h 27561"/>
                <a:gd name="T12" fmla="*/ 26553 w 25020"/>
                <a:gd name="T13" fmla="*/ 14001 h 27561"/>
                <a:gd name="T14" fmla="*/ 25341 w 25020"/>
                <a:gd name="T15" fmla="*/ 18317 h 27561"/>
                <a:gd name="T16" fmla="*/ 23317 w 25020"/>
                <a:gd name="T17" fmla="*/ 22165 h 27561"/>
                <a:gd name="T18" fmla="*/ 19544 w 25020"/>
                <a:gd name="T19" fmla="*/ 24265 h 27561"/>
                <a:gd name="T20" fmla="*/ 15770 w 25020"/>
                <a:gd name="T21" fmla="*/ 25316 h 27561"/>
                <a:gd name="T22" fmla="*/ 10784 w 25020"/>
                <a:gd name="T23" fmla="*/ 25316 h 27561"/>
                <a:gd name="T24" fmla="*/ 5797 w 25020"/>
                <a:gd name="T25" fmla="*/ 24265 h 27561"/>
                <a:gd name="T26" fmla="*/ 2561 w 25020"/>
                <a:gd name="T27" fmla="*/ 22165 h 27561"/>
                <a:gd name="T28" fmla="*/ 0 w 25020"/>
                <a:gd name="T29" fmla="*/ 18317 h 27561"/>
                <a:gd name="T30" fmla="*/ 0 w 25020"/>
                <a:gd name="T31" fmla="*/ 6535 h 27561"/>
                <a:gd name="T32" fmla="*/ 2561 w 25020"/>
                <a:gd name="T33" fmla="*/ 3267 h 27561"/>
                <a:gd name="T34" fmla="*/ 5797 w 25020"/>
                <a:gd name="T35" fmla="*/ 467 h 275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020"/>
                <a:gd name="T55" fmla="*/ 0 h 27561"/>
                <a:gd name="T56" fmla="*/ 25020 w 25020"/>
                <a:gd name="T57" fmla="*/ 27561 h 2756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020" h="27561">
                  <a:moveTo>
                    <a:pt x="10161" y="0"/>
                  </a:moveTo>
                  <a:lnTo>
                    <a:pt x="14859" y="0"/>
                  </a:lnTo>
                  <a:lnTo>
                    <a:pt x="18415" y="508"/>
                  </a:lnTo>
                  <a:lnTo>
                    <a:pt x="21971" y="3557"/>
                  </a:lnTo>
                  <a:lnTo>
                    <a:pt x="23877" y="7113"/>
                  </a:lnTo>
                  <a:lnTo>
                    <a:pt x="25019" y="12319"/>
                  </a:lnTo>
                  <a:lnTo>
                    <a:pt x="25019" y="15241"/>
                  </a:lnTo>
                  <a:lnTo>
                    <a:pt x="23877" y="19940"/>
                  </a:lnTo>
                  <a:lnTo>
                    <a:pt x="21971" y="24130"/>
                  </a:lnTo>
                  <a:lnTo>
                    <a:pt x="18415" y="26416"/>
                  </a:lnTo>
                  <a:lnTo>
                    <a:pt x="14859" y="27560"/>
                  </a:lnTo>
                  <a:lnTo>
                    <a:pt x="10161" y="27560"/>
                  </a:lnTo>
                  <a:lnTo>
                    <a:pt x="5462" y="26416"/>
                  </a:lnTo>
                  <a:lnTo>
                    <a:pt x="2413" y="24130"/>
                  </a:lnTo>
                  <a:lnTo>
                    <a:pt x="0" y="19940"/>
                  </a:lnTo>
                  <a:lnTo>
                    <a:pt x="0" y="7113"/>
                  </a:lnTo>
                  <a:lnTo>
                    <a:pt x="2413" y="3557"/>
                  </a:lnTo>
                  <a:lnTo>
                    <a:pt x="5462" y="508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7" name="Полилиния 358"/>
            <p:cNvSpPr>
              <a:spLocks noChangeArrowheads="1"/>
            </p:cNvSpPr>
            <p:nvPr/>
          </p:nvSpPr>
          <p:spPr bwMode="auto">
            <a:xfrm>
              <a:off x="2419552" y="928298"/>
              <a:ext cx="17459" cy="26982"/>
            </a:xfrm>
            <a:custGeom>
              <a:avLst/>
              <a:gdLst>
                <a:gd name="T0" fmla="*/ 8735 w 17780"/>
                <a:gd name="T1" fmla="*/ 0 h 26545"/>
                <a:gd name="T2" fmla="*/ 11570 w 17780"/>
                <a:gd name="T3" fmla="*/ 679 h 26545"/>
                <a:gd name="T4" fmla="*/ 14286 w 17780"/>
                <a:gd name="T5" fmla="*/ 3799 h 26545"/>
                <a:gd name="T6" fmla="*/ 16530 w 17780"/>
                <a:gd name="T7" fmla="*/ 13829 h 26545"/>
                <a:gd name="T8" fmla="*/ 14286 w 17780"/>
                <a:gd name="T9" fmla="*/ 23860 h 26545"/>
                <a:gd name="T10" fmla="*/ 11570 w 17780"/>
                <a:gd name="T11" fmla="*/ 27114 h 26545"/>
                <a:gd name="T12" fmla="*/ 8735 w 17780"/>
                <a:gd name="T13" fmla="*/ 28335 h 26545"/>
                <a:gd name="T14" fmla="*/ 4959 w 17780"/>
                <a:gd name="T15" fmla="*/ 27114 h 26545"/>
                <a:gd name="T16" fmla="*/ 2124 w 17780"/>
                <a:gd name="T17" fmla="*/ 23860 h 26545"/>
                <a:gd name="T18" fmla="*/ 0 w 17780"/>
                <a:gd name="T19" fmla="*/ 18980 h 26545"/>
                <a:gd name="T20" fmla="*/ 0 w 17780"/>
                <a:gd name="T21" fmla="*/ 8271 h 26545"/>
                <a:gd name="T22" fmla="*/ 2124 w 17780"/>
                <a:gd name="T23" fmla="*/ 3799 h 26545"/>
                <a:gd name="T24" fmla="*/ 4959 w 17780"/>
                <a:gd name="T25" fmla="*/ 679 h 265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780"/>
                <a:gd name="T40" fmla="*/ 0 h 26545"/>
                <a:gd name="T41" fmla="*/ 17780 w 17780"/>
                <a:gd name="T42" fmla="*/ 26545 h 265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780" h="26545">
                  <a:moveTo>
                    <a:pt x="9397" y="0"/>
                  </a:moveTo>
                  <a:lnTo>
                    <a:pt x="12446" y="636"/>
                  </a:lnTo>
                  <a:lnTo>
                    <a:pt x="15366" y="3557"/>
                  </a:lnTo>
                  <a:lnTo>
                    <a:pt x="17779" y="12955"/>
                  </a:lnTo>
                  <a:lnTo>
                    <a:pt x="15366" y="22352"/>
                  </a:lnTo>
                  <a:lnTo>
                    <a:pt x="12446" y="25400"/>
                  </a:lnTo>
                  <a:lnTo>
                    <a:pt x="9397" y="26544"/>
                  </a:lnTo>
                  <a:lnTo>
                    <a:pt x="5334" y="25400"/>
                  </a:lnTo>
                  <a:lnTo>
                    <a:pt x="2285" y="22352"/>
                  </a:lnTo>
                  <a:lnTo>
                    <a:pt x="0" y="17780"/>
                  </a:lnTo>
                  <a:lnTo>
                    <a:pt x="0" y="7747"/>
                  </a:lnTo>
                  <a:lnTo>
                    <a:pt x="2285" y="3557"/>
                  </a:lnTo>
                  <a:lnTo>
                    <a:pt x="5334" y="636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8" name="Полилиния 359"/>
            <p:cNvSpPr>
              <a:spLocks noChangeArrowheads="1"/>
            </p:cNvSpPr>
            <p:nvPr/>
          </p:nvSpPr>
          <p:spPr bwMode="auto">
            <a:xfrm>
              <a:off x="2359238" y="590225"/>
              <a:ext cx="63489" cy="12698"/>
            </a:xfrm>
            <a:custGeom>
              <a:avLst/>
              <a:gdLst>
                <a:gd name="T0" fmla="*/ 30005 w 64264"/>
                <a:gd name="T1" fmla="*/ 0 h 12320"/>
                <a:gd name="T2" fmla="*/ 41377 w 64264"/>
                <a:gd name="T3" fmla="*/ 0 h 12320"/>
                <a:gd name="T4" fmla="*/ 54928 w 64264"/>
                <a:gd name="T5" fmla="*/ 2008 h 12320"/>
                <a:gd name="T6" fmla="*/ 58315 w 64264"/>
                <a:gd name="T7" fmla="*/ 3297 h 12320"/>
                <a:gd name="T8" fmla="*/ 60008 w 64264"/>
                <a:gd name="T9" fmla="*/ 4589 h 12320"/>
                <a:gd name="T10" fmla="*/ 61219 w 64264"/>
                <a:gd name="T11" fmla="*/ 6593 h 12320"/>
                <a:gd name="T12" fmla="*/ 60008 w 64264"/>
                <a:gd name="T13" fmla="*/ 7884 h 12320"/>
                <a:gd name="T14" fmla="*/ 58315 w 64264"/>
                <a:gd name="T15" fmla="*/ 9173 h 12320"/>
                <a:gd name="T16" fmla="*/ 51540 w 64264"/>
                <a:gd name="T17" fmla="*/ 11896 h 12320"/>
                <a:gd name="T18" fmla="*/ 30005 w 64264"/>
                <a:gd name="T19" fmla="*/ 13903 h 12320"/>
                <a:gd name="T20" fmla="*/ 12461 w 64264"/>
                <a:gd name="T21" fmla="*/ 12611 h 12320"/>
                <a:gd name="T22" fmla="*/ 4598 w 64264"/>
                <a:gd name="T23" fmla="*/ 10606 h 12320"/>
                <a:gd name="T24" fmla="*/ 0 w 64264"/>
                <a:gd name="T25" fmla="*/ 7884 h 12320"/>
                <a:gd name="T26" fmla="*/ 0 w 64264"/>
                <a:gd name="T27" fmla="*/ 4589 h 12320"/>
                <a:gd name="T28" fmla="*/ 4598 w 64264"/>
                <a:gd name="T29" fmla="*/ 2008 h 123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264"/>
                <a:gd name="T46" fmla="*/ 0 h 12320"/>
                <a:gd name="T47" fmla="*/ 64264 w 64264"/>
                <a:gd name="T48" fmla="*/ 12320 h 123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264" h="12320">
                  <a:moveTo>
                    <a:pt x="31497" y="0"/>
                  </a:moveTo>
                  <a:lnTo>
                    <a:pt x="43434" y="0"/>
                  </a:lnTo>
                  <a:lnTo>
                    <a:pt x="57659" y="1779"/>
                  </a:lnTo>
                  <a:lnTo>
                    <a:pt x="61215" y="2922"/>
                  </a:lnTo>
                  <a:lnTo>
                    <a:pt x="62993" y="4065"/>
                  </a:lnTo>
                  <a:lnTo>
                    <a:pt x="64263" y="5843"/>
                  </a:lnTo>
                  <a:lnTo>
                    <a:pt x="62993" y="6986"/>
                  </a:lnTo>
                  <a:lnTo>
                    <a:pt x="61215" y="8129"/>
                  </a:lnTo>
                  <a:lnTo>
                    <a:pt x="54103" y="10542"/>
                  </a:lnTo>
                  <a:lnTo>
                    <a:pt x="31497" y="12319"/>
                  </a:lnTo>
                  <a:lnTo>
                    <a:pt x="13081" y="11176"/>
                  </a:lnTo>
                  <a:lnTo>
                    <a:pt x="4826" y="9399"/>
                  </a:lnTo>
                  <a:lnTo>
                    <a:pt x="0" y="6986"/>
                  </a:lnTo>
                  <a:lnTo>
                    <a:pt x="0" y="4065"/>
                  </a:lnTo>
                  <a:lnTo>
                    <a:pt x="4826" y="1779"/>
                  </a:lnTo>
                  <a:close/>
                </a:path>
              </a:pathLst>
            </a:custGeom>
            <a:solidFill>
              <a:srgbClr val="4F4F4F"/>
            </a:solidFill>
            <a:ln w="0" algn="ctr">
              <a:solidFill>
                <a:srgbClr val="4F4F4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9" name="Полилиния 360"/>
            <p:cNvSpPr>
              <a:spLocks noChangeArrowheads="1"/>
            </p:cNvSpPr>
            <p:nvPr/>
          </p:nvSpPr>
          <p:spPr bwMode="auto">
            <a:xfrm>
              <a:off x="2579860" y="591813"/>
              <a:ext cx="171419" cy="31744"/>
            </a:xfrm>
            <a:custGeom>
              <a:avLst/>
              <a:gdLst>
                <a:gd name="T0" fmla="*/ 9363 w 171579"/>
                <a:gd name="T1" fmla="*/ 33705 h 31116"/>
                <a:gd name="T2" fmla="*/ 1644 w 171579"/>
                <a:gd name="T3" fmla="*/ 29302 h 31116"/>
                <a:gd name="T4" fmla="*/ 0 w 171579"/>
                <a:gd name="T5" fmla="*/ 23524 h 31116"/>
                <a:gd name="T6" fmla="*/ 1644 w 171579"/>
                <a:gd name="T7" fmla="*/ 19672 h 31116"/>
                <a:gd name="T8" fmla="*/ 9363 w 171579"/>
                <a:gd name="T9" fmla="*/ 14032 h 31116"/>
                <a:gd name="T10" fmla="*/ 33023 w 171579"/>
                <a:gd name="T11" fmla="*/ 4402 h 31116"/>
                <a:gd name="T12" fmla="*/ 57315 w 171579"/>
                <a:gd name="T13" fmla="*/ 0 h 31116"/>
                <a:gd name="T14" fmla="*/ 101096 w 171579"/>
                <a:gd name="T15" fmla="*/ 0 h 31116"/>
                <a:gd name="T16" fmla="*/ 146773 w 171579"/>
                <a:gd name="T17" fmla="*/ 8255 h 31116"/>
                <a:gd name="T18" fmla="*/ 157400 w 171579"/>
                <a:gd name="T19" fmla="*/ 11419 h 31116"/>
                <a:gd name="T20" fmla="*/ 166257 w 171579"/>
                <a:gd name="T21" fmla="*/ 16509 h 31116"/>
                <a:gd name="T22" fmla="*/ 170307 w 171579"/>
                <a:gd name="T23" fmla="*/ 21048 h 31116"/>
                <a:gd name="T24" fmla="*/ 170938 w 171579"/>
                <a:gd name="T25" fmla="*/ 24213 h 31116"/>
                <a:gd name="T26" fmla="*/ 170307 w 171579"/>
                <a:gd name="T27" fmla="*/ 27377 h 31116"/>
                <a:gd name="T28" fmla="*/ 148416 w 171579"/>
                <a:gd name="T29" fmla="*/ 17195 h 31116"/>
                <a:gd name="T30" fmla="*/ 99324 w 171579"/>
                <a:gd name="T31" fmla="*/ 7568 h 31116"/>
                <a:gd name="T32" fmla="*/ 50231 w 171579"/>
                <a:gd name="T33" fmla="*/ 10868 h 31116"/>
                <a:gd name="T34" fmla="*/ 30746 w 171579"/>
                <a:gd name="T35" fmla="*/ 16509 h 31116"/>
                <a:gd name="T36" fmla="*/ 15943 w 171579"/>
                <a:gd name="T37" fmla="*/ 24213 h 311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1579"/>
                <a:gd name="T58" fmla="*/ 0 h 31116"/>
                <a:gd name="T59" fmla="*/ 171579 w 171579"/>
                <a:gd name="T60" fmla="*/ 31116 h 311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1579" h="31116">
                  <a:moveTo>
                    <a:pt x="9399" y="31115"/>
                  </a:moveTo>
                  <a:lnTo>
                    <a:pt x="1652" y="27051"/>
                  </a:lnTo>
                  <a:lnTo>
                    <a:pt x="0" y="21718"/>
                  </a:lnTo>
                  <a:lnTo>
                    <a:pt x="1652" y="18161"/>
                  </a:lnTo>
                  <a:lnTo>
                    <a:pt x="9399" y="12954"/>
                  </a:lnTo>
                  <a:lnTo>
                    <a:pt x="33147" y="4064"/>
                  </a:lnTo>
                  <a:lnTo>
                    <a:pt x="57531" y="0"/>
                  </a:lnTo>
                  <a:lnTo>
                    <a:pt x="101474" y="0"/>
                  </a:lnTo>
                  <a:lnTo>
                    <a:pt x="147321" y="7621"/>
                  </a:lnTo>
                  <a:lnTo>
                    <a:pt x="157988" y="10542"/>
                  </a:lnTo>
                  <a:lnTo>
                    <a:pt x="166878" y="15240"/>
                  </a:lnTo>
                  <a:lnTo>
                    <a:pt x="170943" y="19432"/>
                  </a:lnTo>
                  <a:lnTo>
                    <a:pt x="171578" y="22353"/>
                  </a:lnTo>
                  <a:lnTo>
                    <a:pt x="170943" y="25274"/>
                  </a:lnTo>
                  <a:lnTo>
                    <a:pt x="148972" y="15875"/>
                  </a:lnTo>
                  <a:lnTo>
                    <a:pt x="99696" y="6986"/>
                  </a:lnTo>
                  <a:lnTo>
                    <a:pt x="50419" y="10033"/>
                  </a:lnTo>
                  <a:lnTo>
                    <a:pt x="30862" y="15240"/>
                  </a:lnTo>
                  <a:lnTo>
                    <a:pt x="16003" y="2235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0" name="Полилиния 361"/>
            <p:cNvSpPr>
              <a:spLocks noChangeArrowheads="1"/>
            </p:cNvSpPr>
            <p:nvPr/>
          </p:nvSpPr>
          <p:spPr bwMode="auto">
            <a:xfrm>
              <a:off x="2538593" y="545784"/>
              <a:ext cx="28570" cy="42855"/>
            </a:xfrm>
            <a:custGeom>
              <a:avLst/>
              <a:gdLst>
                <a:gd name="T0" fmla="*/ 13244 w 29085"/>
                <a:gd name="T1" fmla="*/ 46234 h 41784"/>
                <a:gd name="T2" fmla="*/ 7805 w 29085"/>
                <a:gd name="T3" fmla="*/ 44268 h 41784"/>
                <a:gd name="T4" fmla="*/ 3902 w 29085"/>
                <a:gd name="T5" fmla="*/ 41037 h 41784"/>
                <a:gd name="T6" fmla="*/ 591 w 29085"/>
                <a:gd name="T7" fmla="*/ 35836 h 41784"/>
                <a:gd name="T8" fmla="*/ 0 w 29085"/>
                <a:gd name="T9" fmla="*/ 15036 h 41784"/>
                <a:gd name="T10" fmla="*/ 591 w 29085"/>
                <a:gd name="T11" fmla="*/ 8432 h 41784"/>
                <a:gd name="T12" fmla="*/ 3902 w 29085"/>
                <a:gd name="T13" fmla="*/ 3936 h 41784"/>
                <a:gd name="T14" fmla="*/ 7805 w 29085"/>
                <a:gd name="T15" fmla="*/ 704 h 41784"/>
                <a:gd name="T16" fmla="*/ 13244 w 29085"/>
                <a:gd name="T17" fmla="*/ 0 h 41784"/>
                <a:gd name="T18" fmla="*/ 18328 w 29085"/>
                <a:gd name="T19" fmla="*/ 704 h 41784"/>
                <a:gd name="T20" fmla="*/ 22702 w 29085"/>
                <a:gd name="T21" fmla="*/ 3936 h 41784"/>
                <a:gd name="T22" fmla="*/ 25423 w 29085"/>
                <a:gd name="T23" fmla="*/ 8432 h 41784"/>
                <a:gd name="T24" fmla="*/ 27078 w 29085"/>
                <a:gd name="T25" fmla="*/ 15036 h 41784"/>
                <a:gd name="T26" fmla="*/ 27078 w 29085"/>
                <a:gd name="T27" fmla="*/ 31339 h 41784"/>
                <a:gd name="T28" fmla="*/ 25423 w 29085"/>
                <a:gd name="T29" fmla="*/ 35836 h 41784"/>
                <a:gd name="T30" fmla="*/ 22702 w 29085"/>
                <a:gd name="T31" fmla="*/ 41037 h 41784"/>
                <a:gd name="T32" fmla="*/ 18328 w 29085"/>
                <a:gd name="T33" fmla="*/ 44268 h 417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085"/>
                <a:gd name="T52" fmla="*/ 0 h 41784"/>
                <a:gd name="T53" fmla="*/ 29085 w 29085"/>
                <a:gd name="T54" fmla="*/ 41784 h 417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085" h="41784">
                  <a:moveTo>
                    <a:pt x="14225" y="41783"/>
                  </a:moveTo>
                  <a:lnTo>
                    <a:pt x="8383" y="40006"/>
                  </a:lnTo>
                  <a:lnTo>
                    <a:pt x="4191" y="37085"/>
                  </a:lnTo>
                  <a:lnTo>
                    <a:pt x="635" y="32386"/>
                  </a:lnTo>
                  <a:lnTo>
                    <a:pt x="0" y="13589"/>
                  </a:lnTo>
                  <a:lnTo>
                    <a:pt x="635" y="7621"/>
                  </a:lnTo>
                  <a:lnTo>
                    <a:pt x="4191" y="3557"/>
                  </a:lnTo>
                  <a:lnTo>
                    <a:pt x="8383" y="636"/>
                  </a:lnTo>
                  <a:lnTo>
                    <a:pt x="14225" y="0"/>
                  </a:lnTo>
                  <a:lnTo>
                    <a:pt x="19685" y="636"/>
                  </a:lnTo>
                  <a:lnTo>
                    <a:pt x="24384" y="3557"/>
                  </a:lnTo>
                  <a:lnTo>
                    <a:pt x="27306" y="7621"/>
                  </a:lnTo>
                  <a:lnTo>
                    <a:pt x="29084" y="13589"/>
                  </a:lnTo>
                  <a:lnTo>
                    <a:pt x="29084" y="28321"/>
                  </a:lnTo>
                  <a:lnTo>
                    <a:pt x="27306" y="32386"/>
                  </a:lnTo>
                  <a:lnTo>
                    <a:pt x="24384" y="37085"/>
                  </a:lnTo>
                  <a:lnTo>
                    <a:pt x="19685" y="40006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1" name="Полилиния 362"/>
            <p:cNvSpPr>
              <a:spLocks noChangeArrowheads="1"/>
            </p:cNvSpPr>
            <p:nvPr/>
          </p:nvSpPr>
          <p:spPr bwMode="auto">
            <a:xfrm>
              <a:off x="2546529" y="556894"/>
              <a:ext cx="12698" cy="30156"/>
            </a:xfrm>
            <a:custGeom>
              <a:avLst/>
              <a:gdLst>
                <a:gd name="T0" fmla="*/ 5392 w 12955"/>
                <a:gd name="T1" fmla="*/ 0 h 29974"/>
                <a:gd name="T2" fmla="*/ 7034 w 12955"/>
                <a:gd name="T3" fmla="*/ 0 h 29974"/>
                <a:gd name="T4" fmla="*/ 10432 w 12955"/>
                <a:gd name="T5" fmla="*/ 2473 h 29974"/>
                <a:gd name="T6" fmla="*/ 11956 w 12955"/>
                <a:gd name="T7" fmla="*/ 8458 h 29974"/>
                <a:gd name="T8" fmla="*/ 11956 w 12955"/>
                <a:gd name="T9" fmla="*/ 22901 h 29974"/>
                <a:gd name="T10" fmla="*/ 10432 w 12955"/>
                <a:gd name="T11" fmla="*/ 28365 h 29974"/>
                <a:gd name="T12" fmla="*/ 7034 w 12955"/>
                <a:gd name="T13" fmla="*/ 30707 h 29974"/>
                <a:gd name="T14" fmla="*/ 5392 w 12955"/>
                <a:gd name="T15" fmla="*/ 30707 h 29974"/>
                <a:gd name="T16" fmla="*/ 1054 w 12955"/>
                <a:gd name="T17" fmla="*/ 28365 h 29974"/>
                <a:gd name="T18" fmla="*/ 0 w 12955"/>
                <a:gd name="T19" fmla="*/ 22901 h 29974"/>
                <a:gd name="T20" fmla="*/ 0 w 12955"/>
                <a:gd name="T21" fmla="*/ 8458 h 29974"/>
                <a:gd name="T22" fmla="*/ 1054 w 12955"/>
                <a:gd name="T23" fmla="*/ 2473 h 299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55"/>
                <a:gd name="T37" fmla="*/ 0 h 29974"/>
                <a:gd name="T38" fmla="*/ 12955 w 12955"/>
                <a:gd name="T39" fmla="*/ 29974 h 299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55" h="29974">
                  <a:moveTo>
                    <a:pt x="5842" y="0"/>
                  </a:moveTo>
                  <a:lnTo>
                    <a:pt x="7620" y="0"/>
                  </a:lnTo>
                  <a:lnTo>
                    <a:pt x="11302" y="2413"/>
                  </a:lnTo>
                  <a:lnTo>
                    <a:pt x="12954" y="8256"/>
                  </a:lnTo>
                  <a:lnTo>
                    <a:pt x="12954" y="22353"/>
                  </a:lnTo>
                  <a:lnTo>
                    <a:pt x="11302" y="27687"/>
                  </a:lnTo>
                  <a:lnTo>
                    <a:pt x="7620" y="29973"/>
                  </a:lnTo>
                  <a:lnTo>
                    <a:pt x="5842" y="29973"/>
                  </a:lnTo>
                  <a:lnTo>
                    <a:pt x="1142" y="27687"/>
                  </a:lnTo>
                  <a:lnTo>
                    <a:pt x="0" y="22353"/>
                  </a:lnTo>
                  <a:lnTo>
                    <a:pt x="0" y="8256"/>
                  </a:lnTo>
                  <a:lnTo>
                    <a:pt x="1142" y="2413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2" name="Полилиния 363"/>
            <p:cNvSpPr>
              <a:spLocks noChangeArrowheads="1"/>
            </p:cNvSpPr>
            <p:nvPr/>
          </p:nvSpPr>
          <p:spPr bwMode="auto">
            <a:xfrm>
              <a:off x="2533831" y="552132"/>
              <a:ext cx="38093" cy="9523"/>
            </a:xfrm>
            <a:custGeom>
              <a:avLst/>
              <a:gdLst>
                <a:gd name="T0" fmla="*/ 21068 w 36832"/>
                <a:gd name="T1" fmla="*/ 0 h 10541"/>
                <a:gd name="T2" fmla="*/ 29208 w 36832"/>
                <a:gd name="T3" fmla="*/ 0 h 10541"/>
                <a:gd name="T4" fmla="*/ 36035 w 36832"/>
                <a:gd name="T5" fmla="*/ 762 h 10541"/>
                <a:gd name="T6" fmla="*/ 40106 w 36832"/>
                <a:gd name="T7" fmla="*/ 1946 h 10541"/>
                <a:gd name="T8" fmla="*/ 42140 w 36832"/>
                <a:gd name="T9" fmla="*/ 3891 h 10541"/>
                <a:gd name="T10" fmla="*/ 36035 w 36832"/>
                <a:gd name="T11" fmla="*/ 5921 h 10541"/>
                <a:gd name="T12" fmla="*/ 29208 w 36832"/>
                <a:gd name="T13" fmla="*/ 6684 h 10541"/>
                <a:gd name="T14" fmla="*/ 25138 w 36832"/>
                <a:gd name="T15" fmla="*/ 6684 h 10541"/>
                <a:gd name="T16" fmla="*/ 21068 w 36832"/>
                <a:gd name="T17" fmla="*/ 7021 h 10541"/>
                <a:gd name="T18" fmla="*/ 12206 w 36832"/>
                <a:gd name="T19" fmla="*/ 6684 h 10541"/>
                <a:gd name="T20" fmla="*/ 8136 w 36832"/>
                <a:gd name="T21" fmla="*/ 6259 h 10541"/>
                <a:gd name="T22" fmla="*/ 1455 w 36832"/>
                <a:gd name="T23" fmla="*/ 4737 h 10541"/>
                <a:gd name="T24" fmla="*/ 0 w 36832"/>
                <a:gd name="T25" fmla="*/ 3891 h 10541"/>
                <a:gd name="T26" fmla="*/ 1455 w 36832"/>
                <a:gd name="T27" fmla="*/ 1946 h 10541"/>
                <a:gd name="T28" fmla="*/ 8136 w 36832"/>
                <a:gd name="T29" fmla="*/ 424 h 10541"/>
                <a:gd name="T30" fmla="*/ 12206 w 36832"/>
                <a:gd name="T31" fmla="*/ 0 h 105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832"/>
                <a:gd name="T49" fmla="*/ 0 h 10541"/>
                <a:gd name="T50" fmla="*/ 36832 w 36832"/>
                <a:gd name="T51" fmla="*/ 10541 h 105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832" h="10541">
                  <a:moveTo>
                    <a:pt x="18415" y="0"/>
                  </a:moveTo>
                  <a:lnTo>
                    <a:pt x="25528" y="0"/>
                  </a:lnTo>
                  <a:lnTo>
                    <a:pt x="31496" y="1143"/>
                  </a:lnTo>
                  <a:lnTo>
                    <a:pt x="35053" y="2921"/>
                  </a:lnTo>
                  <a:lnTo>
                    <a:pt x="36831" y="5841"/>
                  </a:lnTo>
                  <a:lnTo>
                    <a:pt x="31496" y="8890"/>
                  </a:lnTo>
                  <a:lnTo>
                    <a:pt x="25528" y="10033"/>
                  </a:lnTo>
                  <a:lnTo>
                    <a:pt x="21971" y="10033"/>
                  </a:lnTo>
                  <a:lnTo>
                    <a:pt x="18415" y="10540"/>
                  </a:lnTo>
                  <a:lnTo>
                    <a:pt x="10668" y="10033"/>
                  </a:lnTo>
                  <a:lnTo>
                    <a:pt x="7112" y="9397"/>
                  </a:lnTo>
                  <a:lnTo>
                    <a:pt x="1271" y="7111"/>
                  </a:lnTo>
                  <a:lnTo>
                    <a:pt x="0" y="5841"/>
                  </a:lnTo>
                  <a:lnTo>
                    <a:pt x="1271" y="2921"/>
                  </a:lnTo>
                  <a:lnTo>
                    <a:pt x="7112" y="635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3" name="Полилиния 364"/>
            <p:cNvSpPr>
              <a:spLocks noChangeArrowheads="1"/>
            </p:cNvSpPr>
            <p:nvPr/>
          </p:nvSpPr>
          <p:spPr bwMode="auto">
            <a:xfrm>
              <a:off x="2533831" y="541023"/>
              <a:ext cx="38093" cy="14284"/>
            </a:xfrm>
            <a:custGeom>
              <a:avLst/>
              <a:gdLst>
                <a:gd name="T0" fmla="*/ 0 w 37975"/>
                <a:gd name="T1" fmla="*/ 19141 h 12956"/>
                <a:gd name="T2" fmla="*/ 0 w 37975"/>
                <a:gd name="T3" fmla="*/ 0 h 12956"/>
                <a:gd name="T4" fmla="*/ 38448 w 37975"/>
                <a:gd name="T5" fmla="*/ 0 h 12956"/>
                <a:gd name="T6" fmla="*/ 38448 w 37975"/>
                <a:gd name="T7" fmla="*/ 19141 h 129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975"/>
                <a:gd name="T13" fmla="*/ 0 h 12956"/>
                <a:gd name="T14" fmla="*/ 37975 w 37975"/>
                <a:gd name="T15" fmla="*/ 12956 h 129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975" h="12956">
                  <a:moveTo>
                    <a:pt x="0" y="12955"/>
                  </a:moveTo>
                  <a:lnTo>
                    <a:pt x="0" y="0"/>
                  </a:lnTo>
                  <a:lnTo>
                    <a:pt x="37974" y="0"/>
                  </a:lnTo>
                  <a:lnTo>
                    <a:pt x="37974" y="12955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4" name="Полилиния 365"/>
            <p:cNvSpPr>
              <a:spLocks noChangeArrowheads="1"/>
            </p:cNvSpPr>
            <p:nvPr/>
          </p:nvSpPr>
          <p:spPr bwMode="auto">
            <a:xfrm>
              <a:off x="2533831" y="536260"/>
              <a:ext cx="38093" cy="14285"/>
            </a:xfrm>
            <a:custGeom>
              <a:avLst/>
              <a:gdLst>
                <a:gd name="T0" fmla="*/ 21068 w 36832"/>
                <a:gd name="T1" fmla="*/ 0 h 13463"/>
                <a:gd name="T2" fmla="*/ 28481 w 36832"/>
                <a:gd name="T3" fmla="*/ 0 h 13463"/>
                <a:gd name="T4" fmla="*/ 31967 w 36832"/>
                <a:gd name="T5" fmla="*/ 644 h 13463"/>
                <a:gd name="T6" fmla="*/ 40106 w 36832"/>
                <a:gd name="T7" fmla="*/ 5149 h 13463"/>
                <a:gd name="T8" fmla="*/ 42140 w 36832"/>
                <a:gd name="T9" fmla="*/ 8851 h 13463"/>
                <a:gd name="T10" fmla="*/ 40106 w 36832"/>
                <a:gd name="T11" fmla="*/ 11106 h 13463"/>
                <a:gd name="T12" fmla="*/ 35311 w 36832"/>
                <a:gd name="T13" fmla="*/ 14165 h 13463"/>
                <a:gd name="T14" fmla="*/ 21068 w 36832"/>
                <a:gd name="T15" fmla="*/ 17063 h 13463"/>
                <a:gd name="T16" fmla="*/ 8136 w 36832"/>
                <a:gd name="T17" fmla="*/ 14808 h 13463"/>
                <a:gd name="T18" fmla="*/ 6103 w 36832"/>
                <a:gd name="T19" fmla="*/ 14165 h 13463"/>
                <a:gd name="T20" fmla="*/ 1455 w 36832"/>
                <a:gd name="T21" fmla="*/ 11106 h 13463"/>
                <a:gd name="T22" fmla="*/ 0 w 36832"/>
                <a:gd name="T23" fmla="*/ 8851 h 13463"/>
                <a:gd name="T24" fmla="*/ 1455 w 36832"/>
                <a:gd name="T25" fmla="*/ 5149 h 13463"/>
                <a:gd name="T26" fmla="*/ 8136 w 36832"/>
                <a:gd name="T27" fmla="*/ 644 h 13463"/>
                <a:gd name="T28" fmla="*/ 12206 w 36832"/>
                <a:gd name="T29" fmla="*/ 0 h 134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832"/>
                <a:gd name="T46" fmla="*/ 0 h 13463"/>
                <a:gd name="T47" fmla="*/ 36832 w 36832"/>
                <a:gd name="T48" fmla="*/ 13463 h 134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832" h="13463">
                  <a:moveTo>
                    <a:pt x="18415" y="0"/>
                  </a:moveTo>
                  <a:lnTo>
                    <a:pt x="24893" y="0"/>
                  </a:lnTo>
                  <a:lnTo>
                    <a:pt x="27940" y="508"/>
                  </a:lnTo>
                  <a:lnTo>
                    <a:pt x="35053" y="4063"/>
                  </a:lnTo>
                  <a:lnTo>
                    <a:pt x="36831" y="6984"/>
                  </a:lnTo>
                  <a:lnTo>
                    <a:pt x="35053" y="8762"/>
                  </a:lnTo>
                  <a:lnTo>
                    <a:pt x="30862" y="11176"/>
                  </a:lnTo>
                  <a:lnTo>
                    <a:pt x="18415" y="13462"/>
                  </a:lnTo>
                  <a:lnTo>
                    <a:pt x="7112" y="11683"/>
                  </a:lnTo>
                  <a:lnTo>
                    <a:pt x="5334" y="11176"/>
                  </a:lnTo>
                  <a:lnTo>
                    <a:pt x="1271" y="8762"/>
                  </a:lnTo>
                  <a:lnTo>
                    <a:pt x="0" y="6984"/>
                  </a:lnTo>
                  <a:lnTo>
                    <a:pt x="1271" y="4063"/>
                  </a:lnTo>
                  <a:lnTo>
                    <a:pt x="7112" y="508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5" name="Полилиния 366"/>
            <p:cNvSpPr>
              <a:spLocks noChangeArrowheads="1"/>
            </p:cNvSpPr>
            <p:nvPr/>
          </p:nvSpPr>
          <p:spPr bwMode="auto">
            <a:xfrm>
              <a:off x="3065549" y="688631"/>
              <a:ext cx="139675" cy="25395"/>
            </a:xfrm>
            <a:custGeom>
              <a:avLst/>
              <a:gdLst>
                <a:gd name="T0" fmla="*/ 70178 w 139066"/>
                <a:gd name="T1" fmla="*/ 0 h 25273"/>
                <a:gd name="T2" fmla="*/ 84005 w 139066"/>
                <a:gd name="T3" fmla="*/ 0 h 25273"/>
                <a:gd name="T4" fmla="*/ 120322 w 139066"/>
                <a:gd name="T5" fmla="*/ 3624 h 25273"/>
                <a:gd name="T6" fmla="*/ 135443 w 139066"/>
                <a:gd name="T7" fmla="*/ 7768 h 25273"/>
                <a:gd name="T8" fmla="*/ 139707 w 139066"/>
                <a:gd name="T9" fmla="*/ 10227 h 25273"/>
                <a:gd name="T10" fmla="*/ 141517 w 139066"/>
                <a:gd name="T11" fmla="*/ 13723 h 25273"/>
                <a:gd name="T12" fmla="*/ 139707 w 139066"/>
                <a:gd name="T13" fmla="*/ 15536 h 25273"/>
                <a:gd name="T14" fmla="*/ 135443 w 139066"/>
                <a:gd name="T15" fmla="*/ 17996 h 25273"/>
                <a:gd name="T16" fmla="*/ 128723 w 139066"/>
                <a:gd name="T17" fmla="*/ 20455 h 25273"/>
                <a:gd name="T18" fmla="*/ 97317 w 139066"/>
                <a:gd name="T19" fmla="*/ 25764 h 25273"/>
                <a:gd name="T20" fmla="*/ 42390 w 139066"/>
                <a:gd name="T21" fmla="*/ 25764 h 25273"/>
                <a:gd name="T22" fmla="*/ 11502 w 139066"/>
                <a:gd name="T23" fmla="*/ 20455 h 25273"/>
                <a:gd name="T24" fmla="*/ 1295 w 139066"/>
                <a:gd name="T25" fmla="*/ 15536 h 25273"/>
                <a:gd name="T26" fmla="*/ 0 w 139066"/>
                <a:gd name="T27" fmla="*/ 13723 h 25273"/>
                <a:gd name="T28" fmla="*/ 1295 w 139066"/>
                <a:gd name="T29" fmla="*/ 10227 h 25273"/>
                <a:gd name="T30" fmla="*/ 11502 w 139066"/>
                <a:gd name="T31" fmla="*/ 5437 h 25273"/>
                <a:gd name="T32" fmla="*/ 30242 w 139066"/>
                <a:gd name="T33" fmla="*/ 1814 h 252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9066"/>
                <a:gd name="T52" fmla="*/ 0 h 25273"/>
                <a:gd name="T53" fmla="*/ 139066 w 139066"/>
                <a:gd name="T54" fmla="*/ 25273 h 252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9066" h="25273">
                  <a:moveTo>
                    <a:pt x="68962" y="0"/>
                  </a:moveTo>
                  <a:lnTo>
                    <a:pt x="82550" y="0"/>
                  </a:lnTo>
                  <a:lnTo>
                    <a:pt x="118237" y="3556"/>
                  </a:lnTo>
                  <a:lnTo>
                    <a:pt x="133096" y="7620"/>
                  </a:lnTo>
                  <a:lnTo>
                    <a:pt x="137287" y="10032"/>
                  </a:lnTo>
                  <a:lnTo>
                    <a:pt x="139065" y="13461"/>
                  </a:lnTo>
                  <a:lnTo>
                    <a:pt x="137287" y="15239"/>
                  </a:lnTo>
                  <a:lnTo>
                    <a:pt x="133096" y="17653"/>
                  </a:lnTo>
                  <a:lnTo>
                    <a:pt x="126493" y="20065"/>
                  </a:lnTo>
                  <a:lnTo>
                    <a:pt x="95631" y="25272"/>
                  </a:lnTo>
                  <a:lnTo>
                    <a:pt x="41656" y="25272"/>
                  </a:lnTo>
                  <a:lnTo>
                    <a:pt x="11303" y="20065"/>
                  </a:lnTo>
                  <a:lnTo>
                    <a:pt x="1271" y="15239"/>
                  </a:lnTo>
                  <a:lnTo>
                    <a:pt x="0" y="13461"/>
                  </a:lnTo>
                  <a:lnTo>
                    <a:pt x="1271" y="10032"/>
                  </a:lnTo>
                  <a:lnTo>
                    <a:pt x="11303" y="5333"/>
                  </a:lnTo>
                  <a:lnTo>
                    <a:pt x="29718" y="1778"/>
                  </a:lnTo>
                  <a:close/>
                </a:path>
              </a:pathLst>
            </a:custGeom>
            <a:solidFill>
              <a:srgbClr val="8F8F8F"/>
            </a:solidFill>
            <a:ln w="0" algn="ctr">
              <a:solidFill>
                <a:srgbClr val="8F8F8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6" name="Полилиния 367"/>
            <p:cNvSpPr>
              <a:spLocks noChangeArrowheads="1"/>
            </p:cNvSpPr>
            <p:nvPr/>
          </p:nvSpPr>
          <p:spPr bwMode="auto">
            <a:xfrm>
              <a:off x="3089357" y="688631"/>
              <a:ext cx="95233" cy="28569"/>
            </a:xfrm>
            <a:custGeom>
              <a:avLst/>
              <a:gdLst>
                <a:gd name="T0" fmla="*/ 0 w 94489"/>
                <a:gd name="T1" fmla="*/ 3024 h 28322"/>
                <a:gd name="T2" fmla="*/ 29486 w 94489"/>
                <a:gd name="T3" fmla="*/ 0 h 28322"/>
                <a:gd name="T4" fmla="*/ 97500 w 94489"/>
                <a:gd name="T5" fmla="*/ 24983 h 28322"/>
                <a:gd name="T6" fmla="*/ 65001 w 94489"/>
                <a:gd name="T7" fmla="*/ 29322 h 283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489"/>
                <a:gd name="T13" fmla="*/ 0 h 28322"/>
                <a:gd name="T14" fmla="*/ 94489 w 94489"/>
                <a:gd name="T15" fmla="*/ 28322 h 283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489" h="28322">
                  <a:moveTo>
                    <a:pt x="0" y="2921"/>
                  </a:moveTo>
                  <a:lnTo>
                    <a:pt x="28575" y="0"/>
                  </a:lnTo>
                  <a:lnTo>
                    <a:pt x="94488" y="24131"/>
                  </a:lnTo>
                  <a:lnTo>
                    <a:pt x="62993" y="28321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7" name="Полилиния 368"/>
            <p:cNvSpPr>
              <a:spLocks noChangeArrowheads="1"/>
            </p:cNvSpPr>
            <p:nvPr/>
          </p:nvSpPr>
          <p:spPr bwMode="auto">
            <a:xfrm>
              <a:off x="3087770" y="691805"/>
              <a:ext cx="60314" cy="25395"/>
            </a:xfrm>
            <a:custGeom>
              <a:avLst/>
              <a:gdLst>
                <a:gd name="T0" fmla="*/ 2452 w 60072"/>
                <a:gd name="T1" fmla="*/ 0 h 25401"/>
                <a:gd name="T2" fmla="*/ 57948 w 60072"/>
                <a:gd name="T3" fmla="*/ 21190 h 25401"/>
                <a:gd name="T4" fmla="*/ 61045 w 60072"/>
                <a:gd name="T5" fmla="*/ 22333 h 25401"/>
                <a:gd name="T6" fmla="*/ 55624 w 60072"/>
                <a:gd name="T7" fmla="*/ 25376 h 25401"/>
                <a:gd name="T8" fmla="*/ 0 w 60072"/>
                <a:gd name="T9" fmla="*/ 1905 h 254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072"/>
                <a:gd name="T16" fmla="*/ 0 h 25401"/>
                <a:gd name="T17" fmla="*/ 60072 w 60072"/>
                <a:gd name="T18" fmla="*/ 25401 h 254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072" h="25401">
                  <a:moveTo>
                    <a:pt x="2412" y="0"/>
                  </a:moveTo>
                  <a:lnTo>
                    <a:pt x="57022" y="21210"/>
                  </a:lnTo>
                  <a:lnTo>
                    <a:pt x="60071" y="22353"/>
                  </a:lnTo>
                  <a:lnTo>
                    <a:pt x="54737" y="25400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rgbClr val="4F4F4F"/>
            </a:solidFill>
            <a:ln w="0" algn="ctr">
              <a:solidFill>
                <a:srgbClr val="4F4F4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8" name="Полилиния 369"/>
            <p:cNvSpPr>
              <a:spLocks noChangeArrowheads="1"/>
            </p:cNvSpPr>
            <p:nvPr/>
          </p:nvSpPr>
          <p:spPr bwMode="auto">
            <a:xfrm>
              <a:off x="2617953" y="644190"/>
              <a:ext cx="63489" cy="49203"/>
            </a:xfrm>
            <a:custGeom>
              <a:avLst/>
              <a:gdLst>
                <a:gd name="T0" fmla="*/ 2285 w 63501"/>
                <a:gd name="T1" fmla="*/ 0 h 50038"/>
                <a:gd name="T2" fmla="*/ 61039 w 63501"/>
                <a:gd name="T3" fmla="*/ 0 h 50038"/>
                <a:gd name="T4" fmla="*/ 63452 w 63501"/>
                <a:gd name="T5" fmla="*/ 46780 h 50038"/>
                <a:gd name="T6" fmla="*/ 0 w 63501"/>
                <a:gd name="T7" fmla="*/ 43456 h 500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501"/>
                <a:gd name="T13" fmla="*/ 0 h 50038"/>
                <a:gd name="T14" fmla="*/ 63501 w 63501"/>
                <a:gd name="T15" fmla="*/ 50038 h 500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501" h="50038">
                  <a:moveTo>
                    <a:pt x="2285" y="0"/>
                  </a:moveTo>
                  <a:lnTo>
                    <a:pt x="61087" y="0"/>
                  </a:lnTo>
                  <a:lnTo>
                    <a:pt x="63500" y="50037"/>
                  </a:lnTo>
                  <a:lnTo>
                    <a:pt x="0" y="46482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9" name="Полилиния 370"/>
            <p:cNvSpPr>
              <a:spLocks noChangeArrowheads="1"/>
            </p:cNvSpPr>
            <p:nvPr/>
          </p:nvSpPr>
          <p:spPr bwMode="auto">
            <a:xfrm>
              <a:off x="2638588" y="644190"/>
              <a:ext cx="25395" cy="49203"/>
            </a:xfrm>
            <a:custGeom>
              <a:avLst/>
              <a:gdLst>
                <a:gd name="T0" fmla="*/ 0 w 24386"/>
                <a:gd name="T1" fmla="*/ 1662 h 50038"/>
                <a:gd name="T2" fmla="*/ 28678 w 24386"/>
                <a:gd name="T3" fmla="*/ 0 h 50038"/>
                <a:gd name="T4" fmla="*/ 25841 w 24386"/>
                <a:gd name="T5" fmla="*/ 46780 h 50038"/>
                <a:gd name="T6" fmla="*/ 0 w 24386"/>
                <a:gd name="T7" fmla="*/ 46780 h 500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386"/>
                <a:gd name="T13" fmla="*/ 0 h 50038"/>
                <a:gd name="T14" fmla="*/ 24386 w 24386"/>
                <a:gd name="T15" fmla="*/ 50038 h 500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386" h="50038">
                  <a:moveTo>
                    <a:pt x="0" y="1778"/>
                  </a:moveTo>
                  <a:lnTo>
                    <a:pt x="24385" y="0"/>
                  </a:lnTo>
                  <a:lnTo>
                    <a:pt x="21972" y="50037"/>
                  </a:lnTo>
                  <a:lnTo>
                    <a:pt x="0" y="5003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</p:grpSp>
      <p:sp>
        <p:nvSpPr>
          <p:cNvPr id="372" name="Прямоугольник 371"/>
          <p:cNvSpPr/>
          <p:nvPr/>
        </p:nvSpPr>
        <p:spPr>
          <a:xfrm>
            <a:off x="1835696" y="-99392"/>
            <a:ext cx="582332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1"/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47244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057400"/>
            <a:ext cx="1722438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 descr="MSOfficePNG(7)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916113"/>
            <a:ext cx="2362200" cy="18129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17413" name="Группа 525"/>
          <p:cNvGrpSpPr>
            <a:grpSpLocks/>
          </p:cNvGrpSpPr>
          <p:nvPr/>
        </p:nvGrpSpPr>
        <p:grpSpPr bwMode="auto">
          <a:xfrm>
            <a:off x="611188" y="4581525"/>
            <a:ext cx="1873250" cy="1943100"/>
            <a:chOff x="4195826" y="128270"/>
            <a:chExt cx="1941322" cy="1963675"/>
          </a:xfrm>
        </p:grpSpPr>
        <p:sp>
          <p:nvSpPr>
            <p:cNvPr id="17416" name="Полилиния 7"/>
            <p:cNvSpPr>
              <a:spLocks noChangeArrowheads="1"/>
            </p:cNvSpPr>
            <p:nvPr/>
          </p:nvSpPr>
          <p:spPr bwMode="auto">
            <a:xfrm>
              <a:off x="4322814" y="379087"/>
              <a:ext cx="1533374" cy="1252497"/>
            </a:xfrm>
            <a:custGeom>
              <a:avLst/>
              <a:gdLst>
                <a:gd name="T0" fmla="*/ 915294 w 1532764"/>
                <a:gd name="T1" fmla="*/ 1215912 h 1252476"/>
                <a:gd name="T2" fmla="*/ 837992 w 1532764"/>
                <a:gd name="T3" fmla="*/ 1233699 h 1252476"/>
                <a:gd name="T4" fmla="*/ 761579 w 1532764"/>
                <a:gd name="T5" fmla="*/ 1245510 h 1252476"/>
                <a:gd name="T6" fmla="*/ 686185 w 1532764"/>
                <a:gd name="T7" fmla="*/ 1251605 h 1252476"/>
                <a:gd name="T8" fmla="*/ 611810 w 1532764"/>
                <a:gd name="T9" fmla="*/ 1251605 h 1252476"/>
                <a:gd name="T10" fmla="*/ 539474 w 1532764"/>
                <a:gd name="T11" fmla="*/ 1244621 h 1252476"/>
                <a:gd name="T12" fmla="*/ 470066 w 1532764"/>
                <a:gd name="T13" fmla="*/ 1232810 h 1252476"/>
                <a:gd name="T14" fmla="*/ 403584 w 1532764"/>
                <a:gd name="T15" fmla="*/ 1215912 h 1252476"/>
                <a:gd name="T16" fmla="*/ 340163 w 1532764"/>
                <a:gd name="T17" fmla="*/ 1193178 h 1252476"/>
                <a:gd name="T18" fmla="*/ 226183 w 1532764"/>
                <a:gd name="T19" fmla="*/ 1131830 h 1252476"/>
                <a:gd name="T20" fmla="*/ 130920 w 1532764"/>
                <a:gd name="T21" fmla="*/ 1050670 h 1252476"/>
                <a:gd name="T22" fmla="*/ 58454 w 1532764"/>
                <a:gd name="T23" fmla="*/ 951723 h 1252476"/>
                <a:gd name="T24" fmla="*/ 21781 w 1532764"/>
                <a:gd name="T25" fmla="*/ 866747 h 1252476"/>
                <a:gd name="T26" fmla="*/ 4968 w 1532764"/>
                <a:gd name="T27" fmla="*/ 795366 h 1252476"/>
                <a:gd name="T28" fmla="*/ 0 w 1532764"/>
                <a:gd name="T29" fmla="*/ 723222 h 1252476"/>
                <a:gd name="T30" fmla="*/ 3951 w 1532764"/>
                <a:gd name="T31" fmla="*/ 651079 h 1252476"/>
                <a:gd name="T32" fmla="*/ 18846 w 1532764"/>
                <a:gd name="T33" fmla="*/ 578809 h 1252476"/>
                <a:gd name="T34" fmla="*/ 42664 w 1532764"/>
                <a:gd name="T35" fmla="*/ 512509 h 1252476"/>
                <a:gd name="T36" fmla="*/ 73356 w 1532764"/>
                <a:gd name="T37" fmla="*/ 447216 h 1252476"/>
                <a:gd name="T38" fmla="*/ 134744 w 1532764"/>
                <a:gd name="T39" fmla="*/ 354246 h 1252476"/>
                <a:gd name="T40" fmla="*/ 222104 w 1532764"/>
                <a:gd name="T41" fmla="*/ 259236 h 1252476"/>
                <a:gd name="T42" fmla="*/ 318259 w 1532764"/>
                <a:gd name="T43" fmla="*/ 181123 h 1252476"/>
                <a:gd name="T44" fmla="*/ 428419 w 1532764"/>
                <a:gd name="T45" fmla="*/ 113807 h 1252476"/>
                <a:gd name="T46" fmla="*/ 551317 w 1532764"/>
                <a:gd name="T47" fmla="*/ 59316 h 1252476"/>
                <a:gd name="T48" fmla="*/ 622762 w 1532764"/>
                <a:gd name="T49" fmla="*/ 36583 h 1252476"/>
                <a:gd name="T50" fmla="*/ 700066 w 1532764"/>
                <a:gd name="T51" fmla="*/ 18797 h 1252476"/>
                <a:gd name="T52" fmla="*/ 776479 w 1532764"/>
                <a:gd name="T53" fmla="*/ 6986 h 1252476"/>
                <a:gd name="T54" fmla="*/ 851873 w 1532764"/>
                <a:gd name="T55" fmla="*/ 1016 h 1252476"/>
                <a:gd name="T56" fmla="*/ 926248 w 1532764"/>
                <a:gd name="T57" fmla="*/ 1016 h 1252476"/>
                <a:gd name="T58" fmla="*/ 997566 w 1532764"/>
                <a:gd name="T59" fmla="*/ 8002 h 1252476"/>
                <a:gd name="T60" fmla="*/ 1066975 w 1532764"/>
                <a:gd name="T61" fmla="*/ 19813 h 1252476"/>
                <a:gd name="T62" fmla="*/ 1165166 w 1532764"/>
                <a:gd name="T63" fmla="*/ 47505 h 1252476"/>
                <a:gd name="T64" fmla="*/ 1255460 w 1532764"/>
                <a:gd name="T65" fmla="*/ 88019 h 1252476"/>
                <a:gd name="T66" fmla="*/ 1360526 w 1532764"/>
                <a:gd name="T67" fmla="*/ 159407 h 1252476"/>
                <a:gd name="T68" fmla="*/ 1444835 w 1532764"/>
                <a:gd name="T69" fmla="*/ 249329 h 1252476"/>
                <a:gd name="T70" fmla="*/ 1503291 w 1532764"/>
                <a:gd name="T71" fmla="*/ 356150 h 1252476"/>
                <a:gd name="T72" fmla="*/ 1532199 w 1532764"/>
                <a:gd name="T73" fmla="*/ 460050 h 1252476"/>
                <a:gd name="T74" fmla="*/ 1537037 w 1532764"/>
                <a:gd name="T75" fmla="*/ 539179 h 1252476"/>
                <a:gd name="T76" fmla="*/ 1524175 w 1532764"/>
                <a:gd name="T77" fmla="*/ 649048 h 1252476"/>
                <a:gd name="T78" fmla="*/ 1487499 w 1532764"/>
                <a:gd name="T79" fmla="*/ 756885 h 1252476"/>
                <a:gd name="T80" fmla="*/ 1429934 w 1532764"/>
                <a:gd name="T81" fmla="*/ 859761 h 1252476"/>
                <a:gd name="T82" fmla="*/ 1352631 w 1532764"/>
                <a:gd name="T83" fmla="*/ 955787 h 1252476"/>
                <a:gd name="T84" fmla="*/ 1258388 w 1532764"/>
                <a:gd name="T85" fmla="*/ 1042790 h 1252476"/>
                <a:gd name="T86" fmla="*/ 1147335 w 1532764"/>
                <a:gd name="T87" fmla="*/ 1117988 h 1252476"/>
                <a:gd name="T88" fmla="*/ 1021381 w 1532764"/>
                <a:gd name="T89" fmla="*/ 1179336 h 125247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32764"/>
                <a:gd name="T136" fmla="*/ 0 h 1252476"/>
                <a:gd name="T137" fmla="*/ 1532764 w 1532764"/>
                <a:gd name="T138" fmla="*/ 1252476 h 125247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32764" h="1252476">
                  <a:moveTo>
                    <a:pt x="951357" y="1203833"/>
                  </a:moveTo>
                  <a:lnTo>
                    <a:pt x="912749" y="1215772"/>
                  </a:lnTo>
                  <a:lnTo>
                    <a:pt x="874142" y="1225677"/>
                  </a:lnTo>
                  <a:lnTo>
                    <a:pt x="835661" y="1233552"/>
                  </a:lnTo>
                  <a:lnTo>
                    <a:pt x="797053" y="1240536"/>
                  </a:lnTo>
                  <a:lnTo>
                    <a:pt x="759461" y="1245363"/>
                  </a:lnTo>
                  <a:lnTo>
                    <a:pt x="721868" y="1249426"/>
                  </a:lnTo>
                  <a:lnTo>
                    <a:pt x="684276" y="1251458"/>
                  </a:lnTo>
                  <a:lnTo>
                    <a:pt x="646685" y="1252475"/>
                  </a:lnTo>
                  <a:lnTo>
                    <a:pt x="610109" y="1251458"/>
                  </a:lnTo>
                  <a:lnTo>
                    <a:pt x="573532" y="1248410"/>
                  </a:lnTo>
                  <a:lnTo>
                    <a:pt x="537973" y="1244474"/>
                  </a:lnTo>
                  <a:lnTo>
                    <a:pt x="503301" y="1239521"/>
                  </a:lnTo>
                  <a:lnTo>
                    <a:pt x="468757" y="1232663"/>
                  </a:lnTo>
                  <a:lnTo>
                    <a:pt x="435103" y="1224661"/>
                  </a:lnTo>
                  <a:lnTo>
                    <a:pt x="402463" y="1215772"/>
                  </a:lnTo>
                  <a:lnTo>
                    <a:pt x="370841" y="1204977"/>
                  </a:lnTo>
                  <a:lnTo>
                    <a:pt x="339218" y="1193038"/>
                  </a:lnTo>
                  <a:lnTo>
                    <a:pt x="279909" y="1164336"/>
                  </a:lnTo>
                  <a:lnTo>
                    <a:pt x="225553" y="1131697"/>
                  </a:lnTo>
                  <a:lnTo>
                    <a:pt x="175006" y="1093089"/>
                  </a:lnTo>
                  <a:lnTo>
                    <a:pt x="130556" y="1050544"/>
                  </a:lnTo>
                  <a:lnTo>
                    <a:pt x="90932" y="1003047"/>
                  </a:lnTo>
                  <a:lnTo>
                    <a:pt x="58293" y="951611"/>
                  </a:lnTo>
                  <a:lnTo>
                    <a:pt x="32640" y="896366"/>
                  </a:lnTo>
                  <a:lnTo>
                    <a:pt x="21718" y="866649"/>
                  </a:lnTo>
                  <a:lnTo>
                    <a:pt x="11811" y="830961"/>
                  </a:lnTo>
                  <a:lnTo>
                    <a:pt x="4954" y="795275"/>
                  </a:lnTo>
                  <a:lnTo>
                    <a:pt x="890" y="759714"/>
                  </a:lnTo>
                  <a:lnTo>
                    <a:pt x="0" y="723138"/>
                  </a:lnTo>
                  <a:lnTo>
                    <a:pt x="890" y="687578"/>
                  </a:lnTo>
                  <a:lnTo>
                    <a:pt x="3937" y="651002"/>
                  </a:lnTo>
                  <a:lnTo>
                    <a:pt x="9906" y="614427"/>
                  </a:lnTo>
                  <a:lnTo>
                    <a:pt x="18797" y="578739"/>
                  </a:lnTo>
                  <a:lnTo>
                    <a:pt x="29718" y="545085"/>
                  </a:lnTo>
                  <a:lnTo>
                    <a:pt x="42545" y="512446"/>
                  </a:lnTo>
                  <a:lnTo>
                    <a:pt x="56388" y="479807"/>
                  </a:lnTo>
                  <a:lnTo>
                    <a:pt x="73153" y="447167"/>
                  </a:lnTo>
                  <a:lnTo>
                    <a:pt x="91949" y="415544"/>
                  </a:lnTo>
                  <a:lnTo>
                    <a:pt x="134367" y="354204"/>
                  </a:lnTo>
                  <a:lnTo>
                    <a:pt x="178943" y="302769"/>
                  </a:lnTo>
                  <a:lnTo>
                    <a:pt x="221488" y="259208"/>
                  </a:lnTo>
                  <a:lnTo>
                    <a:pt x="266955" y="218694"/>
                  </a:lnTo>
                  <a:lnTo>
                    <a:pt x="317374" y="181102"/>
                  </a:lnTo>
                  <a:lnTo>
                    <a:pt x="370841" y="145416"/>
                  </a:lnTo>
                  <a:lnTo>
                    <a:pt x="427229" y="113793"/>
                  </a:lnTo>
                  <a:lnTo>
                    <a:pt x="487554" y="85091"/>
                  </a:lnTo>
                  <a:lnTo>
                    <a:pt x="549784" y="59309"/>
                  </a:lnTo>
                  <a:lnTo>
                    <a:pt x="582423" y="48387"/>
                  </a:lnTo>
                  <a:lnTo>
                    <a:pt x="621030" y="36576"/>
                  </a:lnTo>
                  <a:lnTo>
                    <a:pt x="659638" y="26670"/>
                  </a:lnTo>
                  <a:lnTo>
                    <a:pt x="698119" y="18797"/>
                  </a:lnTo>
                  <a:lnTo>
                    <a:pt x="736728" y="11811"/>
                  </a:lnTo>
                  <a:lnTo>
                    <a:pt x="774319" y="6986"/>
                  </a:lnTo>
                  <a:lnTo>
                    <a:pt x="811785" y="3049"/>
                  </a:lnTo>
                  <a:lnTo>
                    <a:pt x="849504" y="1016"/>
                  </a:lnTo>
                  <a:lnTo>
                    <a:pt x="887095" y="0"/>
                  </a:lnTo>
                  <a:lnTo>
                    <a:pt x="923672" y="1016"/>
                  </a:lnTo>
                  <a:lnTo>
                    <a:pt x="959231" y="3938"/>
                  </a:lnTo>
                  <a:lnTo>
                    <a:pt x="994792" y="8002"/>
                  </a:lnTo>
                  <a:lnTo>
                    <a:pt x="1029462" y="12954"/>
                  </a:lnTo>
                  <a:lnTo>
                    <a:pt x="1064006" y="19813"/>
                  </a:lnTo>
                  <a:lnTo>
                    <a:pt x="1097661" y="27687"/>
                  </a:lnTo>
                  <a:lnTo>
                    <a:pt x="1161924" y="47498"/>
                  </a:lnTo>
                  <a:lnTo>
                    <a:pt x="1193547" y="60452"/>
                  </a:lnTo>
                  <a:lnTo>
                    <a:pt x="1251967" y="88012"/>
                  </a:lnTo>
                  <a:lnTo>
                    <a:pt x="1307338" y="121666"/>
                  </a:lnTo>
                  <a:lnTo>
                    <a:pt x="1356742" y="159386"/>
                  </a:lnTo>
                  <a:lnTo>
                    <a:pt x="1401318" y="201804"/>
                  </a:lnTo>
                  <a:lnTo>
                    <a:pt x="1440816" y="249301"/>
                  </a:lnTo>
                  <a:lnTo>
                    <a:pt x="1473455" y="300737"/>
                  </a:lnTo>
                  <a:lnTo>
                    <a:pt x="1499109" y="356108"/>
                  </a:lnTo>
                  <a:lnTo>
                    <a:pt x="1518031" y="410591"/>
                  </a:lnTo>
                  <a:lnTo>
                    <a:pt x="1527937" y="459994"/>
                  </a:lnTo>
                  <a:lnTo>
                    <a:pt x="1530859" y="484760"/>
                  </a:lnTo>
                  <a:lnTo>
                    <a:pt x="1532763" y="539116"/>
                  </a:lnTo>
                  <a:lnTo>
                    <a:pt x="1528826" y="594614"/>
                  </a:lnTo>
                  <a:lnTo>
                    <a:pt x="1519936" y="648971"/>
                  </a:lnTo>
                  <a:lnTo>
                    <a:pt x="1504061" y="703453"/>
                  </a:lnTo>
                  <a:lnTo>
                    <a:pt x="1483361" y="756794"/>
                  </a:lnTo>
                  <a:lnTo>
                    <a:pt x="1456691" y="809244"/>
                  </a:lnTo>
                  <a:lnTo>
                    <a:pt x="1425956" y="859663"/>
                  </a:lnTo>
                  <a:lnTo>
                    <a:pt x="1389380" y="909066"/>
                  </a:lnTo>
                  <a:lnTo>
                    <a:pt x="1348868" y="955675"/>
                  </a:lnTo>
                  <a:lnTo>
                    <a:pt x="1304291" y="1001141"/>
                  </a:lnTo>
                  <a:lnTo>
                    <a:pt x="1254887" y="1042671"/>
                  </a:lnTo>
                  <a:lnTo>
                    <a:pt x="1201548" y="1082167"/>
                  </a:lnTo>
                  <a:lnTo>
                    <a:pt x="1144143" y="1117855"/>
                  </a:lnTo>
                  <a:lnTo>
                    <a:pt x="1082930" y="1150494"/>
                  </a:lnTo>
                  <a:lnTo>
                    <a:pt x="1018541" y="1179196"/>
                  </a:lnTo>
                  <a:close/>
                </a:path>
              </a:pathLst>
            </a:custGeom>
            <a:solidFill>
              <a:srgbClr val="EAB500"/>
            </a:solidFill>
            <a:ln w="0" algn="ctr">
              <a:solidFill>
                <a:srgbClr val="EAB5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17" name="Полилиния 8"/>
            <p:cNvSpPr>
              <a:spLocks noChangeArrowheads="1"/>
            </p:cNvSpPr>
            <p:nvPr/>
          </p:nvSpPr>
          <p:spPr bwMode="auto">
            <a:xfrm>
              <a:off x="4645045" y="791824"/>
              <a:ext cx="1492103" cy="1125501"/>
            </a:xfrm>
            <a:custGeom>
              <a:avLst/>
              <a:gdLst>
                <a:gd name="T0" fmla="*/ 649064 w 1491362"/>
                <a:gd name="T1" fmla="*/ 1109420 h 1125729"/>
                <a:gd name="T2" fmla="*/ 538827 w 1491362"/>
                <a:gd name="T3" fmla="*/ 1084690 h 1125729"/>
                <a:gd name="T4" fmla="*/ 434707 w 1491362"/>
                <a:gd name="T5" fmla="*/ 1048167 h 1125729"/>
                <a:gd name="T6" fmla="*/ 339507 w 1491362"/>
                <a:gd name="T7" fmla="*/ 1001752 h 1125729"/>
                <a:gd name="T8" fmla="*/ 227359 w 1491362"/>
                <a:gd name="T9" fmla="*/ 925529 h 1125729"/>
                <a:gd name="T10" fmla="*/ 133942 w 1491362"/>
                <a:gd name="T11" fmla="*/ 837771 h 1125729"/>
                <a:gd name="T12" fmla="*/ 63595 w 1491362"/>
                <a:gd name="T13" fmla="*/ 738978 h 1125729"/>
                <a:gd name="T14" fmla="*/ 17843 w 1491362"/>
                <a:gd name="T15" fmla="*/ 631309 h 1125729"/>
                <a:gd name="T16" fmla="*/ 0 w 1491362"/>
                <a:gd name="T17" fmla="*/ 519709 h 1125729"/>
                <a:gd name="T18" fmla="*/ 11981 w 1491362"/>
                <a:gd name="T19" fmla="*/ 406079 h 1125729"/>
                <a:gd name="T20" fmla="*/ 53656 w 1491362"/>
                <a:gd name="T21" fmla="*/ 302340 h 1125729"/>
                <a:gd name="T22" fmla="*/ 121198 w 1491362"/>
                <a:gd name="T23" fmla="*/ 211407 h 1125729"/>
                <a:gd name="T24" fmla="*/ 211428 w 1491362"/>
                <a:gd name="T25" fmla="*/ 133414 h 1125729"/>
                <a:gd name="T26" fmla="*/ 320518 w 1491362"/>
                <a:gd name="T27" fmla="*/ 72158 h 1125729"/>
                <a:gd name="T28" fmla="*/ 412914 w 1491362"/>
                <a:gd name="T29" fmla="*/ 37535 h 1125729"/>
                <a:gd name="T30" fmla="*/ 479312 w 1491362"/>
                <a:gd name="T31" fmla="*/ 20800 h 1125729"/>
                <a:gd name="T32" fmla="*/ 583560 w 1491362"/>
                <a:gd name="T33" fmla="*/ 4057 h 1125729"/>
                <a:gd name="T34" fmla="*/ 693669 w 1491362"/>
                <a:gd name="T35" fmla="*/ 0 h 1125729"/>
                <a:gd name="T36" fmla="*/ 769116 w 1491362"/>
                <a:gd name="T37" fmla="*/ 4946 h 1125729"/>
                <a:gd name="T38" fmla="*/ 843542 w 1491362"/>
                <a:gd name="T39" fmla="*/ 13948 h 1125729"/>
                <a:gd name="T40" fmla="*/ 914017 w 1491362"/>
                <a:gd name="T41" fmla="*/ 28660 h 1125729"/>
                <a:gd name="T42" fmla="*/ 982453 w 1491362"/>
                <a:gd name="T43" fmla="*/ 47427 h 1125729"/>
                <a:gd name="T44" fmla="*/ 1078801 w 1491362"/>
                <a:gd name="T45" fmla="*/ 83955 h 1125729"/>
                <a:gd name="T46" fmla="*/ 1194902 w 1491362"/>
                <a:gd name="T47" fmla="*/ 145211 h 1125729"/>
                <a:gd name="T48" fmla="*/ 1295070 w 1491362"/>
                <a:gd name="T49" fmla="*/ 220284 h 1125729"/>
                <a:gd name="T50" fmla="*/ 1378419 w 1491362"/>
                <a:gd name="T51" fmla="*/ 306271 h 1125729"/>
                <a:gd name="T52" fmla="*/ 1440993 w 1491362"/>
                <a:gd name="T53" fmla="*/ 401133 h 1125729"/>
                <a:gd name="T54" fmla="*/ 1480754 w 1491362"/>
                <a:gd name="T55" fmla="*/ 501825 h 1125729"/>
                <a:gd name="T56" fmla="*/ 1496555 w 1491362"/>
                <a:gd name="T57" fmla="*/ 607469 h 1125729"/>
                <a:gd name="T58" fmla="*/ 1483558 w 1491362"/>
                <a:gd name="T59" fmla="*/ 717169 h 1125729"/>
                <a:gd name="T60" fmla="*/ 1441884 w 1491362"/>
                <a:gd name="T61" fmla="*/ 820904 h 1125729"/>
                <a:gd name="T62" fmla="*/ 1375485 w 1491362"/>
                <a:gd name="T63" fmla="*/ 912850 h 1125729"/>
                <a:gd name="T64" fmla="*/ 1285129 w 1491362"/>
                <a:gd name="T65" fmla="*/ 990844 h 1125729"/>
                <a:gd name="T66" fmla="*/ 1175912 w 1491362"/>
                <a:gd name="T67" fmla="*/ 1052101 h 1125729"/>
                <a:gd name="T68" fmla="*/ 1051018 w 1491362"/>
                <a:gd name="T69" fmla="*/ 1096488 h 1125729"/>
                <a:gd name="T70" fmla="*/ 947662 w 1491362"/>
                <a:gd name="T71" fmla="*/ 1116272 h 1125729"/>
                <a:gd name="T72" fmla="*/ 876294 w 1491362"/>
                <a:gd name="T73" fmla="*/ 1123115 h 1125729"/>
                <a:gd name="T74" fmla="*/ 801868 w 1491362"/>
                <a:gd name="T75" fmla="*/ 1124132 h 1125729"/>
                <a:gd name="T76" fmla="*/ 726550 w 1491362"/>
                <a:gd name="T77" fmla="*/ 1119186 h 11257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91362"/>
                <a:gd name="T118" fmla="*/ 0 h 1125729"/>
                <a:gd name="T119" fmla="*/ 1491362 w 1491362"/>
                <a:gd name="T120" fmla="*/ 1125729 h 112572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91362" h="1125729">
                  <a:moveTo>
                    <a:pt x="685292" y="1116964"/>
                  </a:moveTo>
                  <a:lnTo>
                    <a:pt x="646811" y="1110995"/>
                  </a:lnTo>
                  <a:lnTo>
                    <a:pt x="609219" y="1104010"/>
                  </a:lnTo>
                  <a:lnTo>
                    <a:pt x="536956" y="1086230"/>
                  </a:lnTo>
                  <a:lnTo>
                    <a:pt x="466853" y="1062482"/>
                  </a:lnTo>
                  <a:lnTo>
                    <a:pt x="433198" y="1049654"/>
                  </a:lnTo>
                  <a:lnTo>
                    <a:pt x="400559" y="1034795"/>
                  </a:lnTo>
                  <a:lnTo>
                    <a:pt x="338329" y="1003173"/>
                  </a:lnTo>
                  <a:lnTo>
                    <a:pt x="279909" y="966470"/>
                  </a:lnTo>
                  <a:lnTo>
                    <a:pt x="226568" y="926845"/>
                  </a:lnTo>
                  <a:lnTo>
                    <a:pt x="177039" y="884428"/>
                  </a:lnTo>
                  <a:lnTo>
                    <a:pt x="133478" y="838961"/>
                  </a:lnTo>
                  <a:lnTo>
                    <a:pt x="94997" y="790447"/>
                  </a:lnTo>
                  <a:lnTo>
                    <a:pt x="63373" y="740028"/>
                  </a:lnTo>
                  <a:lnTo>
                    <a:pt x="36704" y="686561"/>
                  </a:lnTo>
                  <a:lnTo>
                    <a:pt x="17780" y="632205"/>
                  </a:lnTo>
                  <a:lnTo>
                    <a:pt x="4954" y="576706"/>
                  </a:lnTo>
                  <a:lnTo>
                    <a:pt x="0" y="520445"/>
                  </a:lnTo>
                  <a:lnTo>
                    <a:pt x="2033" y="463041"/>
                  </a:lnTo>
                  <a:lnTo>
                    <a:pt x="11939" y="406653"/>
                  </a:lnTo>
                  <a:lnTo>
                    <a:pt x="29718" y="353186"/>
                  </a:lnTo>
                  <a:lnTo>
                    <a:pt x="53467" y="302767"/>
                  </a:lnTo>
                  <a:lnTo>
                    <a:pt x="84074" y="255269"/>
                  </a:lnTo>
                  <a:lnTo>
                    <a:pt x="120778" y="211708"/>
                  </a:lnTo>
                  <a:lnTo>
                    <a:pt x="163196" y="170180"/>
                  </a:lnTo>
                  <a:lnTo>
                    <a:pt x="210693" y="133603"/>
                  </a:lnTo>
                  <a:lnTo>
                    <a:pt x="263144" y="100838"/>
                  </a:lnTo>
                  <a:lnTo>
                    <a:pt x="319405" y="72263"/>
                  </a:lnTo>
                  <a:lnTo>
                    <a:pt x="379858" y="48514"/>
                  </a:lnTo>
                  <a:lnTo>
                    <a:pt x="411480" y="37591"/>
                  </a:lnTo>
                  <a:lnTo>
                    <a:pt x="444119" y="28702"/>
                  </a:lnTo>
                  <a:lnTo>
                    <a:pt x="477648" y="20828"/>
                  </a:lnTo>
                  <a:lnTo>
                    <a:pt x="511303" y="13969"/>
                  </a:lnTo>
                  <a:lnTo>
                    <a:pt x="581534" y="4064"/>
                  </a:lnTo>
                  <a:lnTo>
                    <a:pt x="654685" y="0"/>
                  </a:lnTo>
                  <a:lnTo>
                    <a:pt x="691261" y="0"/>
                  </a:lnTo>
                  <a:lnTo>
                    <a:pt x="728854" y="2032"/>
                  </a:lnTo>
                  <a:lnTo>
                    <a:pt x="766446" y="4953"/>
                  </a:lnTo>
                  <a:lnTo>
                    <a:pt x="805054" y="9016"/>
                  </a:lnTo>
                  <a:lnTo>
                    <a:pt x="840614" y="13969"/>
                  </a:lnTo>
                  <a:lnTo>
                    <a:pt x="876173" y="20828"/>
                  </a:lnTo>
                  <a:lnTo>
                    <a:pt x="910844" y="28702"/>
                  </a:lnTo>
                  <a:lnTo>
                    <a:pt x="945389" y="37591"/>
                  </a:lnTo>
                  <a:lnTo>
                    <a:pt x="979043" y="47497"/>
                  </a:lnTo>
                  <a:lnTo>
                    <a:pt x="1011683" y="58419"/>
                  </a:lnTo>
                  <a:lnTo>
                    <a:pt x="1075055" y="84074"/>
                  </a:lnTo>
                  <a:lnTo>
                    <a:pt x="1134365" y="112903"/>
                  </a:lnTo>
                  <a:lnTo>
                    <a:pt x="1190753" y="145414"/>
                  </a:lnTo>
                  <a:lnTo>
                    <a:pt x="1243204" y="182117"/>
                  </a:lnTo>
                  <a:lnTo>
                    <a:pt x="1290574" y="220599"/>
                  </a:lnTo>
                  <a:lnTo>
                    <a:pt x="1335024" y="262128"/>
                  </a:lnTo>
                  <a:lnTo>
                    <a:pt x="1373633" y="306705"/>
                  </a:lnTo>
                  <a:lnTo>
                    <a:pt x="1407287" y="353186"/>
                  </a:lnTo>
                  <a:lnTo>
                    <a:pt x="1435990" y="401700"/>
                  </a:lnTo>
                  <a:lnTo>
                    <a:pt x="1458596" y="451103"/>
                  </a:lnTo>
                  <a:lnTo>
                    <a:pt x="1475614" y="502539"/>
                  </a:lnTo>
                  <a:lnTo>
                    <a:pt x="1487424" y="554989"/>
                  </a:lnTo>
                  <a:lnTo>
                    <a:pt x="1491361" y="608330"/>
                  </a:lnTo>
                  <a:lnTo>
                    <a:pt x="1488314" y="661924"/>
                  </a:lnTo>
                  <a:lnTo>
                    <a:pt x="1478408" y="718185"/>
                  </a:lnTo>
                  <a:lnTo>
                    <a:pt x="1461643" y="771652"/>
                  </a:lnTo>
                  <a:lnTo>
                    <a:pt x="1436879" y="822070"/>
                  </a:lnTo>
                  <a:lnTo>
                    <a:pt x="1407287" y="870585"/>
                  </a:lnTo>
                  <a:lnTo>
                    <a:pt x="1370711" y="914145"/>
                  </a:lnTo>
                  <a:lnTo>
                    <a:pt x="1328167" y="955675"/>
                  </a:lnTo>
                  <a:lnTo>
                    <a:pt x="1280668" y="992251"/>
                  </a:lnTo>
                  <a:lnTo>
                    <a:pt x="1228344" y="1024889"/>
                  </a:lnTo>
                  <a:lnTo>
                    <a:pt x="1171829" y="1053592"/>
                  </a:lnTo>
                  <a:lnTo>
                    <a:pt x="1111631" y="1078229"/>
                  </a:lnTo>
                  <a:lnTo>
                    <a:pt x="1047369" y="1098042"/>
                  </a:lnTo>
                  <a:lnTo>
                    <a:pt x="1013587" y="1106042"/>
                  </a:lnTo>
                  <a:lnTo>
                    <a:pt x="944373" y="1117854"/>
                  </a:lnTo>
                  <a:lnTo>
                    <a:pt x="908940" y="1121917"/>
                  </a:lnTo>
                  <a:lnTo>
                    <a:pt x="873253" y="1124711"/>
                  </a:lnTo>
                  <a:lnTo>
                    <a:pt x="836677" y="1125728"/>
                  </a:lnTo>
                  <a:lnTo>
                    <a:pt x="799085" y="1125728"/>
                  </a:lnTo>
                  <a:lnTo>
                    <a:pt x="761492" y="1123823"/>
                  </a:lnTo>
                  <a:lnTo>
                    <a:pt x="724028" y="1120775"/>
                  </a:lnTo>
                  <a:close/>
                </a:path>
              </a:pathLst>
            </a:custGeom>
            <a:solidFill>
              <a:srgbClr val="70DD00"/>
            </a:solidFill>
            <a:ln w="0" algn="ctr">
              <a:solidFill>
                <a:srgbClr val="70DD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18" name="Полилиния 9"/>
            <p:cNvSpPr>
              <a:spLocks noChangeArrowheads="1"/>
            </p:cNvSpPr>
            <p:nvPr/>
          </p:nvSpPr>
          <p:spPr bwMode="auto">
            <a:xfrm>
              <a:off x="4630758" y="1414104"/>
              <a:ext cx="1087331" cy="677841"/>
            </a:xfrm>
            <a:custGeom>
              <a:avLst/>
              <a:gdLst>
                <a:gd name="T0" fmla="*/ 1089100 w 1086867"/>
                <a:gd name="T1" fmla="*/ 193249 h 677673"/>
                <a:gd name="T2" fmla="*/ 1090118 w 1086867"/>
                <a:gd name="T3" fmla="*/ 213984 h 677673"/>
                <a:gd name="T4" fmla="*/ 1086170 w 1086867"/>
                <a:gd name="T5" fmla="*/ 267542 h 677673"/>
                <a:gd name="T6" fmla="*/ 1081200 w 1086867"/>
                <a:gd name="T7" fmla="*/ 304182 h 677673"/>
                <a:gd name="T8" fmla="*/ 1071265 w 1086867"/>
                <a:gd name="T9" fmla="*/ 344765 h 677673"/>
                <a:gd name="T10" fmla="*/ 1057380 w 1086867"/>
                <a:gd name="T11" fmla="*/ 388402 h 677673"/>
                <a:gd name="T12" fmla="*/ 1037508 w 1086867"/>
                <a:gd name="T13" fmla="*/ 433056 h 677673"/>
                <a:gd name="T14" fmla="*/ 1009740 w 1086867"/>
                <a:gd name="T15" fmla="*/ 477583 h 677673"/>
                <a:gd name="T16" fmla="*/ 975093 w 1086867"/>
                <a:gd name="T17" fmla="*/ 521222 h 677673"/>
                <a:gd name="T18" fmla="*/ 932420 w 1086867"/>
                <a:gd name="T19" fmla="*/ 561805 h 677673"/>
                <a:gd name="T20" fmla="*/ 878921 w 1086867"/>
                <a:gd name="T21" fmla="*/ 599462 h 677673"/>
                <a:gd name="T22" fmla="*/ 814339 w 1086867"/>
                <a:gd name="T23" fmla="*/ 630122 h 677673"/>
                <a:gd name="T24" fmla="*/ 738930 w 1086867"/>
                <a:gd name="T25" fmla="*/ 654929 h 677673"/>
                <a:gd name="T26" fmla="*/ 650784 w 1086867"/>
                <a:gd name="T27" fmla="*/ 670832 h 677673"/>
                <a:gd name="T28" fmla="*/ 548499 w 1086867"/>
                <a:gd name="T29" fmla="*/ 677831 h 677673"/>
                <a:gd name="T30" fmla="*/ 529775 w 1086867"/>
                <a:gd name="T31" fmla="*/ 678848 h 677673"/>
                <a:gd name="T32" fmla="*/ 480094 w 1086867"/>
                <a:gd name="T33" fmla="*/ 676688 h 677673"/>
                <a:gd name="T34" fmla="*/ 433601 w 1086867"/>
                <a:gd name="T35" fmla="*/ 671722 h 677673"/>
                <a:gd name="T36" fmla="*/ 371056 w 1086867"/>
                <a:gd name="T37" fmla="*/ 660912 h 677673"/>
                <a:gd name="T38" fmla="*/ 337303 w 1086867"/>
                <a:gd name="T39" fmla="*/ 652005 h 677673"/>
                <a:gd name="T40" fmla="*/ 303545 w 1086867"/>
                <a:gd name="T41" fmla="*/ 640046 h 677673"/>
                <a:gd name="T42" fmla="*/ 267879 w 1086867"/>
                <a:gd name="T43" fmla="*/ 626305 h 677673"/>
                <a:gd name="T44" fmla="*/ 233103 w 1086867"/>
                <a:gd name="T45" fmla="*/ 609386 h 677673"/>
                <a:gd name="T46" fmla="*/ 199476 w 1086867"/>
                <a:gd name="T47" fmla="*/ 588523 h 677673"/>
                <a:gd name="T48" fmla="*/ 165723 w 1086867"/>
                <a:gd name="T49" fmla="*/ 564859 h 677673"/>
                <a:gd name="T50" fmla="*/ 133875 w 1086867"/>
                <a:gd name="T51" fmla="*/ 537125 h 677673"/>
                <a:gd name="T52" fmla="*/ 104194 w 1086867"/>
                <a:gd name="T53" fmla="*/ 505445 h 677673"/>
                <a:gd name="T54" fmla="*/ 77447 w 1086867"/>
                <a:gd name="T55" fmla="*/ 468679 h 677673"/>
                <a:gd name="T56" fmla="*/ 53628 w 1086867"/>
                <a:gd name="T57" fmla="*/ 427080 h 677673"/>
                <a:gd name="T58" fmla="*/ 33753 w 1086867"/>
                <a:gd name="T59" fmla="*/ 380515 h 677673"/>
                <a:gd name="T60" fmla="*/ 17962 w 1086867"/>
                <a:gd name="T61" fmla="*/ 327972 h 677673"/>
                <a:gd name="T62" fmla="*/ 5989 w 1086867"/>
                <a:gd name="T63" fmla="*/ 270470 h 677673"/>
                <a:gd name="T64" fmla="*/ 0 w 1086867"/>
                <a:gd name="T65" fmla="*/ 207112 h 677673"/>
                <a:gd name="T66" fmla="*/ 0 w 1086867"/>
                <a:gd name="T67" fmla="*/ 205081 h 677673"/>
                <a:gd name="T68" fmla="*/ 1016 w 1086867"/>
                <a:gd name="T69" fmla="*/ 198209 h 677673"/>
                <a:gd name="T70" fmla="*/ 9045 w 1086867"/>
                <a:gd name="T71" fmla="*/ 174290 h 677673"/>
                <a:gd name="T72" fmla="*/ 29809 w 1086867"/>
                <a:gd name="T73" fmla="*/ 141595 h 677673"/>
                <a:gd name="T74" fmla="*/ 70441 w 1086867"/>
                <a:gd name="T75" fmla="*/ 103050 h 677673"/>
                <a:gd name="T76" fmla="*/ 100250 w 1086867"/>
                <a:gd name="T77" fmla="*/ 84221 h 677673"/>
                <a:gd name="T78" fmla="*/ 136931 w 1086867"/>
                <a:gd name="T79" fmla="*/ 65390 h 677673"/>
                <a:gd name="T80" fmla="*/ 181514 w 1086867"/>
                <a:gd name="T81" fmla="*/ 47454 h 677673"/>
                <a:gd name="T82" fmla="*/ 236163 w 1086867"/>
                <a:gd name="T83" fmla="*/ 32567 h 677673"/>
                <a:gd name="T84" fmla="*/ 298576 w 1086867"/>
                <a:gd name="T85" fmla="*/ 18830 h 677673"/>
                <a:gd name="T86" fmla="*/ 372969 w 1086867"/>
                <a:gd name="T87" fmla="*/ 8903 h 677673"/>
                <a:gd name="T88" fmla="*/ 458310 w 1086867"/>
                <a:gd name="T89" fmla="*/ 1905 h 677673"/>
                <a:gd name="T90" fmla="*/ 555505 w 1086867"/>
                <a:gd name="T91" fmla="*/ 0 h 677673"/>
                <a:gd name="T92" fmla="*/ 578305 w 1086867"/>
                <a:gd name="T93" fmla="*/ 0 h 677673"/>
                <a:gd name="T94" fmla="*/ 637791 w 1086867"/>
                <a:gd name="T95" fmla="*/ 2927 h 677673"/>
                <a:gd name="T96" fmla="*/ 677533 w 1086867"/>
                <a:gd name="T97" fmla="*/ 5848 h 677673"/>
                <a:gd name="T98" fmla="*/ 721225 w 1086867"/>
                <a:gd name="T99" fmla="*/ 9919 h 677673"/>
                <a:gd name="T100" fmla="*/ 768737 w 1086867"/>
                <a:gd name="T101" fmla="*/ 15775 h 677673"/>
                <a:gd name="T102" fmla="*/ 818288 w 1086867"/>
                <a:gd name="T103" fmla="*/ 23791 h 677673"/>
                <a:gd name="T104" fmla="*/ 867965 w 1086867"/>
                <a:gd name="T105" fmla="*/ 34733 h 677673"/>
                <a:gd name="T106" fmla="*/ 915606 w 1086867"/>
                <a:gd name="T107" fmla="*/ 47454 h 677673"/>
                <a:gd name="T108" fmla="*/ 960189 w 1086867"/>
                <a:gd name="T109" fmla="*/ 62335 h 677673"/>
                <a:gd name="T110" fmla="*/ 1000951 w 1086867"/>
                <a:gd name="T111" fmla="*/ 81293 h 677673"/>
                <a:gd name="T112" fmla="*/ 1035599 w 1086867"/>
                <a:gd name="T113" fmla="*/ 104068 h 677673"/>
                <a:gd name="T114" fmla="*/ 1063368 w 1086867"/>
                <a:gd name="T115" fmla="*/ 129763 h 677673"/>
                <a:gd name="T116" fmla="*/ 1081200 w 1086867"/>
                <a:gd name="T117" fmla="*/ 159536 h 6776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86867"/>
                <a:gd name="T178" fmla="*/ 0 h 677673"/>
                <a:gd name="T179" fmla="*/ 1086867 w 1086867"/>
                <a:gd name="T180" fmla="*/ 677673 h 6776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86867" h="677673">
                  <a:moveTo>
                    <a:pt x="1085850" y="192913"/>
                  </a:moveTo>
                  <a:lnTo>
                    <a:pt x="1086866" y="213613"/>
                  </a:lnTo>
                  <a:lnTo>
                    <a:pt x="1082929" y="267080"/>
                  </a:lnTo>
                  <a:lnTo>
                    <a:pt x="1077975" y="303657"/>
                  </a:lnTo>
                  <a:lnTo>
                    <a:pt x="1068069" y="344170"/>
                  </a:lnTo>
                  <a:lnTo>
                    <a:pt x="1054226" y="387730"/>
                  </a:lnTo>
                  <a:lnTo>
                    <a:pt x="1034414" y="432307"/>
                  </a:lnTo>
                  <a:lnTo>
                    <a:pt x="1006729" y="476757"/>
                  </a:lnTo>
                  <a:lnTo>
                    <a:pt x="972185" y="520319"/>
                  </a:lnTo>
                  <a:lnTo>
                    <a:pt x="929639" y="560832"/>
                  </a:lnTo>
                  <a:lnTo>
                    <a:pt x="876300" y="598423"/>
                  </a:lnTo>
                  <a:lnTo>
                    <a:pt x="811911" y="629030"/>
                  </a:lnTo>
                  <a:lnTo>
                    <a:pt x="736726" y="653795"/>
                  </a:lnTo>
                  <a:lnTo>
                    <a:pt x="648843" y="669670"/>
                  </a:lnTo>
                  <a:lnTo>
                    <a:pt x="546862" y="676655"/>
                  </a:lnTo>
                  <a:lnTo>
                    <a:pt x="528193" y="677672"/>
                  </a:lnTo>
                  <a:lnTo>
                    <a:pt x="478662" y="675513"/>
                  </a:lnTo>
                  <a:lnTo>
                    <a:pt x="432307" y="670560"/>
                  </a:lnTo>
                  <a:lnTo>
                    <a:pt x="369950" y="659764"/>
                  </a:lnTo>
                  <a:lnTo>
                    <a:pt x="336295" y="650875"/>
                  </a:lnTo>
                  <a:lnTo>
                    <a:pt x="302641" y="638936"/>
                  </a:lnTo>
                  <a:lnTo>
                    <a:pt x="267081" y="625220"/>
                  </a:lnTo>
                  <a:lnTo>
                    <a:pt x="232410" y="608329"/>
                  </a:lnTo>
                  <a:lnTo>
                    <a:pt x="198881" y="587501"/>
                  </a:lnTo>
                  <a:lnTo>
                    <a:pt x="165226" y="563879"/>
                  </a:lnTo>
                  <a:lnTo>
                    <a:pt x="133476" y="536194"/>
                  </a:lnTo>
                  <a:lnTo>
                    <a:pt x="103886" y="504570"/>
                  </a:lnTo>
                  <a:lnTo>
                    <a:pt x="77216" y="467867"/>
                  </a:lnTo>
                  <a:lnTo>
                    <a:pt x="53467" y="426338"/>
                  </a:lnTo>
                  <a:lnTo>
                    <a:pt x="33655" y="379857"/>
                  </a:lnTo>
                  <a:lnTo>
                    <a:pt x="17906" y="327405"/>
                  </a:lnTo>
                  <a:lnTo>
                    <a:pt x="5968" y="270001"/>
                  </a:lnTo>
                  <a:lnTo>
                    <a:pt x="0" y="206755"/>
                  </a:lnTo>
                  <a:lnTo>
                    <a:pt x="0" y="204724"/>
                  </a:lnTo>
                  <a:lnTo>
                    <a:pt x="1016" y="197866"/>
                  </a:lnTo>
                  <a:lnTo>
                    <a:pt x="9017" y="173989"/>
                  </a:lnTo>
                  <a:lnTo>
                    <a:pt x="29718" y="141350"/>
                  </a:lnTo>
                  <a:lnTo>
                    <a:pt x="70231" y="102869"/>
                  </a:lnTo>
                  <a:lnTo>
                    <a:pt x="99949" y="84074"/>
                  </a:lnTo>
                  <a:lnTo>
                    <a:pt x="136525" y="65278"/>
                  </a:lnTo>
                  <a:lnTo>
                    <a:pt x="180975" y="47370"/>
                  </a:lnTo>
                  <a:lnTo>
                    <a:pt x="235457" y="32511"/>
                  </a:lnTo>
                  <a:lnTo>
                    <a:pt x="297687" y="18795"/>
                  </a:lnTo>
                  <a:lnTo>
                    <a:pt x="371856" y="8889"/>
                  </a:lnTo>
                  <a:lnTo>
                    <a:pt x="456945" y="1905"/>
                  </a:lnTo>
                  <a:lnTo>
                    <a:pt x="553847" y="0"/>
                  </a:lnTo>
                  <a:lnTo>
                    <a:pt x="576580" y="0"/>
                  </a:lnTo>
                  <a:lnTo>
                    <a:pt x="635888" y="2920"/>
                  </a:lnTo>
                  <a:lnTo>
                    <a:pt x="675512" y="5841"/>
                  </a:lnTo>
                  <a:lnTo>
                    <a:pt x="719074" y="9905"/>
                  </a:lnTo>
                  <a:lnTo>
                    <a:pt x="766444" y="15747"/>
                  </a:lnTo>
                  <a:lnTo>
                    <a:pt x="815848" y="23749"/>
                  </a:lnTo>
                  <a:lnTo>
                    <a:pt x="865377" y="34670"/>
                  </a:lnTo>
                  <a:lnTo>
                    <a:pt x="912875" y="47370"/>
                  </a:lnTo>
                  <a:lnTo>
                    <a:pt x="957325" y="62230"/>
                  </a:lnTo>
                  <a:lnTo>
                    <a:pt x="997966" y="81153"/>
                  </a:lnTo>
                  <a:lnTo>
                    <a:pt x="1032510" y="103886"/>
                  </a:lnTo>
                  <a:lnTo>
                    <a:pt x="1060195" y="129539"/>
                  </a:lnTo>
                  <a:lnTo>
                    <a:pt x="1077975" y="159258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19" name="Полилиния 10"/>
            <p:cNvSpPr>
              <a:spLocks noChangeArrowheads="1"/>
            </p:cNvSpPr>
            <p:nvPr/>
          </p:nvSpPr>
          <p:spPr bwMode="auto">
            <a:xfrm>
              <a:off x="5206965" y="407661"/>
              <a:ext cx="741289" cy="1009618"/>
            </a:xfrm>
            <a:custGeom>
              <a:avLst/>
              <a:gdLst>
                <a:gd name="T0" fmla="*/ 605961 w 741680"/>
                <a:gd name="T1" fmla="*/ 4939 h 1010031"/>
                <a:gd name="T2" fmla="*/ 653158 w 741680"/>
                <a:gd name="T3" fmla="*/ 0 h 1010031"/>
                <a:gd name="T4" fmla="*/ 679856 w 741680"/>
                <a:gd name="T5" fmla="*/ 3040 h 1010031"/>
                <a:gd name="T6" fmla="*/ 706427 w 741680"/>
                <a:gd name="T7" fmla="*/ 11903 h 1010031"/>
                <a:gd name="T8" fmla="*/ 727053 w 741680"/>
                <a:gd name="T9" fmla="*/ 28617 h 1010031"/>
                <a:gd name="T10" fmla="*/ 738946 w 741680"/>
                <a:gd name="T11" fmla="*/ 55210 h 1010031"/>
                <a:gd name="T12" fmla="*/ 738946 w 741680"/>
                <a:gd name="T13" fmla="*/ 95738 h 1010031"/>
                <a:gd name="T14" fmla="*/ 735911 w 741680"/>
                <a:gd name="T15" fmla="*/ 99662 h 1010031"/>
                <a:gd name="T16" fmla="*/ 729076 w 741680"/>
                <a:gd name="T17" fmla="*/ 112453 h 1010031"/>
                <a:gd name="T18" fmla="*/ 663027 w 741680"/>
                <a:gd name="T19" fmla="*/ 218952 h 1010031"/>
                <a:gd name="T20" fmla="*/ 618615 w 741680"/>
                <a:gd name="T21" fmla="*/ 293038 h 1010031"/>
                <a:gd name="T22" fmla="*/ 595081 w 741680"/>
                <a:gd name="T23" fmla="*/ 330524 h 1010031"/>
                <a:gd name="T24" fmla="*/ 513213 w 741680"/>
                <a:gd name="T25" fmla="*/ 469570 h 1010031"/>
                <a:gd name="T26" fmla="*/ 479809 w 741680"/>
                <a:gd name="T27" fmla="*/ 528709 h 1010031"/>
                <a:gd name="T28" fmla="*/ 463107 w 741680"/>
                <a:gd name="T29" fmla="*/ 579112 h 1010031"/>
                <a:gd name="T30" fmla="*/ 451086 w 741680"/>
                <a:gd name="T31" fmla="*/ 639263 h 1010031"/>
                <a:gd name="T32" fmla="*/ 444253 w 741680"/>
                <a:gd name="T33" fmla="*/ 696378 h 1010031"/>
                <a:gd name="T34" fmla="*/ 440330 w 741680"/>
                <a:gd name="T35" fmla="*/ 756655 h 1010031"/>
                <a:gd name="T36" fmla="*/ 431474 w 741680"/>
                <a:gd name="T37" fmla="*/ 815795 h 1010031"/>
                <a:gd name="T38" fmla="*/ 416670 w 741680"/>
                <a:gd name="T39" fmla="*/ 864043 h 1010031"/>
                <a:gd name="T40" fmla="*/ 391110 w 741680"/>
                <a:gd name="T41" fmla="*/ 914444 h 1010031"/>
                <a:gd name="T42" fmla="*/ 373397 w 741680"/>
                <a:gd name="T43" fmla="*/ 937113 h 1010031"/>
                <a:gd name="T44" fmla="*/ 327084 w 741680"/>
                <a:gd name="T45" fmla="*/ 976624 h 1010031"/>
                <a:gd name="T46" fmla="*/ 297478 w 741680"/>
                <a:gd name="T47" fmla="*/ 991439 h 1010031"/>
                <a:gd name="T48" fmla="*/ 263946 w 741680"/>
                <a:gd name="T49" fmla="*/ 1002204 h 1010031"/>
                <a:gd name="T50" fmla="*/ 224466 w 741680"/>
                <a:gd name="T51" fmla="*/ 1007143 h 1010031"/>
                <a:gd name="T52" fmla="*/ 180182 w 741680"/>
                <a:gd name="T53" fmla="*/ 1007143 h 1010031"/>
                <a:gd name="T54" fmla="*/ 136910 w 741680"/>
                <a:gd name="T55" fmla="*/ 1001190 h 1010031"/>
                <a:gd name="T56" fmla="*/ 100467 w 741680"/>
                <a:gd name="T57" fmla="*/ 991439 h 1010031"/>
                <a:gd name="T58" fmla="*/ 70861 w 741680"/>
                <a:gd name="T59" fmla="*/ 976624 h 1010031"/>
                <a:gd name="T60" fmla="*/ 47196 w 741680"/>
                <a:gd name="T61" fmla="*/ 958767 h 1010031"/>
                <a:gd name="T62" fmla="*/ 28470 w 741680"/>
                <a:gd name="T63" fmla="*/ 937999 h 1010031"/>
                <a:gd name="T64" fmla="*/ 14803 w 741680"/>
                <a:gd name="T65" fmla="*/ 915458 h 1010031"/>
                <a:gd name="T66" fmla="*/ 5820 w 741680"/>
                <a:gd name="T67" fmla="*/ 891776 h 1010031"/>
                <a:gd name="T68" fmla="*/ 889 w 741680"/>
                <a:gd name="T69" fmla="*/ 866196 h 1010031"/>
                <a:gd name="T70" fmla="*/ 0 w 741680"/>
                <a:gd name="T71" fmla="*/ 815795 h 1010031"/>
                <a:gd name="T72" fmla="*/ 6830 w 741680"/>
                <a:gd name="T73" fmla="*/ 768432 h 1010031"/>
                <a:gd name="T74" fmla="*/ 24547 w 741680"/>
                <a:gd name="T75" fmla="*/ 716133 h 1010031"/>
                <a:gd name="T76" fmla="*/ 30495 w 741680"/>
                <a:gd name="T77" fmla="*/ 706255 h 1010031"/>
                <a:gd name="T78" fmla="*/ 68963 w 741680"/>
                <a:gd name="T79" fmla="*/ 654079 h 1010031"/>
                <a:gd name="T80" fmla="*/ 119066 w 741680"/>
                <a:gd name="T81" fmla="*/ 600766 h 1010031"/>
                <a:gd name="T82" fmla="*/ 167528 w 741680"/>
                <a:gd name="T83" fmla="*/ 559356 h 1010031"/>
                <a:gd name="T84" fmla="*/ 227506 w 741680"/>
                <a:gd name="T85" fmla="*/ 518831 h 1010031"/>
                <a:gd name="T86" fmla="*/ 269892 w 741680"/>
                <a:gd name="T87" fmla="*/ 493251 h 1010031"/>
                <a:gd name="T88" fmla="*/ 319114 w 741680"/>
                <a:gd name="T89" fmla="*/ 441962 h 1010031"/>
                <a:gd name="T90" fmla="*/ 346825 w 741680"/>
                <a:gd name="T91" fmla="*/ 407516 h 1010031"/>
                <a:gd name="T92" fmla="*/ 376305 w 741680"/>
                <a:gd name="T93" fmla="*/ 368893 h 1010031"/>
                <a:gd name="T94" fmla="*/ 405914 w 741680"/>
                <a:gd name="T95" fmla="*/ 326468 h 1010031"/>
                <a:gd name="T96" fmla="*/ 465005 w 741680"/>
                <a:gd name="T97" fmla="*/ 237700 h 1010031"/>
                <a:gd name="T98" fmla="*/ 519161 w 741680"/>
                <a:gd name="T99" fmla="*/ 150949 h 10100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41680"/>
                <a:gd name="T151" fmla="*/ 0 h 1010031"/>
                <a:gd name="T152" fmla="*/ 741680 w 741680"/>
                <a:gd name="T153" fmla="*/ 1010031 h 10100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41680" h="1010031">
                  <a:moveTo>
                    <a:pt x="608202" y="4953"/>
                  </a:moveTo>
                  <a:lnTo>
                    <a:pt x="655573" y="0"/>
                  </a:lnTo>
                  <a:lnTo>
                    <a:pt x="682371" y="3047"/>
                  </a:lnTo>
                  <a:lnTo>
                    <a:pt x="709040" y="11938"/>
                  </a:lnTo>
                  <a:lnTo>
                    <a:pt x="729741" y="28701"/>
                  </a:lnTo>
                  <a:lnTo>
                    <a:pt x="741679" y="55371"/>
                  </a:lnTo>
                  <a:lnTo>
                    <a:pt x="741679" y="96011"/>
                  </a:lnTo>
                  <a:lnTo>
                    <a:pt x="738632" y="99949"/>
                  </a:lnTo>
                  <a:lnTo>
                    <a:pt x="731773" y="112775"/>
                  </a:lnTo>
                  <a:lnTo>
                    <a:pt x="665479" y="219582"/>
                  </a:lnTo>
                  <a:lnTo>
                    <a:pt x="620902" y="293878"/>
                  </a:lnTo>
                  <a:lnTo>
                    <a:pt x="597281" y="331469"/>
                  </a:lnTo>
                  <a:lnTo>
                    <a:pt x="515111" y="470915"/>
                  </a:lnTo>
                  <a:lnTo>
                    <a:pt x="481584" y="530224"/>
                  </a:lnTo>
                  <a:lnTo>
                    <a:pt x="464820" y="580771"/>
                  </a:lnTo>
                  <a:lnTo>
                    <a:pt x="452754" y="641096"/>
                  </a:lnTo>
                  <a:lnTo>
                    <a:pt x="445896" y="698373"/>
                  </a:lnTo>
                  <a:lnTo>
                    <a:pt x="441959" y="758824"/>
                  </a:lnTo>
                  <a:lnTo>
                    <a:pt x="433070" y="818133"/>
                  </a:lnTo>
                  <a:lnTo>
                    <a:pt x="418210" y="866520"/>
                  </a:lnTo>
                  <a:lnTo>
                    <a:pt x="392557" y="917066"/>
                  </a:lnTo>
                  <a:lnTo>
                    <a:pt x="374777" y="939799"/>
                  </a:lnTo>
                  <a:lnTo>
                    <a:pt x="328295" y="979423"/>
                  </a:lnTo>
                  <a:lnTo>
                    <a:pt x="298577" y="994282"/>
                  </a:lnTo>
                  <a:lnTo>
                    <a:pt x="264921" y="1005077"/>
                  </a:lnTo>
                  <a:lnTo>
                    <a:pt x="225297" y="1010030"/>
                  </a:lnTo>
                  <a:lnTo>
                    <a:pt x="180847" y="1010030"/>
                  </a:lnTo>
                  <a:lnTo>
                    <a:pt x="137414" y="1004061"/>
                  </a:lnTo>
                  <a:lnTo>
                    <a:pt x="100838" y="994282"/>
                  </a:lnTo>
                  <a:lnTo>
                    <a:pt x="71120" y="979423"/>
                  </a:lnTo>
                  <a:lnTo>
                    <a:pt x="47371" y="961516"/>
                  </a:lnTo>
                  <a:lnTo>
                    <a:pt x="28575" y="940688"/>
                  </a:lnTo>
                  <a:lnTo>
                    <a:pt x="14859" y="918082"/>
                  </a:lnTo>
                  <a:lnTo>
                    <a:pt x="5841" y="894333"/>
                  </a:lnTo>
                  <a:lnTo>
                    <a:pt x="889" y="868679"/>
                  </a:lnTo>
                  <a:lnTo>
                    <a:pt x="0" y="818133"/>
                  </a:lnTo>
                  <a:lnTo>
                    <a:pt x="6858" y="770635"/>
                  </a:lnTo>
                  <a:lnTo>
                    <a:pt x="24638" y="718185"/>
                  </a:lnTo>
                  <a:lnTo>
                    <a:pt x="30607" y="708279"/>
                  </a:lnTo>
                  <a:lnTo>
                    <a:pt x="69215" y="655954"/>
                  </a:lnTo>
                  <a:lnTo>
                    <a:pt x="119507" y="602488"/>
                  </a:lnTo>
                  <a:lnTo>
                    <a:pt x="168147" y="560959"/>
                  </a:lnTo>
                  <a:lnTo>
                    <a:pt x="228346" y="520318"/>
                  </a:lnTo>
                  <a:lnTo>
                    <a:pt x="270890" y="494665"/>
                  </a:lnTo>
                  <a:lnTo>
                    <a:pt x="320294" y="443229"/>
                  </a:lnTo>
                  <a:lnTo>
                    <a:pt x="348107" y="408685"/>
                  </a:lnTo>
                  <a:lnTo>
                    <a:pt x="377697" y="369950"/>
                  </a:lnTo>
                  <a:lnTo>
                    <a:pt x="407415" y="327406"/>
                  </a:lnTo>
                  <a:lnTo>
                    <a:pt x="466725" y="238379"/>
                  </a:lnTo>
                  <a:lnTo>
                    <a:pt x="521081" y="151383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0" name="Полилиния 11"/>
            <p:cNvSpPr>
              <a:spLocks noChangeArrowheads="1"/>
            </p:cNvSpPr>
            <p:nvPr/>
          </p:nvSpPr>
          <p:spPr bwMode="auto">
            <a:xfrm>
              <a:off x="4195826" y="128270"/>
              <a:ext cx="1082568" cy="1127089"/>
            </a:xfrm>
            <a:custGeom>
              <a:avLst/>
              <a:gdLst>
                <a:gd name="T0" fmla="*/ 836626 w 1082929"/>
                <a:gd name="T1" fmla="*/ 971470 h 1126744"/>
                <a:gd name="T2" fmla="*/ 775553 w 1082929"/>
                <a:gd name="T3" fmla="*/ 1059670 h 1126744"/>
                <a:gd name="T4" fmla="*/ 750846 w 1082929"/>
                <a:gd name="T5" fmla="*/ 1101288 h 1126744"/>
                <a:gd name="T6" fmla="*/ 701561 w 1082929"/>
                <a:gd name="T7" fmla="*/ 1125215 h 1126744"/>
                <a:gd name="T8" fmla="*/ 643401 w 1082929"/>
                <a:gd name="T9" fmla="*/ 1128142 h 1126744"/>
                <a:gd name="T10" fmla="*/ 605900 w 1082929"/>
                <a:gd name="T11" fmla="*/ 1115288 h 1126744"/>
                <a:gd name="T12" fmla="*/ 562310 w 1082929"/>
                <a:gd name="T13" fmla="*/ 1036887 h 1126744"/>
                <a:gd name="T14" fmla="*/ 479575 w 1082929"/>
                <a:gd name="T15" fmla="*/ 922851 h 1126744"/>
                <a:gd name="T16" fmla="*/ 403550 w 1082929"/>
                <a:gd name="T17" fmla="*/ 865323 h 1126744"/>
                <a:gd name="T18" fmla="*/ 361105 w 1082929"/>
                <a:gd name="T19" fmla="*/ 852597 h 1126744"/>
                <a:gd name="T20" fmla="*/ 298007 w 1082929"/>
                <a:gd name="T21" fmla="*/ 865323 h 1126744"/>
                <a:gd name="T22" fmla="*/ 188535 w 1082929"/>
                <a:gd name="T23" fmla="*/ 905033 h 1126744"/>
                <a:gd name="T24" fmla="*/ 132280 w 1082929"/>
                <a:gd name="T25" fmla="*/ 906052 h 1126744"/>
                <a:gd name="T26" fmla="*/ 67155 w 1082929"/>
                <a:gd name="T27" fmla="*/ 873343 h 1126744"/>
                <a:gd name="T28" fmla="*/ 20778 w 1082929"/>
                <a:gd name="T29" fmla="*/ 805886 h 1126744"/>
                <a:gd name="T30" fmla="*/ 0 w 1082929"/>
                <a:gd name="T31" fmla="*/ 709798 h 1126744"/>
                <a:gd name="T32" fmla="*/ 15840 w 1082929"/>
                <a:gd name="T33" fmla="*/ 606707 h 1126744"/>
                <a:gd name="T34" fmla="*/ 51443 w 1082929"/>
                <a:gd name="T35" fmla="*/ 551090 h 1126744"/>
                <a:gd name="T36" fmla="*/ 134178 w 1082929"/>
                <a:gd name="T37" fmla="*/ 493562 h 1126744"/>
                <a:gd name="T38" fmla="*/ 155845 w 1082929"/>
                <a:gd name="T39" fmla="*/ 485797 h 1126744"/>
                <a:gd name="T40" fmla="*/ 143047 w 1082929"/>
                <a:gd name="T41" fmla="*/ 463908 h 1126744"/>
                <a:gd name="T42" fmla="*/ 124295 w 1082929"/>
                <a:gd name="T43" fmla="*/ 417326 h 1126744"/>
                <a:gd name="T44" fmla="*/ 124295 w 1082929"/>
                <a:gd name="T45" fmla="*/ 367688 h 1126744"/>
                <a:gd name="T46" fmla="*/ 171685 w 1082929"/>
                <a:gd name="T47" fmla="*/ 265615 h 1126744"/>
                <a:gd name="T48" fmla="*/ 277227 w 1082929"/>
                <a:gd name="T49" fmla="*/ 167489 h 1126744"/>
                <a:gd name="T50" fmla="*/ 374028 w 1082929"/>
                <a:gd name="T51" fmla="*/ 124852 h 1126744"/>
                <a:gd name="T52" fmla="*/ 434087 w 1082929"/>
                <a:gd name="T53" fmla="*/ 116838 h 1126744"/>
                <a:gd name="T54" fmla="*/ 510111 w 1082929"/>
                <a:gd name="T55" fmla="*/ 128923 h 1126744"/>
                <a:gd name="T56" fmla="*/ 515050 w 1082929"/>
                <a:gd name="T57" fmla="*/ 117981 h 1126744"/>
                <a:gd name="T58" fmla="*/ 559523 w 1082929"/>
                <a:gd name="T59" fmla="*/ 55491 h 1126744"/>
                <a:gd name="T60" fmla="*/ 631491 w 1082929"/>
                <a:gd name="T61" fmla="*/ 14894 h 1126744"/>
                <a:gd name="T62" fmla="*/ 734123 w 1082929"/>
                <a:gd name="T63" fmla="*/ 0 h 1126744"/>
                <a:gd name="T64" fmla="*/ 838653 w 1082929"/>
                <a:gd name="T65" fmla="*/ 7888 h 1126744"/>
                <a:gd name="T66" fmla="*/ 933425 w 1082929"/>
                <a:gd name="T67" fmla="*/ 40596 h 1126744"/>
                <a:gd name="T68" fmla="*/ 995511 w 1082929"/>
                <a:gd name="T69" fmla="*/ 93161 h 1126744"/>
                <a:gd name="T70" fmla="*/ 1025160 w 1082929"/>
                <a:gd name="T71" fmla="*/ 150690 h 1126744"/>
                <a:gd name="T72" fmla="*/ 1046826 w 1082929"/>
                <a:gd name="T73" fmla="*/ 265615 h 1126744"/>
                <a:gd name="T74" fmla="*/ 1034028 w 1082929"/>
                <a:gd name="T75" fmla="*/ 345927 h 1126744"/>
                <a:gd name="T76" fmla="*/ 1008435 w 1082929"/>
                <a:gd name="T77" fmla="*/ 414274 h 1126744"/>
                <a:gd name="T78" fmla="*/ 986642 w 1082929"/>
                <a:gd name="T79" fmla="*/ 491650 h 1126744"/>
                <a:gd name="T80" fmla="*/ 984613 w 1082929"/>
                <a:gd name="T81" fmla="*/ 573998 h 1126744"/>
                <a:gd name="T82" fmla="*/ 1001466 w 1082929"/>
                <a:gd name="T83" fmla="*/ 643364 h 1126744"/>
                <a:gd name="T84" fmla="*/ 1046826 w 1082929"/>
                <a:gd name="T85" fmla="*/ 735507 h 1126744"/>
                <a:gd name="T86" fmla="*/ 1080403 w 1082929"/>
                <a:gd name="T87" fmla="*/ 820779 h 1126744"/>
                <a:gd name="T88" fmla="*/ 1069508 w 1082929"/>
                <a:gd name="T89" fmla="*/ 864431 h 1126744"/>
                <a:gd name="T90" fmla="*/ 1039984 w 1082929"/>
                <a:gd name="T91" fmla="*/ 895107 h 1126744"/>
                <a:gd name="T92" fmla="*/ 962948 w 1082929"/>
                <a:gd name="T93" fmla="*/ 916996 h 11267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2929"/>
                <a:gd name="T142" fmla="*/ 0 h 1126744"/>
                <a:gd name="T143" fmla="*/ 1082929 w 1082929"/>
                <a:gd name="T144" fmla="*/ 1126744 h 11267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2929" h="1126744">
                  <a:moveTo>
                    <a:pt x="880109" y="941705"/>
                  </a:moveTo>
                  <a:lnTo>
                    <a:pt x="838581" y="969391"/>
                  </a:lnTo>
                  <a:lnTo>
                    <a:pt x="808989" y="1001141"/>
                  </a:lnTo>
                  <a:lnTo>
                    <a:pt x="777366" y="1057402"/>
                  </a:lnTo>
                  <a:lnTo>
                    <a:pt x="761491" y="1090168"/>
                  </a:lnTo>
                  <a:lnTo>
                    <a:pt x="752602" y="1098930"/>
                  </a:lnTo>
                  <a:lnTo>
                    <a:pt x="729869" y="1113790"/>
                  </a:lnTo>
                  <a:lnTo>
                    <a:pt x="703199" y="1122807"/>
                  </a:lnTo>
                  <a:lnTo>
                    <a:pt x="673481" y="1126743"/>
                  </a:lnTo>
                  <a:lnTo>
                    <a:pt x="644906" y="1125727"/>
                  </a:lnTo>
                  <a:lnTo>
                    <a:pt x="619125" y="1118743"/>
                  </a:lnTo>
                  <a:lnTo>
                    <a:pt x="607314" y="1112901"/>
                  </a:lnTo>
                  <a:lnTo>
                    <a:pt x="590422" y="1096010"/>
                  </a:lnTo>
                  <a:lnTo>
                    <a:pt x="563626" y="1034668"/>
                  </a:lnTo>
                  <a:lnTo>
                    <a:pt x="528193" y="977265"/>
                  </a:lnTo>
                  <a:lnTo>
                    <a:pt x="480695" y="920877"/>
                  </a:lnTo>
                  <a:lnTo>
                    <a:pt x="436118" y="883285"/>
                  </a:lnTo>
                  <a:lnTo>
                    <a:pt x="404495" y="863472"/>
                  </a:lnTo>
                  <a:lnTo>
                    <a:pt x="389635" y="856615"/>
                  </a:lnTo>
                  <a:lnTo>
                    <a:pt x="361950" y="850772"/>
                  </a:lnTo>
                  <a:lnTo>
                    <a:pt x="337312" y="851662"/>
                  </a:lnTo>
                  <a:lnTo>
                    <a:pt x="298703" y="863472"/>
                  </a:lnTo>
                  <a:lnTo>
                    <a:pt x="242315" y="887349"/>
                  </a:lnTo>
                  <a:lnTo>
                    <a:pt x="188976" y="903096"/>
                  </a:lnTo>
                  <a:lnTo>
                    <a:pt x="169164" y="906018"/>
                  </a:lnTo>
                  <a:lnTo>
                    <a:pt x="132588" y="904113"/>
                  </a:lnTo>
                  <a:lnTo>
                    <a:pt x="97916" y="892302"/>
                  </a:lnTo>
                  <a:lnTo>
                    <a:pt x="67309" y="871474"/>
                  </a:lnTo>
                  <a:lnTo>
                    <a:pt x="41656" y="841755"/>
                  </a:lnTo>
                  <a:lnTo>
                    <a:pt x="20827" y="804163"/>
                  </a:lnTo>
                  <a:lnTo>
                    <a:pt x="6984" y="759587"/>
                  </a:lnTo>
                  <a:lnTo>
                    <a:pt x="0" y="708279"/>
                  </a:lnTo>
                  <a:lnTo>
                    <a:pt x="2032" y="652906"/>
                  </a:lnTo>
                  <a:lnTo>
                    <a:pt x="15875" y="605408"/>
                  </a:lnTo>
                  <a:lnTo>
                    <a:pt x="38608" y="566800"/>
                  </a:lnTo>
                  <a:lnTo>
                    <a:pt x="51562" y="549910"/>
                  </a:lnTo>
                  <a:lnTo>
                    <a:pt x="94995" y="514349"/>
                  </a:lnTo>
                  <a:lnTo>
                    <a:pt x="134493" y="492505"/>
                  </a:lnTo>
                  <a:lnTo>
                    <a:pt x="151383" y="485647"/>
                  </a:lnTo>
                  <a:lnTo>
                    <a:pt x="156209" y="484758"/>
                  </a:lnTo>
                  <a:lnTo>
                    <a:pt x="158241" y="483742"/>
                  </a:lnTo>
                  <a:lnTo>
                    <a:pt x="143383" y="462914"/>
                  </a:lnTo>
                  <a:lnTo>
                    <a:pt x="131571" y="440181"/>
                  </a:lnTo>
                  <a:lnTo>
                    <a:pt x="124587" y="416432"/>
                  </a:lnTo>
                  <a:lnTo>
                    <a:pt x="122682" y="390778"/>
                  </a:lnTo>
                  <a:lnTo>
                    <a:pt x="124587" y="366903"/>
                  </a:lnTo>
                  <a:lnTo>
                    <a:pt x="139445" y="316610"/>
                  </a:lnTo>
                  <a:lnTo>
                    <a:pt x="172084" y="265048"/>
                  </a:lnTo>
                  <a:lnTo>
                    <a:pt x="220599" y="211709"/>
                  </a:lnTo>
                  <a:lnTo>
                    <a:pt x="277876" y="167132"/>
                  </a:lnTo>
                  <a:lnTo>
                    <a:pt x="316483" y="145414"/>
                  </a:lnTo>
                  <a:lnTo>
                    <a:pt x="374903" y="124586"/>
                  </a:lnTo>
                  <a:lnTo>
                    <a:pt x="396620" y="119634"/>
                  </a:lnTo>
                  <a:lnTo>
                    <a:pt x="435102" y="116586"/>
                  </a:lnTo>
                  <a:lnTo>
                    <a:pt x="491616" y="122682"/>
                  </a:lnTo>
                  <a:lnTo>
                    <a:pt x="511302" y="128650"/>
                  </a:lnTo>
                  <a:lnTo>
                    <a:pt x="512318" y="129539"/>
                  </a:lnTo>
                  <a:lnTo>
                    <a:pt x="516254" y="117729"/>
                  </a:lnTo>
                  <a:lnTo>
                    <a:pt x="543940" y="73151"/>
                  </a:lnTo>
                  <a:lnTo>
                    <a:pt x="560832" y="55372"/>
                  </a:lnTo>
                  <a:lnTo>
                    <a:pt x="606170" y="24765"/>
                  </a:lnTo>
                  <a:lnTo>
                    <a:pt x="632968" y="14859"/>
                  </a:lnTo>
                  <a:lnTo>
                    <a:pt x="690245" y="3936"/>
                  </a:lnTo>
                  <a:lnTo>
                    <a:pt x="735838" y="0"/>
                  </a:lnTo>
                  <a:lnTo>
                    <a:pt x="780288" y="889"/>
                  </a:lnTo>
                  <a:lnTo>
                    <a:pt x="840613" y="7874"/>
                  </a:lnTo>
                  <a:lnTo>
                    <a:pt x="898016" y="22733"/>
                  </a:lnTo>
                  <a:lnTo>
                    <a:pt x="935608" y="40512"/>
                  </a:lnTo>
                  <a:lnTo>
                    <a:pt x="969137" y="63245"/>
                  </a:lnTo>
                  <a:lnTo>
                    <a:pt x="997839" y="92964"/>
                  </a:lnTo>
                  <a:lnTo>
                    <a:pt x="1019556" y="129539"/>
                  </a:lnTo>
                  <a:lnTo>
                    <a:pt x="1027557" y="150368"/>
                  </a:lnTo>
                  <a:lnTo>
                    <a:pt x="1043304" y="213614"/>
                  </a:lnTo>
                  <a:lnTo>
                    <a:pt x="1049274" y="265048"/>
                  </a:lnTo>
                  <a:lnTo>
                    <a:pt x="1046352" y="308610"/>
                  </a:lnTo>
                  <a:lnTo>
                    <a:pt x="1036446" y="345185"/>
                  </a:lnTo>
                  <a:lnTo>
                    <a:pt x="1024508" y="379856"/>
                  </a:lnTo>
                  <a:lnTo>
                    <a:pt x="1010793" y="413385"/>
                  </a:lnTo>
                  <a:lnTo>
                    <a:pt x="997839" y="449071"/>
                  </a:lnTo>
                  <a:lnTo>
                    <a:pt x="988949" y="490600"/>
                  </a:lnTo>
                  <a:lnTo>
                    <a:pt x="985012" y="533146"/>
                  </a:lnTo>
                  <a:lnTo>
                    <a:pt x="986916" y="572769"/>
                  </a:lnTo>
                  <a:lnTo>
                    <a:pt x="993902" y="608330"/>
                  </a:lnTo>
                  <a:lnTo>
                    <a:pt x="1003808" y="641985"/>
                  </a:lnTo>
                  <a:lnTo>
                    <a:pt x="1016634" y="673607"/>
                  </a:lnTo>
                  <a:lnTo>
                    <a:pt x="1049274" y="733932"/>
                  </a:lnTo>
                  <a:lnTo>
                    <a:pt x="1078991" y="792352"/>
                  </a:lnTo>
                  <a:lnTo>
                    <a:pt x="1082928" y="819022"/>
                  </a:lnTo>
                  <a:lnTo>
                    <a:pt x="1080008" y="842771"/>
                  </a:lnTo>
                  <a:lnTo>
                    <a:pt x="1072007" y="862583"/>
                  </a:lnTo>
                  <a:lnTo>
                    <a:pt x="1058164" y="879347"/>
                  </a:lnTo>
                  <a:lnTo>
                    <a:pt x="1042415" y="893191"/>
                  </a:lnTo>
                  <a:lnTo>
                    <a:pt x="1024508" y="902207"/>
                  </a:lnTo>
                  <a:lnTo>
                    <a:pt x="965200" y="915035"/>
                  </a:lnTo>
                  <a:lnTo>
                    <a:pt x="906907" y="932815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1" name="Полилиния 12"/>
            <p:cNvSpPr>
              <a:spLocks noChangeArrowheads="1"/>
            </p:cNvSpPr>
            <p:nvPr/>
          </p:nvSpPr>
          <p:spPr bwMode="auto">
            <a:xfrm>
              <a:off x="4675204" y="1456965"/>
              <a:ext cx="1001614" cy="598469"/>
            </a:xfrm>
            <a:custGeom>
              <a:avLst/>
              <a:gdLst>
                <a:gd name="T0" fmla="*/ 355575 w 1001777"/>
                <a:gd name="T1" fmla="*/ 585089 h 597537"/>
                <a:gd name="T2" fmla="*/ 318153 w 1001777"/>
                <a:gd name="T3" fmla="*/ 574047 h 597537"/>
                <a:gd name="T4" fmla="*/ 281491 w 1001777"/>
                <a:gd name="T5" fmla="*/ 560050 h 597537"/>
                <a:gd name="T6" fmla="*/ 246862 w 1001777"/>
                <a:gd name="T7" fmla="*/ 544002 h 597537"/>
                <a:gd name="T8" fmla="*/ 213370 w 1001777"/>
                <a:gd name="T9" fmla="*/ 526154 h 597537"/>
                <a:gd name="T10" fmla="*/ 153115 w 1001777"/>
                <a:gd name="T11" fmla="*/ 483143 h 597537"/>
                <a:gd name="T12" fmla="*/ 100854 w 1001777"/>
                <a:gd name="T13" fmla="*/ 433068 h 597537"/>
                <a:gd name="T14" fmla="*/ 58355 w 1001777"/>
                <a:gd name="T15" fmla="*/ 376065 h 597537"/>
                <a:gd name="T16" fmla="*/ 41481 w 1001777"/>
                <a:gd name="T17" fmla="*/ 346149 h 597537"/>
                <a:gd name="T18" fmla="*/ 26770 w 1001777"/>
                <a:gd name="T19" fmla="*/ 314051 h 597537"/>
                <a:gd name="T20" fmla="*/ 14718 w 1001777"/>
                <a:gd name="T21" fmla="*/ 281181 h 597537"/>
                <a:gd name="T22" fmla="*/ 6979 w 1001777"/>
                <a:gd name="T23" fmla="*/ 247029 h 597537"/>
                <a:gd name="T24" fmla="*/ 2032 w 1001777"/>
                <a:gd name="T25" fmla="*/ 213133 h 597537"/>
                <a:gd name="T26" fmla="*/ 0 w 1001777"/>
                <a:gd name="T27" fmla="*/ 177055 h 597537"/>
                <a:gd name="T28" fmla="*/ 2922 w 1001777"/>
                <a:gd name="T29" fmla="*/ 156127 h 597537"/>
                <a:gd name="T30" fmla="*/ 10909 w 1001777"/>
                <a:gd name="T31" fmla="*/ 136097 h 597537"/>
                <a:gd name="T32" fmla="*/ 24610 w 1001777"/>
                <a:gd name="T33" fmla="*/ 117095 h 597537"/>
                <a:gd name="T34" fmla="*/ 65202 w 1001777"/>
                <a:gd name="T35" fmla="*/ 83970 h 597537"/>
                <a:gd name="T36" fmla="*/ 122542 w 1001777"/>
                <a:gd name="T37" fmla="*/ 56109 h 597537"/>
                <a:gd name="T38" fmla="*/ 156036 w 1001777"/>
                <a:gd name="T39" fmla="*/ 44038 h 597537"/>
                <a:gd name="T40" fmla="*/ 192569 w 1001777"/>
                <a:gd name="T41" fmla="*/ 34026 h 597537"/>
                <a:gd name="T42" fmla="*/ 232145 w 1001777"/>
                <a:gd name="T43" fmla="*/ 25039 h 597537"/>
                <a:gd name="T44" fmla="*/ 273629 w 1001777"/>
                <a:gd name="T45" fmla="*/ 17077 h 597537"/>
                <a:gd name="T46" fmla="*/ 317136 w 1001777"/>
                <a:gd name="T47" fmla="*/ 11041 h 597537"/>
                <a:gd name="T48" fmla="*/ 361537 w 1001777"/>
                <a:gd name="T49" fmla="*/ 6033 h 597537"/>
                <a:gd name="T50" fmla="*/ 406955 w 1001777"/>
                <a:gd name="T51" fmla="*/ 3083 h 597537"/>
                <a:gd name="T52" fmla="*/ 453381 w 1001777"/>
                <a:gd name="T53" fmla="*/ 1158 h 597537"/>
                <a:gd name="T54" fmla="*/ 500823 w 1001777"/>
                <a:gd name="T55" fmla="*/ 0 h 597537"/>
                <a:gd name="T56" fmla="*/ 547256 w 1001777"/>
                <a:gd name="T57" fmla="*/ 1158 h 597537"/>
                <a:gd name="T58" fmla="*/ 593682 w 1001777"/>
                <a:gd name="T59" fmla="*/ 3083 h 597537"/>
                <a:gd name="T60" fmla="*/ 639098 w 1001777"/>
                <a:gd name="T61" fmla="*/ 6033 h 597537"/>
                <a:gd name="T62" fmla="*/ 683627 w 1001777"/>
                <a:gd name="T63" fmla="*/ 11041 h 597537"/>
                <a:gd name="T64" fmla="*/ 727011 w 1001777"/>
                <a:gd name="T65" fmla="*/ 17077 h 597537"/>
                <a:gd name="T66" fmla="*/ 768492 w 1001777"/>
                <a:gd name="T67" fmla="*/ 25039 h 597537"/>
                <a:gd name="T68" fmla="*/ 807943 w 1001777"/>
                <a:gd name="T69" fmla="*/ 34026 h 597537"/>
                <a:gd name="T70" fmla="*/ 844479 w 1001777"/>
                <a:gd name="T71" fmla="*/ 44038 h 597537"/>
                <a:gd name="T72" fmla="*/ 878221 w 1001777"/>
                <a:gd name="T73" fmla="*/ 56109 h 597537"/>
                <a:gd name="T74" fmla="*/ 935435 w 1001777"/>
                <a:gd name="T75" fmla="*/ 83970 h 597537"/>
                <a:gd name="T76" fmla="*/ 975898 w 1001777"/>
                <a:gd name="T77" fmla="*/ 117095 h 597537"/>
                <a:gd name="T78" fmla="*/ 989854 w 1001777"/>
                <a:gd name="T79" fmla="*/ 136097 h 597537"/>
                <a:gd name="T80" fmla="*/ 997594 w 1001777"/>
                <a:gd name="T81" fmla="*/ 156127 h 597537"/>
                <a:gd name="T82" fmla="*/ 1000635 w 1001777"/>
                <a:gd name="T83" fmla="*/ 177055 h 597537"/>
                <a:gd name="T84" fmla="*/ 998603 w 1001777"/>
                <a:gd name="T85" fmla="*/ 212106 h 597537"/>
                <a:gd name="T86" fmla="*/ 993658 w 1001777"/>
                <a:gd name="T87" fmla="*/ 246129 h 597537"/>
                <a:gd name="T88" fmla="*/ 985794 w 1001777"/>
                <a:gd name="T89" fmla="*/ 280025 h 597537"/>
                <a:gd name="T90" fmla="*/ 975010 w 1001777"/>
                <a:gd name="T91" fmla="*/ 311996 h 597537"/>
                <a:gd name="T92" fmla="*/ 944310 w 1001777"/>
                <a:gd name="T93" fmla="*/ 373110 h 597537"/>
                <a:gd name="T94" fmla="*/ 903846 w 1001777"/>
                <a:gd name="T95" fmla="*/ 429089 h 597537"/>
                <a:gd name="T96" fmla="*/ 853483 w 1001777"/>
                <a:gd name="T97" fmla="*/ 479034 h 597537"/>
                <a:gd name="T98" fmla="*/ 795133 w 1001777"/>
                <a:gd name="T99" fmla="*/ 522047 h 597537"/>
                <a:gd name="T100" fmla="*/ 762656 w 1001777"/>
                <a:gd name="T101" fmla="*/ 540151 h 597537"/>
                <a:gd name="T102" fmla="*/ 728909 w 1001777"/>
                <a:gd name="T103" fmla="*/ 556199 h 597537"/>
                <a:gd name="T104" fmla="*/ 693519 w 1001777"/>
                <a:gd name="T105" fmla="*/ 570066 h 597537"/>
                <a:gd name="T106" fmla="*/ 638083 w 1001777"/>
                <a:gd name="T107" fmla="*/ 587142 h 597537"/>
                <a:gd name="T108" fmla="*/ 580748 w 1001777"/>
                <a:gd name="T109" fmla="*/ 598184 h 597537"/>
                <a:gd name="T110" fmla="*/ 521503 w 1001777"/>
                <a:gd name="T111" fmla="*/ 604090 h 597537"/>
                <a:gd name="T112" fmla="*/ 463280 w 1001777"/>
                <a:gd name="T113" fmla="*/ 603063 h 597537"/>
                <a:gd name="T114" fmla="*/ 408980 w 1001777"/>
                <a:gd name="T115" fmla="*/ 596130 h 59753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01777"/>
                <a:gd name="T175" fmla="*/ 0 h 597537"/>
                <a:gd name="T176" fmla="*/ 1001777 w 1001777"/>
                <a:gd name="T177" fmla="*/ 597537 h 59753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01777" h="597537">
                  <a:moveTo>
                    <a:pt x="355981" y="578740"/>
                  </a:moveTo>
                  <a:lnTo>
                    <a:pt x="318517" y="567818"/>
                  </a:lnTo>
                  <a:lnTo>
                    <a:pt x="281813" y="553974"/>
                  </a:lnTo>
                  <a:lnTo>
                    <a:pt x="247142" y="538099"/>
                  </a:lnTo>
                  <a:lnTo>
                    <a:pt x="213615" y="520446"/>
                  </a:lnTo>
                  <a:lnTo>
                    <a:pt x="153290" y="477902"/>
                  </a:lnTo>
                  <a:lnTo>
                    <a:pt x="100966" y="428371"/>
                  </a:lnTo>
                  <a:lnTo>
                    <a:pt x="58421" y="371984"/>
                  </a:lnTo>
                  <a:lnTo>
                    <a:pt x="41530" y="342393"/>
                  </a:lnTo>
                  <a:lnTo>
                    <a:pt x="26798" y="310643"/>
                  </a:lnTo>
                  <a:lnTo>
                    <a:pt x="14732" y="278130"/>
                  </a:lnTo>
                  <a:lnTo>
                    <a:pt x="6986" y="244349"/>
                  </a:lnTo>
                  <a:lnTo>
                    <a:pt x="2032" y="210821"/>
                  </a:lnTo>
                  <a:lnTo>
                    <a:pt x="0" y="175134"/>
                  </a:lnTo>
                  <a:lnTo>
                    <a:pt x="2922" y="154433"/>
                  </a:lnTo>
                  <a:lnTo>
                    <a:pt x="10923" y="134620"/>
                  </a:lnTo>
                  <a:lnTo>
                    <a:pt x="24638" y="115825"/>
                  </a:lnTo>
                  <a:lnTo>
                    <a:pt x="65279" y="83058"/>
                  </a:lnTo>
                  <a:lnTo>
                    <a:pt x="122682" y="55500"/>
                  </a:lnTo>
                  <a:lnTo>
                    <a:pt x="156211" y="43561"/>
                  </a:lnTo>
                  <a:lnTo>
                    <a:pt x="192786" y="33656"/>
                  </a:lnTo>
                  <a:lnTo>
                    <a:pt x="232411" y="24766"/>
                  </a:lnTo>
                  <a:lnTo>
                    <a:pt x="273940" y="16892"/>
                  </a:lnTo>
                  <a:lnTo>
                    <a:pt x="317500" y="10922"/>
                  </a:lnTo>
                  <a:lnTo>
                    <a:pt x="361950" y="5970"/>
                  </a:lnTo>
                  <a:lnTo>
                    <a:pt x="407417" y="3048"/>
                  </a:lnTo>
                  <a:lnTo>
                    <a:pt x="453899" y="1144"/>
                  </a:lnTo>
                  <a:lnTo>
                    <a:pt x="501397" y="0"/>
                  </a:lnTo>
                  <a:lnTo>
                    <a:pt x="547879" y="1144"/>
                  </a:lnTo>
                  <a:lnTo>
                    <a:pt x="594361" y="3048"/>
                  </a:lnTo>
                  <a:lnTo>
                    <a:pt x="639826" y="5970"/>
                  </a:lnTo>
                  <a:lnTo>
                    <a:pt x="684404" y="10922"/>
                  </a:lnTo>
                  <a:lnTo>
                    <a:pt x="727837" y="16892"/>
                  </a:lnTo>
                  <a:lnTo>
                    <a:pt x="769367" y="24766"/>
                  </a:lnTo>
                  <a:lnTo>
                    <a:pt x="808863" y="33656"/>
                  </a:lnTo>
                  <a:lnTo>
                    <a:pt x="845440" y="43561"/>
                  </a:lnTo>
                  <a:lnTo>
                    <a:pt x="879222" y="55500"/>
                  </a:lnTo>
                  <a:lnTo>
                    <a:pt x="936499" y="83058"/>
                  </a:lnTo>
                  <a:lnTo>
                    <a:pt x="977011" y="115825"/>
                  </a:lnTo>
                  <a:lnTo>
                    <a:pt x="990981" y="134620"/>
                  </a:lnTo>
                  <a:lnTo>
                    <a:pt x="998729" y="154433"/>
                  </a:lnTo>
                  <a:lnTo>
                    <a:pt x="1001776" y="175134"/>
                  </a:lnTo>
                  <a:lnTo>
                    <a:pt x="999744" y="209805"/>
                  </a:lnTo>
                  <a:lnTo>
                    <a:pt x="994792" y="243459"/>
                  </a:lnTo>
                  <a:lnTo>
                    <a:pt x="986917" y="276987"/>
                  </a:lnTo>
                  <a:lnTo>
                    <a:pt x="976123" y="308611"/>
                  </a:lnTo>
                  <a:lnTo>
                    <a:pt x="945388" y="369062"/>
                  </a:lnTo>
                  <a:lnTo>
                    <a:pt x="904875" y="424434"/>
                  </a:lnTo>
                  <a:lnTo>
                    <a:pt x="854456" y="473837"/>
                  </a:lnTo>
                  <a:lnTo>
                    <a:pt x="796036" y="516383"/>
                  </a:lnTo>
                  <a:lnTo>
                    <a:pt x="763524" y="534290"/>
                  </a:lnTo>
                  <a:lnTo>
                    <a:pt x="729742" y="550165"/>
                  </a:lnTo>
                  <a:lnTo>
                    <a:pt x="694310" y="563880"/>
                  </a:lnTo>
                  <a:lnTo>
                    <a:pt x="638811" y="580771"/>
                  </a:lnTo>
                  <a:lnTo>
                    <a:pt x="581406" y="591693"/>
                  </a:lnTo>
                  <a:lnTo>
                    <a:pt x="522098" y="597536"/>
                  </a:lnTo>
                  <a:lnTo>
                    <a:pt x="463805" y="596520"/>
                  </a:lnTo>
                  <a:lnTo>
                    <a:pt x="409449" y="589662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2" name="Полилиния 13"/>
            <p:cNvSpPr>
              <a:spLocks noChangeArrowheads="1"/>
            </p:cNvSpPr>
            <p:nvPr/>
          </p:nvSpPr>
          <p:spPr bwMode="auto">
            <a:xfrm>
              <a:off x="4741872" y="1526813"/>
              <a:ext cx="871452" cy="219068"/>
            </a:xfrm>
            <a:custGeom>
              <a:avLst/>
              <a:gdLst>
                <a:gd name="T0" fmla="*/ 126723 w 871222"/>
                <a:gd name="T1" fmla="*/ 215996 h 219584"/>
                <a:gd name="T2" fmla="*/ 84228 w 871222"/>
                <a:gd name="T3" fmla="*/ 201381 h 219584"/>
                <a:gd name="T4" fmla="*/ 32575 w 871222"/>
                <a:gd name="T5" fmla="*/ 177020 h 219584"/>
                <a:gd name="T6" fmla="*/ 8905 w 871222"/>
                <a:gd name="T7" fmla="*/ 158531 h 219584"/>
                <a:gd name="T8" fmla="*/ 0 w 871222"/>
                <a:gd name="T9" fmla="*/ 148912 h 219584"/>
                <a:gd name="T10" fmla="*/ 3944 w 871222"/>
                <a:gd name="T11" fmla="*/ 138169 h 219584"/>
                <a:gd name="T12" fmla="*/ 9927 w 871222"/>
                <a:gd name="T13" fmla="*/ 127425 h 219584"/>
                <a:gd name="T14" fmla="*/ 40590 w 871222"/>
                <a:gd name="T15" fmla="*/ 97318 h 219584"/>
                <a:gd name="T16" fmla="*/ 90085 w 871222"/>
                <a:gd name="T17" fmla="*/ 69958 h 219584"/>
                <a:gd name="T18" fmla="*/ 142633 w 871222"/>
                <a:gd name="T19" fmla="*/ 49596 h 219584"/>
                <a:gd name="T20" fmla="*/ 196071 w 871222"/>
                <a:gd name="T21" fmla="*/ 32980 h 219584"/>
                <a:gd name="T22" fmla="*/ 248621 w 871222"/>
                <a:gd name="T23" fmla="*/ 20488 h 219584"/>
                <a:gd name="T24" fmla="*/ 302185 w 871222"/>
                <a:gd name="T25" fmla="*/ 10744 h 219584"/>
                <a:gd name="T26" fmla="*/ 354605 w 871222"/>
                <a:gd name="T27" fmla="*/ 4871 h 219584"/>
                <a:gd name="T28" fmla="*/ 406260 w 871222"/>
                <a:gd name="T29" fmla="*/ 1002 h 219584"/>
                <a:gd name="T30" fmla="*/ 457666 w 871222"/>
                <a:gd name="T31" fmla="*/ 0 h 219584"/>
                <a:gd name="T32" fmla="*/ 531967 w 871222"/>
                <a:gd name="T33" fmla="*/ 2873 h 219584"/>
                <a:gd name="T34" fmla="*/ 602331 w 871222"/>
                <a:gd name="T35" fmla="*/ 9745 h 219584"/>
                <a:gd name="T36" fmla="*/ 688598 w 871222"/>
                <a:gd name="T37" fmla="*/ 24237 h 219584"/>
                <a:gd name="T38" fmla="*/ 746996 w 871222"/>
                <a:gd name="T39" fmla="*/ 35979 h 219584"/>
                <a:gd name="T40" fmla="*/ 798528 w 871222"/>
                <a:gd name="T41" fmla="*/ 49596 h 219584"/>
                <a:gd name="T42" fmla="*/ 829193 w 871222"/>
                <a:gd name="T43" fmla="*/ 58342 h 219584"/>
                <a:gd name="T44" fmla="*/ 848022 w 871222"/>
                <a:gd name="T45" fmla="*/ 71959 h 219584"/>
                <a:gd name="T46" fmla="*/ 861887 w 871222"/>
                <a:gd name="T47" fmla="*/ 86574 h 219584"/>
                <a:gd name="T48" fmla="*/ 869777 w 871222"/>
                <a:gd name="T49" fmla="*/ 102189 h 219584"/>
                <a:gd name="T50" fmla="*/ 872831 w 871222"/>
                <a:gd name="T51" fmla="*/ 117681 h 219584"/>
                <a:gd name="T52" fmla="*/ 872831 w 871222"/>
                <a:gd name="T53" fmla="*/ 124552 h 219584"/>
                <a:gd name="T54" fmla="*/ 819266 w 871222"/>
                <a:gd name="T55" fmla="*/ 109934 h 219584"/>
                <a:gd name="T56" fmla="*/ 764812 w 871222"/>
                <a:gd name="T57" fmla="*/ 98317 h 219584"/>
                <a:gd name="T58" fmla="*/ 722186 w 871222"/>
                <a:gd name="T59" fmla="*/ 90446 h 219584"/>
                <a:gd name="T60" fmla="*/ 676635 w 871222"/>
                <a:gd name="T61" fmla="*/ 83701 h 219584"/>
                <a:gd name="T62" fmla="*/ 628035 w 871222"/>
                <a:gd name="T63" fmla="*/ 78829 h 219584"/>
                <a:gd name="T64" fmla="*/ 576629 w 871222"/>
                <a:gd name="T65" fmla="*/ 75830 h 219584"/>
                <a:gd name="T66" fmla="*/ 523064 w 871222"/>
                <a:gd name="T67" fmla="*/ 75830 h 219584"/>
                <a:gd name="T68" fmla="*/ 468481 w 871222"/>
                <a:gd name="T69" fmla="*/ 78829 h 219584"/>
                <a:gd name="T70" fmla="*/ 413132 w 871222"/>
                <a:gd name="T71" fmla="*/ 85574 h 219584"/>
                <a:gd name="T72" fmla="*/ 357656 w 871222"/>
                <a:gd name="T73" fmla="*/ 97318 h 219584"/>
                <a:gd name="T74" fmla="*/ 303075 w 871222"/>
                <a:gd name="T75" fmla="*/ 112932 h 219584"/>
                <a:gd name="T76" fmla="*/ 250525 w 871222"/>
                <a:gd name="T77" fmla="*/ 134296 h 219584"/>
                <a:gd name="T78" fmla="*/ 199124 w 871222"/>
                <a:gd name="T79" fmla="*/ 162405 h 219584"/>
                <a:gd name="T80" fmla="*/ 149498 w 871222"/>
                <a:gd name="T81" fmla="*/ 196510 h 21958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71222"/>
                <a:gd name="T124" fmla="*/ 0 h 219584"/>
                <a:gd name="T125" fmla="*/ 871222 w 871222"/>
                <a:gd name="T126" fmla="*/ 219584 h 21958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71222" h="219584">
                  <a:moveTo>
                    <a:pt x="126492" y="219583"/>
                  </a:moveTo>
                  <a:lnTo>
                    <a:pt x="84074" y="204725"/>
                  </a:lnTo>
                  <a:lnTo>
                    <a:pt x="32512" y="179960"/>
                  </a:lnTo>
                  <a:lnTo>
                    <a:pt x="8891" y="161163"/>
                  </a:lnTo>
                  <a:lnTo>
                    <a:pt x="0" y="151385"/>
                  </a:lnTo>
                  <a:lnTo>
                    <a:pt x="3937" y="140463"/>
                  </a:lnTo>
                  <a:lnTo>
                    <a:pt x="9906" y="129541"/>
                  </a:lnTo>
                  <a:lnTo>
                    <a:pt x="40513" y="98933"/>
                  </a:lnTo>
                  <a:lnTo>
                    <a:pt x="89917" y="71120"/>
                  </a:lnTo>
                  <a:lnTo>
                    <a:pt x="142367" y="50419"/>
                  </a:lnTo>
                  <a:lnTo>
                    <a:pt x="195707" y="33528"/>
                  </a:lnTo>
                  <a:lnTo>
                    <a:pt x="248159" y="20828"/>
                  </a:lnTo>
                  <a:lnTo>
                    <a:pt x="301625" y="10922"/>
                  </a:lnTo>
                  <a:lnTo>
                    <a:pt x="353949" y="4953"/>
                  </a:lnTo>
                  <a:lnTo>
                    <a:pt x="405511" y="1016"/>
                  </a:lnTo>
                  <a:lnTo>
                    <a:pt x="456819" y="0"/>
                  </a:lnTo>
                  <a:lnTo>
                    <a:pt x="530987" y="2922"/>
                  </a:lnTo>
                  <a:lnTo>
                    <a:pt x="601218" y="9906"/>
                  </a:lnTo>
                  <a:lnTo>
                    <a:pt x="687324" y="24639"/>
                  </a:lnTo>
                  <a:lnTo>
                    <a:pt x="745617" y="36577"/>
                  </a:lnTo>
                  <a:lnTo>
                    <a:pt x="797053" y="50419"/>
                  </a:lnTo>
                  <a:lnTo>
                    <a:pt x="827660" y="59310"/>
                  </a:lnTo>
                  <a:lnTo>
                    <a:pt x="846455" y="73153"/>
                  </a:lnTo>
                  <a:lnTo>
                    <a:pt x="860298" y="88011"/>
                  </a:lnTo>
                  <a:lnTo>
                    <a:pt x="868173" y="103886"/>
                  </a:lnTo>
                  <a:lnTo>
                    <a:pt x="871221" y="119635"/>
                  </a:lnTo>
                  <a:lnTo>
                    <a:pt x="871221" y="126620"/>
                  </a:lnTo>
                  <a:lnTo>
                    <a:pt x="817754" y="111760"/>
                  </a:lnTo>
                  <a:lnTo>
                    <a:pt x="763398" y="99950"/>
                  </a:lnTo>
                  <a:lnTo>
                    <a:pt x="720853" y="91949"/>
                  </a:lnTo>
                  <a:lnTo>
                    <a:pt x="675386" y="85091"/>
                  </a:lnTo>
                  <a:lnTo>
                    <a:pt x="626873" y="80138"/>
                  </a:lnTo>
                  <a:lnTo>
                    <a:pt x="575565" y="77089"/>
                  </a:lnTo>
                  <a:lnTo>
                    <a:pt x="522098" y="77089"/>
                  </a:lnTo>
                  <a:lnTo>
                    <a:pt x="467615" y="80138"/>
                  </a:lnTo>
                  <a:lnTo>
                    <a:pt x="412369" y="86995"/>
                  </a:lnTo>
                  <a:lnTo>
                    <a:pt x="356998" y="98933"/>
                  </a:lnTo>
                  <a:lnTo>
                    <a:pt x="302515" y="114808"/>
                  </a:lnTo>
                  <a:lnTo>
                    <a:pt x="250063" y="136526"/>
                  </a:lnTo>
                  <a:lnTo>
                    <a:pt x="198755" y="165101"/>
                  </a:lnTo>
                  <a:lnTo>
                    <a:pt x="149225" y="199772"/>
                  </a:lnTo>
                  <a:close/>
                </a:path>
              </a:pathLst>
            </a:custGeom>
            <a:solidFill>
              <a:srgbClr val="0099D8"/>
            </a:solidFill>
            <a:ln w="0" algn="ctr">
              <a:solidFill>
                <a:srgbClr val="0099D8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3" name="Полилиния 14"/>
            <p:cNvSpPr>
              <a:spLocks noChangeArrowheads="1"/>
            </p:cNvSpPr>
            <p:nvPr/>
          </p:nvSpPr>
          <p:spPr bwMode="auto">
            <a:xfrm>
              <a:off x="5065690" y="1676033"/>
              <a:ext cx="514299" cy="107947"/>
            </a:xfrm>
            <a:custGeom>
              <a:avLst/>
              <a:gdLst>
                <a:gd name="T0" fmla="*/ 0 w 514225"/>
                <a:gd name="T1" fmla="*/ 103694 h 107824"/>
                <a:gd name="T2" fmla="*/ 53396 w 514225"/>
                <a:gd name="T3" fmla="*/ 70792 h 107824"/>
                <a:gd name="T4" fmla="*/ 100943 w 514225"/>
                <a:gd name="T5" fmla="*/ 47748 h 107824"/>
                <a:gd name="T6" fmla="*/ 157387 w 514225"/>
                <a:gd name="T7" fmla="*/ 26884 h 107824"/>
                <a:gd name="T8" fmla="*/ 189039 w 514225"/>
                <a:gd name="T9" fmla="*/ 17919 h 107824"/>
                <a:gd name="T10" fmla="*/ 222729 w 514225"/>
                <a:gd name="T11" fmla="*/ 10879 h 107824"/>
                <a:gd name="T12" fmla="*/ 259340 w 514225"/>
                <a:gd name="T13" fmla="*/ 4994 h 107824"/>
                <a:gd name="T14" fmla="*/ 296974 w 514225"/>
                <a:gd name="T15" fmla="*/ 896 h 107824"/>
                <a:gd name="T16" fmla="*/ 336632 w 514225"/>
                <a:gd name="T17" fmla="*/ 0 h 107824"/>
                <a:gd name="T18" fmla="*/ 378077 w 514225"/>
                <a:gd name="T19" fmla="*/ 896 h 107824"/>
                <a:gd name="T20" fmla="*/ 421687 w 514225"/>
                <a:gd name="T21" fmla="*/ 4994 h 107824"/>
                <a:gd name="T22" fmla="*/ 467194 w 514225"/>
                <a:gd name="T23" fmla="*/ 12931 h 107824"/>
                <a:gd name="T24" fmla="*/ 514742 w 514225"/>
                <a:gd name="T25" fmla="*/ 23937 h 107824"/>
                <a:gd name="T26" fmla="*/ 468211 w 514225"/>
                <a:gd name="T27" fmla="*/ 49928 h 107824"/>
                <a:gd name="T28" fmla="*/ 427663 w 514225"/>
                <a:gd name="T29" fmla="*/ 64776 h 107824"/>
                <a:gd name="T30" fmla="*/ 380116 w 514225"/>
                <a:gd name="T31" fmla="*/ 78730 h 107824"/>
                <a:gd name="T32" fmla="*/ 327609 w 514225"/>
                <a:gd name="T33" fmla="*/ 89740 h 107824"/>
                <a:gd name="T34" fmla="*/ 269260 w 514225"/>
                <a:gd name="T35" fmla="*/ 98701 h 107824"/>
                <a:gd name="T36" fmla="*/ 238490 w 514225"/>
                <a:gd name="T37" fmla="*/ 102670 h 107824"/>
                <a:gd name="T38" fmla="*/ 141619 w 514225"/>
                <a:gd name="T39" fmla="*/ 108687 h 107824"/>
                <a:gd name="T40" fmla="*/ 79198 w 514225"/>
                <a:gd name="T41" fmla="*/ 108687 h 1078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4225"/>
                <a:gd name="T64" fmla="*/ 0 h 107824"/>
                <a:gd name="T65" fmla="*/ 514225 w 514225"/>
                <a:gd name="T66" fmla="*/ 107824 h 1078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4225" h="107824">
                  <a:moveTo>
                    <a:pt x="0" y="102870"/>
                  </a:moveTo>
                  <a:lnTo>
                    <a:pt x="53340" y="70230"/>
                  </a:lnTo>
                  <a:lnTo>
                    <a:pt x="100838" y="47370"/>
                  </a:lnTo>
                  <a:lnTo>
                    <a:pt x="157226" y="26670"/>
                  </a:lnTo>
                  <a:lnTo>
                    <a:pt x="188850" y="17779"/>
                  </a:lnTo>
                  <a:lnTo>
                    <a:pt x="222505" y="10795"/>
                  </a:lnTo>
                  <a:lnTo>
                    <a:pt x="259081" y="4952"/>
                  </a:lnTo>
                  <a:lnTo>
                    <a:pt x="296673" y="889"/>
                  </a:lnTo>
                  <a:lnTo>
                    <a:pt x="336296" y="0"/>
                  </a:lnTo>
                  <a:lnTo>
                    <a:pt x="377699" y="889"/>
                  </a:lnTo>
                  <a:lnTo>
                    <a:pt x="421260" y="4952"/>
                  </a:lnTo>
                  <a:lnTo>
                    <a:pt x="466725" y="12826"/>
                  </a:lnTo>
                  <a:lnTo>
                    <a:pt x="514224" y="23748"/>
                  </a:lnTo>
                  <a:lnTo>
                    <a:pt x="467742" y="49529"/>
                  </a:lnTo>
                  <a:lnTo>
                    <a:pt x="427229" y="64261"/>
                  </a:lnTo>
                  <a:lnTo>
                    <a:pt x="379731" y="78104"/>
                  </a:lnTo>
                  <a:lnTo>
                    <a:pt x="327280" y="89026"/>
                  </a:lnTo>
                  <a:lnTo>
                    <a:pt x="268987" y="97917"/>
                  </a:lnTo>
                  <a:lnTo>
                    <a:pt x="238252" y="101854"/>
                  </a:lnTo>
                  <a:lnTo>
                    <a:pt x="141479" y="107823"/>
                  </a:lnTo>
                  <a:lnTo>
                    <a:pt x="79121" y="107823"/>
                  </a:lnTo>
                  <a:close/>
                </a:path>
              </a:pathLst>
            </a:custGeom>
            <a:solidFill>
              <a:srgbClr val="0099D8"/>
            </a:solidFill>
            <a:ln w="0" algn="ctr">
              <a:solidFill>
                <a:srgbClr val="0099D8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4" name="Полилиния 15"/>
            <p:cNvSpPr>
              <a:spLocks noChangeArrowheads="1"/>
            </p:cNvSpPr>
            <p:nvPr/>
          </p:nvSpPr>
          <p:spPr bwMode="auto">
            <a:xfrm>
              <a:off x="4868860" y="1604598"/>
              <a:ext cx="744465" cy="174619"/>
            </a:xfrm>
            <a:custGeom>
              <a:avLst/>
              <a:gdLst>
                <a:gd name="T0" fmla="*/ 742875 w 744730"/>
                <a:gd name="T1" fmla="*/ 48518 h 175135"/>
                <a:gd name="T2" fmla="*/ 735909 w 744730"/>
                <a:gd name="T3" fmla="*/ 65935 h 175135"/>
                <a:gd name="T4" fmla="*/ 722226 w 744730"/>
                <a:gd name="T5" fmla="*/ 83351 h 175135"/>
                <a:gd name="T6" fmla="*/ 709304 w 744730"/>
                <a:gd name="T7" fmla="*/ 94049 h 175135"/>
                <a:gd name="T8" fmla="*/ 661923 w 744730"/>
                <a:gd name="T9" fmla="*/ 83351 h 175135"/>
                <a:gd name="T10" fmla="*/ 616571 w 744730"/>
                <a:gd name="T11" fmla="*/ 75638 h 175135"/>
                <a:gd name="T12" fmla="*/ 573121 w 744730"/>
                <a:gd name="T13" fmla="*/ 71657 h 175135"/>
                <a:gd name="T14" fmla="*/ 531820 w 744730"/>
                <a:gd name="T15" fmla="*/ 70787 h 175135"/>
                <a:gd name="T16" fmla="*/ 492295 w 744730"/>
                <a:gd name="T17" fmla="*/ 71657 h 175135"/>
                <a:gd name="T18" fmla="*/ 454797 w 744730"/>
                <a:gd name="T19" fmla="*/ 75638 h 175135"/>
                <a:gd name="T20" fmla="*/ 418312 w 744730"/>
                <a:gd name="T21" fmla="*/ 81361 h 175135"/>
                <a:gd name="T22" fmla="*/ 384741 w 744730"/>
                <a:gd name="T23" fmla="*/ 88202 h 175135"/>
                <a:gd name="T24" fmla="*/ 324563 w 744730"/>
                <a:gd name="T25" fmla="*/ 106614 h 175135"/>
                <a:gd name="T26" fmla="*/ 272245 w 744730"/>
                <a:gd name="T27" fmla="*/ 129007 h 175135"/>
                <a:gd name="T28" fmla="*/ 212068 w 744730"/>
                <a:gd name="T29" fmla="*/ 161850 h 175135"/>
                <a:gd name="T30" fmla="*/ 196360 w 744730"/>
                <a:gd name="T31" fmla="*/ 171555 h 175135"/>
                <a:gd name="T32" fmla="*/ 142137 w 744730"/>
                <a:gd name="T33" fmla="*/ 166702 h 175135"/>
                <a:gd name="T34" fmla="*/ 90836 w 744730"/>
                <a:gd name="T35" fmla="*/ 159983 h 175135"/>
                <a:gd name="T36" fmla="*/ 31673 w 744730"/>
                <a:gd name="T37" fmla="*/ 148290 h 175135"/>
                <a:gd name="T38" fmla="*/ 0 w 744730"/>
                <a:gd name="T39" fmla="*/ 139581 h 175135"/>
                <a:gd name="T40" fmla="*/ 47380 w 744730"/>
                <a:gd name="T41" fmla="*/ 101764 h 175135"/>
                <a:gd name="T42" fmla="*/ 96663 w 744730"/>
                <a:gd name="T43" fmla="*/ 71657 h 175135"/>
                <a:gd name="T44" fmla="*/ 148981 w 744730"/>
                <a:gd name="T45" fmla="*/ 47523 h 175135"/>
                <a:gd name="T46" fmla="*/ 203204 w 744730"/>
                <a:gd name="T47" fmla="*/ 28116 h 175135"/>
                <a:gd name="T48" fmla="*/ 257548 w 744730"/>
                <a:gd name="T49" fmla="*/ 14556 h 175135"/>
                <a:gd name="T50" fmla="*/ 312784 w 744730"/>
                <a:gd name="T51" fmla="*/ 5848 h 175135"/>
                <a:gd name="T52" fmla="*/ 368019 w 744730"/>
                <a:gd name="T53" fmla="*/ 995 h 175135"/>
                <a:gd name="T54" fmla="*/ 421352 w 744730"/>
                <a:gd name="T55" fmla="*/ 0 h 175135"/>
                <a:gd name="T56" fmla="*/ 473543 w 744730"/>
                <a:gd name="T57" fmla="*/ 1991 h 175135"/>
                <a:gd name="T58" fmla="*/ 523836 w 744730"/>
                <a:gd name="T59" fmla="*/ 5848 h 175135"/>
                <a:gd name="T60" fmla="*/ 571220 w 744730"/>
                <a:gd name="T61" fmla="*/ 11694 h 175135"/>
                <a:gd name="T62" fmla="*/ 614544 w 744730"/>
                <a:gd name="T63" fmla="*/ 18413 h 175135"/>
                <a:gd name="T64" fmla="*/ 672819 w 744730"/>
                <a:gd name="T65" fmla="*/ 29982 h 175135"/>
                <a:gd name="T66" fmla="*/ 731979 w 744730"/>
                <a:gd name="T67" fmla="*/ 45532 h 1751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44730"/>
                <a:gd name="T103" fmla="*/ 0 h 175135"/>
                <a:gd name="T104" fmla="*/ 744730 w 744730"/>
                <a:gd name="T105" fmla="*/ 175135 h 1751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44730" h="175135">
                  <a:moveTo>
                    <a:pt x="744729" y="49531"/>
                  </a:moveTo>
                  <a:lnTo>
                    <a:pt x="737744" y="67311"/>
                  </a:lnTo>
                  <a:lnTo>
                    <a:pt x="724027" y="85090"/>
                  </a:lnTo>
                  <a:lnTo>
                    <a:pt x="711074" y="96012"/>
                  </a:lnTo>
                  <a:lnTo>
                    <a:pt x="663575" y="85090"/>
                  </a:lnTo>
                  <a:lnTo>
                    <a:pt x="618110" y="77216"/>
                  </a:lnTo>
                  <a:lnTo>
                    <a:pt x="574549" y="73153"/>
                  </a:lnTo>
                  <a:lnTo>
                    <a:pt x="533146" y="72264"/>
                  </a:lnTo>
                  <a:lnTo>
                    <a:pt x="493523" y="73153"/>
                  </a:lnTo>
                  <a:lnTo>
                    <a:pt x="455931" y="77216"/>
                  </a:lnTo>
                  <a:lnTo>
                    <a:pt x="419355" y="83059"/>
                  </a:lnTo>
                  <a:lnTo>
                    <a:pt x="385700" y="90043"/>
                  </a:lnTo>
                  <a:lnTo>
                    <a:pt x="325375" y="108840"/>
                  </a:lnTo>
                  <a:lnTo>
                    <a:pt x="272924" y="131699"/>
                  </a:lnTo>
                  <a:lnTo>
                    <a:pt x="212599" y="165228"/>
                  </a:lnTo>
                  <a:lnTo>
                    <a:pt x="196850" y="175134"/>
                  </a:lnTo>
                  <a:lnTo>
                    <a:pt x="142494" y="170181"/>
                  </a:lnTo>
                  <a:lnTo>
                    <a:pt x="91060" y="163322"/>
                  </a:lnTo>
                  <a:lnTo>
                    <a:pt x="31750" y="151384"/>
                  </a:lnTo>
                  <a:lnTo>
                    <a:pt x="0" y="142494"/>
                  </a:lnTo>
                  <a:lnTo>
                    <a:pt x="47499" y="103887"/>
                  </a:lnTo>
                  <a:lnTo>
                    <a:pt x="96901" y="73153"/>
                  </a:lnTo>
                  <a:lnTo>
                    <a:pt x="149352" y="48515"/>
                  </a:lnTo>
                  <a:lnTo>
                    <a:pt x="203708" y="28703"/>
                  </a:lnTo>
                  <a:lnTo>
                    <a:pt x="258192" y="14860"/>
                  </a:lnTo>
                  <a:lnTo>
                    <a:pt x="313563" y="5969"/>
                  </a:lnTo>
                  <a:lnTo>
                    <a:pt x="368936" y="1016"/>
                  </a:lnTo>
                  <a:lnTo>
                    <a:pt x="422402" y="0"/>
                  </a:lnTo>
                  <a:lnTo>
                    <a:pt x="474726" y="2033"/>
                  </a:lnTo>
                  <a:lnTo>
                    <a:pt x="525145" y="5969"/>
                  </a:lnTo>
                  <a:lnTo>
                    <a:pt x="572644" y="11939"/>
                  </a:lnTo>
                  <a:lnTo>
                    <a:pt x="616077" y="18797"/>
                  </a:lnTo>
                  <a:lnTo>
                    <a:pt x="674498" y="30608"/>
                  </a:lnTo>
                  <a:lnTo>
                    <a:pt x="733806" y="46483"/>
                  </a:lnTo>
                  <a:close/>
                </a:path>
              </a:pathLst>
            </a:custGeom>
            <a:solidFill>
              <a:srgbClr val="004484"/>
            </a:solidFill>
            <a:ln w="0" algn="ctr">
              <a:solidFill>
                <a:srgbClr val="004484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5" name="Полилиния 16"/>
            <p:cNvSpPr>
              <a:spLocks noChangeArrowheads="1"/>
            </p:cNvSpPr>
            <p:nvPr/>
          </p:nvSpPr>
          <p:spPr bwMode="auto">
            <a:xfrm>
              <a:off x="4729174" y="1509351"/>
              <a:ext cx="839705" cy="169857"/>
            </a:xfrm>
            <a:custGeom>
              <a:avLst/>
              <a:gdLst>
                <a:gd name="T0" fmla="*/ 101946 w 839599"/>
                <a:gd name="T1" fmla="*/ 91126 h 169292"/>
                <a:gd name="T2" fmla="*/ 52500 w 839599"/>
                <a:gd name="T3" fmla="*/ 119596 h 169292"/>
                <a:gd name="T4" fmla="*/ 21865 w 839599"/>
                <a:gd name="T5" fmla="*/ 150926 h 169292"/>
                <a:gd name="T6" fmla="*/ 15889 w 839599"/>
                <a:gd name="T7" fmla="*/ 162106 h 169292"/>
                <a:gd name="T8" fmla="*/ 11952 w 839599"/>
                <a:gd name="T9" fmla="*/ 173286 h 169292"/>
                <a:gd name="T10" fmla="*/ 2922 w 839599"/>
                <a:gd name="T11" fmla="*/ 157036 h 169292"/>
                <a:gd name="T12" fmla="*/ 0 w 839599"/>
                <a:gd name="T13" fmla="*/ 140787 h 169292"/>
                <a:gd name="T14" fmla="*/ 2032 w 839599"/>
                <a:gd name="T15" fmla="*/ 126617 h 169292"/>
                <a:gd name="T16" fmla="*/ 8898 w 839599"/>
                <a:gd name="T17" fmla="*/ 112448 h 169292"/>
                <a:gd name="T18" fmla="*/ 19833 w 839599"/>
                <a:gd name="T19" fmla="*/ 99317 h 169292"/>
                <a:gd name="T20" fmla="*/ 34572 w 839599"/>
                <a:gd name="T21" fmla="*/ 86056 h 169292"/>
                <a:gd name="T22" fmla="*/ 75255 w 839599"/>
                <a:gd name="T23" fmla="*/ 61877 h 169292"/>
                <a:gd name="T24" fmla="*/ 129653 w 839599"/>
                <a:gd name="T25" fmla="*/ 41598 h 169292"/>
                <a:gd name="T26" fmla="*/ 161303 w 839599"/>
                <a:gd name="T27" fmla="*/ 32369 h 169292"/>
                <a:gd name="T28" fmla="*/ 195120 w 839599"/>
                <a:gd name="T29" fmla="*/ 24438 h 169292"/>
                <a:gd name="T30" fmla="*/ 231597 w 839599"/>
                <a:gd name="T31" fmla="*/ 17290 h 169292"/>
                <a:gd name="T32" fmla="*/ 270241 w 839599"/>
                <a:gd name="T33" fmla="*/ 11180 h 169292"/>
                <a:gd name="T34" fmla="*/ 310789 w 839599"/>
                <a:gd name="T35" fmla="*/ 6109 h 169292"/>
                <a:gd name="T36" fmla="*/ 353376 w 839599"/>
                <a:gd name="T37" fmla="*/ 3117 h 169292"/>
                <a:gd name="T38" fmla="*/ 396972 w 839599"/>
                <a:gd name="T39" fmla="*/ 1037 h 169292"/>
                <a:gd name="T40" fmla="*/ 442479 w 839599"/>
                <a:gd name="T41" fmla="*/ 0 h 169292"/>
                <a:gd name="T42" fmla="*/ 475146 w 839599"/>
                <a:gd name="T43" fmla="*/ 0 h 169292"/>
                <a:gd name="T44" fmla="*/ 506797 w 839599"/>
                <a:gd name="T45" fmla="*/ 1037 h 169292"/>
                <a:gd name="T46" fmla="*/ 538449 w 839599"/>
                <a:gd name="T47" fmla="*/ 3117 h 169292"/>
                <a:gd name="T48" fmla="*/ 597940 w 839599"/>
                <a:gd name="T49" fmla="*/ 9229 h 169292"/>
                <a:gd name="T50" fmla="*/ 653230 w 839599"/>
                <a:gd name="T51" fmla="*/ 17290 h 169292"/>
                <a:gd name="T52" fmla="*/ 704839 w 839599"/>
                <a:gd name="T53" fmla="*/ 27300 h 169292"/>
                <a:gd name="T54" fmla="*/ 751363 w 839599"/>
                <a:gd name="T55" fmla="*/ 40558 h 169292"/>
                <a:gd name="T56" fmla="*/ 809705 w 839599"/>
                <a:gd name="T57" fmla="*/ 61877 h 169292"/>
                <a:gd name="T58" fmla="*/ 840340 w 839599"/>
                <a:gd name="T59" fmla="*/ 79038 h 169292"/>
                <a:gd name="T60" fmla="*/ 793943 w 839599"/>
                <a:gd name="T61" fmla="*/ 64867 h 169292"/>
                <a:gd name="T62" fmla="*/ 739411 w 839599"/>
                <a:gd name="T63" fmla="*/ 51738 h 169292"/>
                <a:gd name="T64" fmla="*/ 658187 w 839599"/>
                <a:gd name="T65" fmla="*/ 35488 h 169292"/>
                <a:gd name="T66" fmla="*/ 613699 w 839599"/>
                <a:gd name="T67" fmla="*/ 28468 h 169292"/>
                <a:gd name="T68" fmla="*/ 543408 w 839599"/>
                <a:gd name="T69" fmla="*/ 21320 h 169292"/>
                <a:gd name="T70" fmla="*/ 469170 w 839599"/>
                <a:gd name="T71" fmla="*/ 18329 h 169292"/>
                <a:gd name="T72" fmla="*/ 417820 w 839599"/>
                <a:gd name="T73" fmla="*/ 19368 h 169292"/>
                <a:gd name="T74" fmla="*/ 366209 w 839599"/>
                <a:gd name="T75" fmla="*/ 23399 h 169292"/>
                <a:gd name="T76" fmla="*/ 313843 w 839599"/>
                <a:gd name="T77" fmla="*/ 29508 h 169292"/>
                <a:gd name="T78" fmla="*/ 260328 w 839599"/>
                <a:gd name="T79" fmla="*/ 39648 h 169292"/>
                <a:gd name="T80" fmla="*/ 207827 w 839599"/>
                <a:gd name="T81" fmla="*/ 52648 h 169292"/>
                <a:gd name="T82" fmla="*/ 154444 w 839599"/>
                <a:gd name="T83" fmla="*/ 69938 h 1692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39599"/>
                <a:gd name="T127" fmla="*/ 0 h 169292"/>
                <a:gd name="T128" fmla="*/ 839599 w 839599"/>
                <a:gd name="T129" fmla="*/ 169292 h 1692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39599" h="169292">
                  <a:moveTo>
                    <a:pt x="101855" y="89026"/>
                  </a:moveTo>
                  <a:lnTo>
                    <a:pt x="52451" y="116839"/>
                  </a:lnTo>
                  <a:lnTo>
                    <a:pt x="21844" y="147447"/>
                  </a:lnTo>
                  <a:lnTo>
                    <a:pt x="15875" y="158369"/>
                  </a:lnTo>
                  <a:lnTo>
                    <a:pt x="11938" y="169291"/>
                  </a:lnTo>
                  <a:lnTo>
                    <a:pt x="2922" y="153416"/>
                  </a:lnTo>
                  <a:lnTo>
                    <a:pt x="0" y="137541"/>
                  </a:lnTo>
                  <a:lnTo>
                    <a:pt x="2032" y="123698"/>
                  </a:lnTo>
                  <a:lnTo>
                    <a:pt x="8891" y="109855"/>
                  </a:lnTo>
                  <a:lnTo>
                    <a:pt x="19812" y="97028"/>
                  </a:lnTo>
                  <a:lnTo>
                    <a:pt x="34544" y="84073"/>
                  </a:lnTo>
                  <a:lnTo>
                    <a:pt x="75185" y="60451"/>
                  </a:lnTo>
                  <a:lnTo>
                    <a:pt x="129541" y="40639"/>
                  </a:lnTo>
                  <a:lnTo>
                    <a:pt x="161163" y="31622"/>
                  </a:lnTo>
                  <a:lnTo>
                    <a:pt x="194945" y="23875"/>
                  </a:lnTo>
                  <a:lnTo>
                    <a:pt x="231394" y="16891"/>
                  </a:lnTo>
                  <a:lnTo>
                    <a:pt x="270003" y="10922"/>
                  </a:lnTo>
                  <a:lnTo>
                    <a:pt x="310516" y="5969"/>
                  </a:lnTo>
                  <a:lnTo>
                    <a:pt x="353061" y="3047"/>
                  </a:lnTo>
                  <a:lnTo>
                    <a:pt x="396622" y="1016"/>
                  </a:lnTo>
                  <a:lnTo>
                    <a:pt x="442087" y="0"/>
                  </a:lnTo>
                  <a:lnTo>
                    <a:pt x="474726" y="0"/>
                  </a:lnTo>
                  <a:lnTo>
                    <a:pt x="506349" y="1016"/>
                  </a:lnTo>
                  <a:lnTo>
                    <a:pt x="537973" y="3047"/>
                  </a:lnTo>
                  <a:lnTo>
                    <a:pt x="597409" y="9017"/>
                  </a:lnTo>
                  <a:lnTo>
                    <a:pt x="652654" y="16891"/>
                  </a:lnTo>
                  <a:lnTo>
                    <a:pt x="704216" y="26670"/>
                  </a:lnTo>
                  <a:lnTo>
                    <a:pt x="750698" y="39623"/>
                  </a:lnTo>
                  <a:lnTo>
                    <a:pt x="808991" y="60451"/>
                  </a:lnTo>
                  <a:lnTo>
                    <a:pt x="839598" y="77216"/>
                  </a:lnTo>
                  <a:lnTo>
                    <a:pt x="793243" y="63372"/>
                  </a:lnTo>
                  <a:lnTo>
                    <a:pt x="738760" y="50545"/>
                  </a:lnTo>
                  <a:lnTo>
                    <a:pt x="657606" y="34670"/>
                  </a:lnTo>
                  <a:lnTo>
                    <a:pt x="613156" y="27812"/>
                  </a:lnTo>
                  <a:lnTo>
                    <a:pt x="542925" y="20828"/>
                  </a:lnTo>
                  <a:lnTo>
                    <a:pt x="468757" y="17906"/>
                  </a:lnTo>
                  <a:lnTo>
                    <a:pt x="417449" y="18922"/>
                  </a:lnTo>
                  <a:lnTo>
                    <a:pt x="365887" y="22859"/>
                  </a:lnTo>
                  <a:lnTo>
                    <a:pt x="313563" y="28828"/>
                  </a:lnTo>
                  <a:lnTo>
                    <a:pt x="260097" y="38734"/>
                  </a:lnTo>
                  <a:lnTo>
                    <a:pt x="207645" y="51434"/>
                  </a:lnTo>
                  <a:lnTo>
                    <a:pt x="154305" y="68325"/>
                  </a:lnTo>
                  <a:close/>
                </a:path>
              </a:pathLst>
            </a:custGeom>
            <a:solidFill>
              <a:srgbClr val="87CEED"/>
            </a:solidFill>
            <a:ln w="0" algn="ctr">
              <a:solidFill>
                <a:srgbClr val="87CEED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6" name="Полилиния 17"/>
            <p:cNvSpPr>
              <a:spLocks noChangeArrowheads="1"/>
            </p:cNvSpPr>
            <p:nvPr/>
          </p:nvSpPr>
          <p:spPr bwMode="auto">
            <a:xfrm>
              <a:off x="5351412" y="1707782"/>
              <a:ext cx="277786" cy="277804"/>
            </a:xfrm>
            <a:custGeom>
              <a:avLst/>
              <a:gdLst>
                <a:gd name="T0" fmla="*/ 0 w 278894"/>
                <a:gd name="T1" fmla="*/ 276606 h 278004"/>
                <a:gd name="T2" fmla="*/ 23098 w 278894"/>
                <a:gd name="T3" fmla="*/ 252091 h 278004"/>
                <a:gd name="T4" fmla="*/ 49157 w 278894"/>
                <a:gd name="T5" fmla="*/ 214560 h 278004"/>
                <a:gd name="T6" fmla="*/ 75094 w 278894"/>
                <a:gd name="T7" fmla="*/ 163384 h 278004"/>
                <a:gd name="T8" fmla="*/ 87570 w 278894"/>
                <a:gd name="T9" fmla="*/ 131923 h 278004"/>
                <a:gd name="T10" fmla="*/ 100043 w 278894"/>
                <a:gd name="T11" fmla="*/ 95529 h 278004"/>
                <a:gd name="T12" fmla="*/ 149076 w 278894"/>
                <a:gd name="T13" fmla="*/ 79734 h 278004"/>
                <a:gd name="T14" fmla="*/ 205892 w 278894"/>
                <a:gd name="T15" fmla="*/ 52184 h 278004"/>
                <a:gd name="T16" fmla="*/ 236645 w 278894"/>
                <a:gd name="T17" fmla="*/ 32477 h 278004"/>
                <a:gd name="T18" fmla="*/ 263572 w 278894"/>
                <a:gd name="T19" fmla="*/ 8974 h 278004"/>
                <a:gd name="T20" fmla="*/ 271229 w 278894"/>
                <a:gd name="T21" fmla="*/ 0 h 278004"/>
                <a:gd name="T22" fmla="*/ 270365 w 278894"/>
                <a:gd name="T23" fmla="*/ 2025 h 278004"/>
                <a:gd name="T24" fmla="*/ 264435 w 278894"/>
                <a:gd name="T25" fmla="*/ 19714 h 278004"/>
                <a:gd name="T26" fmla="*/ 241462 w 278894"/>
                <a:gd name="T27" fmla="*/ 67982 h 278004"/>
                <a:gd name="T28" fmla="*/ 215525 w 278894"/>
                <a:gd name="T29" fmla="*/ 110187 h 278004"/>
                <a:gd name="T30" fmla="*/ 178967 w 278894"/>
                <a:gd name="T31" fmla="*/ 156562 h 278004"/>
                <a:gd name="T32" fmla="*/ 131786 w 278894"/>
                <a:gd name="T33" fmla="*/ 201799 h 278004"/>
                <a:gd name="T34" fmla="*/ 73118 w 278894"/>
                <a:gd name="T35" fmla="*/ 243119 h 278004"/>
                <a:gd name="T36" fmla="*/ 38536 w 278894"/>
                <a:gd name="T37" fmla="*/ 260811 h 2780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8894"/>
                <a:gd name="T58" fmla="*/ 0 h 278004"/>
                <a:gd name="T59" fmla="*/ 278894 w 278894"/>
                <a:gd name="T60" fmla="*/ 278004 h 2780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8894" h="278004">
                  <a:moveTo>
                    <a:pt x="0" y="278003"/>
                  </a:moveTo>
                  <a:lnTo>
                    <a:pt x="23750" y="253365"/>
                  </a:lnTo>
                  <a:lnTo>
                    <a:pt x="50546" y="215645"/>
                  </a:lnTo>
                  <a:lnTo>
                    <a:pt x="77217" y="164210"/>
                  </a:lnTo>
                  <a:lnTo>
                    <a:pt x="90044" y="132588"/>
                  </a:lnTo>
                  <a:lnTo>
                    <a:pt x="102870" y="96012"/>
                  </a:lnTo>
                  <a:lnTo>
                    <a:pt x="153289" y="80137"/>
                  </a:lnTo>
                  <a:lnTo>
                    <a:pt x="211710" y="52450"/>
                  </a:lnTo>
                  <a:lnTo>
                    <a:pt x="243332" y="32638"/>
                  </a:lnTo>
                  <a:lnTo>
                    <a:pt x="271019" y="9016"/>
                  </a:lnTo>
                  <a:lnTo>
                    <a:pt x="278893" y="0"/>
                  </a:lnTo>
                  <a:lnTo>
                    <a:pt x="278004" y="2032"/>
                  </a:lnTo>
                  <a:lnTo>
                    <a:pt x="271907" y="19812"/>
                  </a:lnTo>
                  <a:lnTo>
                    <a:pt x="248286" y="68325"/>
                  </a:lnTo>
                  <a:lnTo>
                    <a:pt x="221615" y="110744"/>
                  </a:lnTo>
                  <a:lnTo>
                    <a:pt x="184024" y="157353"/>
                  </a:lnTo>
                  <a:lnTo>
                    <a:pt x="135510" y="202819"/>
                  </a:lnTo>
                  <a:lnTo>
                    <a:pt x="75185" y="244347"/>
                  </a:lnTo>
                  <a:lnTo>
                    <a:pt x="39625" y="262128"/>
                  </a:lnTo>
                  <a:close/>
                </a:path>
              </a:pathLst>
            </a:custGeom>
            <a:solidFill>
              <a:srgbClr val="004484"/>
            </a:solidFill>
            <a:ln w="0" algn="ctr">
              <a:solidFill>
                <a:srgbClr val="004484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7" name="Полилиния 18"/>
            <p:cNvSpPr>
              <a:spLocks noChangeArrowheads="1"/>
            </p:cNvSpPr>
            <p:nvPr/>
          </p:nvSpPr>
          <p:spPr bwMode="auto">
            <a:xfrm>
              <a:off x="4884733" y="1799854"/>
              <a:ext cx="568269" cy="211131"/>
            </a:xfrm>
            <a:custGeom>
              <a:avLst/>
              <a:gdLst>
                <a:gd name="T0" fmla="*/ 293517 w 568579"/>
                <a:gd name="T1" fmla="*/ 208445 h 211582"/>
                <a:gd name="T2" fmla="*/ 245314 w 568579"/>
                <a:gd name="T3" fmla="*/ 206569 h 211582"/>
                <a:gd name="T4" fmla="*/ 196984 w 568579"/>
                <a:gd name="T5" fmla="*/ 185172 h 211582"/>
                <a:gd name="T6" fmla="*/ 153589 w 568579"/>
                <a:gd name="T7" fmla="*/ 160775 h 211582"/>
                <a:gd name="T8" fmla="*/ 99443 w 568579"/>
                <a:gd name="T9" fmla="*/ 119736 h 211582"/>
                <a:gd name="T10" fmla="*/ 44282 w 568579"/>
                <a:gd name="T11" fmla="*/ 63309 h 211582"/>
                <a:gd name="T12" fmla="*/ 6830 w 568579"/>
                <a:gd name="T13" fmla="*/ 11635 h 211582"/>
                <a:gd name="T14" fmla="*/ 0 w 568579"/>
                <a:gd name="T15" fmla="*/ 0 h 211582"/>
                <a:gd name="T16" fmla="*/ 57060 w 568579"/>
                <a:gd name="T17" fmla="*/ 13639 h 211582"/>
                <a:gd name="T18" fmla="*/ 107283 w 568579"/>
                <a:gd name="T19" fmla="*/ 22270 h 211582"/>
                <a:gd name="T20" fmla="*/ 165483 w 568579"/>
                <a:gd name="T21" fmla="*/ 28151 h 211582"/>
                <a:gd name="T22" fmla="*/ 207864 w 568579"/>
                <a:gd name="T23" fmla="*/ 31153 h 211582"/>
                <a:gd name="T24" fmla="*/ 277827 w 568579"/>
                <a:gd name="T25" fmla="*/ 34032 h 211582"/>
                <a:gd name="T26" fmla="*/ 337797 w 568579"/>
                <a:gd name="T27" fmla="*/ 34032 h 211582"/>
                <a:gd name="T28" fmla="*/ 387139 w 568579"/>
                <a:gd name="T29" fmla="*/ 31153 h 211582"/>
                <a:gd name="T30" fmla="*/ 427497 w 568579"/>
                <a:gd name="T31" fmla="*/ 28151 h 211582"/>
                <a:gd name="T32" fmla="*/ 471903 w 568579"/>
                <a:gd name="T33" fmla="*/ 22270 h 211582"/>
                <a:gd name="T34" fmla="*/ 518082 w 568579"/>
                <a:gd name="T35" fmla="*/ 14639 h 211582"/>
                <a:gd name="T36" fmla="*/ 566412 w 568579"/>
                <a:gd name="T37" fmla="*/ 2879 h 211582"/>
                <a:gd name="T38" fmla="*/ 553634 w 568579"/>
                <a:gd name="T39" fmla="*/ 38912 h 211582"/>
                <a:gd name="T40" fmla="*/ 527066 w 568579"/>
                <a:gd name="T41" fmla="*/ 97465 h 211582"/>
                <a:gd name="T42" fmla="*/ 500369 w 568579"/>
                <a:gd name="T43" fmla="*/ 141256 h 211582"/>
                <a:gd name="T44" fmla="*/ 475700 w 568579"/>
                <a:gd name="T45" fmla="*/ 171411 h 211582"/>
                <a:gd name="T46" fmla="*/ 463933 w 568579"/>
                <a:gd name="T47" fmla="*/ 182171 h 211582"/>
                <a:gd name="T48" fmla="*/ 405862 w 568579"/>
                <a:gd name="T49" fmla="*/ 197684 h 211582"/>
                <a:gd name="T50" fmla="*/ 352599 w 568579"/>
                <a:gd name="T51" fmla="*/ 205566 h 21158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8579"/>
                <a:gd name="T79" fmla="*/ 0 h 211582"/>
                <a:gd name="T80" fmla="*/ 568579 w 568579"/>
                <a:gd name="T81" fmla="*/ 211582 h 21158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8579" h="211582">
                  <a:moveTo>
                    <a:pt x="294639" y="211581"/>
                  </a:moveTo>
                  <a:lnTo>
                    <a:pt x="246252" y="209677"/>
                  </a:lnTo>
                  <a:lnTo>
                    <a:pt x="197739" y="187959"/>
                  </a:lnTo>
                  <a:lnTo>
                    <a:pt x="154177" y="163194"/>
                  </a:lnTo>
                  <a:lnTo>
                    <a:pt x="99821" y="121538"/>
                  </a:lnTo>
                  <a:lnTo>
                    <a:pt x="44450" y="64262"/>
                  </a:lnTo>
                  <a:lnTo>
                    <a:pt x="6858" y="11810"/>
                  </a:lnTo>
                  <a:lnTo>
                    <a:pt x="0" y="0"/>
                  </a:lnTo>
                  <a:lnTo>
                    <a:pt x="57277" y="13843"/>
                  </a:lnTo>
                  <a:lnTo>
                    <a:pt x="107696" y="22606"/>
                  </a:lnTo>
                  <a:lnTo>
                    <a:pt x="166115" y="28575"/>
                  </a:lnTo>
                  <a:lnTo>
                    <a:pt x="208660" y="31622"/>
                  </a:lnTo>
                  <a:lnTo>
                    <a:pt x="278891" y="34544"/>
                  </a:lnTo>
                  <a:lnTo>
                    <a:pt x="339089" y="34544"/>
                  </a:lnTo>
                  <a:lnTo>
                    <a:pt x="388620" y="31622"/>
                  </a:lnTo>
                  <a:lnTo>
                    <a:pt x="429133" y="28575"/>
                  </a:lnTo>
                  <a:lnTo>
                    <a:pt x="473709" y="22606"/>
                  </a:lnTo>
                  <a:lnTo>
                    <a:pt x="520064" y="14859"/>
                  </a:lnTo>
                  <a:lnTo>
                    <a:pt x="568578" y="2921"/>
                  </a:lnTo>
                  <a:lnTo>
                    <a:pt x="555752" y="39497"/>
                  </a:lnTo>
                  <a:lnTo>
                    <a:pt x="529082" y="98932"/>
                  </a:lnTo>
                  <a:lnTo>
                    <a:pt x="502284" y="143382"/>
                  </a:lnTo>
                  <a:lnTo>
                    <a:pt x="477520" y="173990"/>
                  </a:lnTo>
                  <a:lnTo>
                    <a:pt x="465708" y="184912"/>
                  </a:lnTo>
                  <a:lnTo>
                    <a:pt x="407415" y="200659"/>
                  </a:lnTo>
                  <a:lnTo>
                    <a:pt x="353948" y="208660"/>
                  </a:lnTo>
                  <a:close/>
                </a:path>
              </a:pathLst>
            </a:custGeom>
            <a:solidFill>
              <a:srgbClr val="0099D8"/>
            </a:solidFill>
            <a:ln w="0" algn="ctr">
              <a:solidFill>
                <a:srgbClr val="0099D8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8" name="Полилиния 19"/>
            <p:cNvSpPr>
              <a:spLocks noChangeArrowheads="1"/>
            </p:cNvSpPr>
            <p:nvPr/>
          </p:nvSpPr>
          <p:spPr bwMode="auto">
            <a:xfrm>
              <a:off x="4729174" y="1720482"/>
              <a:ext cx="401598" cy="288916"/>
            </a:xfrm>
            <a:custGeom>
              <a:avLst/>
              <a:gdLst>
                <a:gd name="T0" fmla="*/ 153873 w 402464"/>
                <a:gd name="T1" fmla="*/ 78412 h 289816"/>
                <a:gd name="T2" fmla="*/ 186898 w 402464"/>
                <a:gd name="T3" fmla="*/ 127746 h 289816"/>
                <a:gd name="T4" fmla="*/ 222051 w 402464"/>
                <a:gd name="T5" fmla="*/ 169372 h 289816"/>
                <a:gd name="T6" fmla="*/ 268714 w 402464"/>
                <a:gd name="T7" fmla="*/ 211003 h 289816"/>
                <a:gd name="T8" fmla="*/ 326259 w 402464"/>
                <a:gd name="T9" fmla="*/ 250642 h 289816"/>
                <a:gd name="T10" fmla="*/ 372047 w 402464"/>
                <a:gd name="T11" fmla="*/ 273881 h 289816"/>
                <a:gd name="T12" fmla="*/ 396440 w 402464"/>
                <a:gd name="T13" fmla="*/ 283574 h 289816"/>
                <a:gd name="T14" fmla="*/ 354534 w 402464"/>
                <a:gd name="T15" fmla="*/ 277732 h 289816"/>
                <a:gd name="T16" fmla="*/ 303867 w 402464"/>
                <a:gd name="T17" fmla="*/ 267170 h 289816"/>
                <a:gd name="T18" fmla="*/ 247323 w 402464"/>
                <a:gd name="T19" fmla="*/ 249649 h 289816"/>
                <a:gd name="T20" fmla="*/ 189903 w 402464"/>
                <a:gd name="T21" fmla="*/ 222559 h 289816"/>
                <a:gd name="T22" fmla="*/ 132357 w 402464"/>
                <a:gd name="T23" fmla="*/ 186771 h 289816"/>
                <a:gd name="T24" fmla="*/ 79814 w 402464"/>
                <a:gd name="T25" fmla="*/ 138432 h 289816"/>
                <a:gd name="T26" fmla="*/ 55419 w 402464"/>
                <a:gd name="T27" fmla="*/ 109352 h 289816"/>
                <a:gd name="T28" fmla="*/ 34027 w 402464"/>
                <a:gd name="T29" fmla="*/ 76423 h 289816"/>
                <a:gd name="T30" fmla="*/ 15512 w 402464"/>
                <a:gd name="T31" fmla="*/ 40634 h 289816"/>
                <a:gd name="T32" fmla="*/ 0 w 402464"/>
                <a:gd name="T33" fmla="*/ 0 h 289816"/>
                <a:gd name="T34" fmla="*/ 16512 w 402464"/>
                <a:gd name="T35" fmla="*/ 16404 h 289816"/>
                <a:gd name="T36" fmla="*/ 52541 w 402464"/>
                <a:gd name="T37" fmla="*/ 38646 h 289816"/>
                <a:gd name="T38" fmla="*/ 78814 w 402464"/>
                <a:gd name="T39" fmla="*/ 52191 h 289816"/>
                <a:gd name="T40" fmla="*/ 112842 w 402464"/>
                <a:gd name="T41" fmla="*/ 65737 h 2898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02464"/>
                <a:gd name="T64" fmla="*/ 0 h 289816"/>
                <a:gd name="T65" fmla="*/ 402464 w 402464"/>
                <a:gd name="T66" fmla="*/ 289816 h 2898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02464" h="289816">
                  <a:moveTo>
                    <a:pt x="156211" y="80138"/>
                  </a:moveTo>
                  <a:lnTo>
                    <a:pt x="189738" y="130557"/>
                  </a:lnTo>
                  <a:lnTo>
                    <a:pt x="225425" y="173101"/>
                  </a:lnTo>
                  <a:lnTo>
                    <a:pt x="272796" y="215647"/>
                  </a:lnTo>
                  <a:lnTo>
                    <a:pt x="331217" y="256160"/>
                  </a:lnTo>
                  <a:lnTo>
                    <a:pt x="377699" y="279909"/>
                  </a:lnTo>
                  <a:lnTo>
                    <a:pt x="402463" y="289815"/>
                  </a:lnTo>
                  <a:lnTo>
                    <a:pt x="359919" y="283845"/>
                  </a:lnTo>
                  <a:lnTo>
                    <a:pt x="308483" y="273050"/>
                  </a:lnTo>
                  <a:lnTo>
                    <a:pt x="251080" y="255144"/>
                  </a:lnTo>
                  <a:lnTo>
                    <a:pt x="192787" y="227457"/>
                  </a:lnTo>
                  <a:lnTo>
                    <a:pt x="134367" y="190882"/>
                  </a:lnTo>
                  <a:lnTo>
                    <a:pt x="81026" y="141479"/>
                  </a:lnTo>
                  <a:lnTo>
                    <a:pt x="56262" y="111760"/>
                  </a:lnTo>
                  <a:lnTo>
                    <a:pt x="34544" y="78106"/>
                  </a:lnTo>
                  <a:lnTo>
                    <a:pt x="15749" y="41529"/>
                  </a:lnTo>
                  <a:lnTo>
                    <a:pt x="0" y="0"/>
                  </a:lnTo>
                  <a:lnTo>
                    <a:pt x="16764" y="16765"/>
                  </a:lnTo>
                  <a:lnTo>
                    <a:pt x="53340" y="39497"/>
                  </a:lnTo>
                  <a:lnTo>
                    <a:pt x="80011" y="53341"/>
                  </a:lnTo>
                  <a:lnTo>
                    <a:pt x="114555" y="67184"/>
                  </a:lnTo>
                  <a:close/>
                </a:path>
              </a:pathLst>
            </a:custGeom>
            <a:solidFill>
              <a:srgbClr val="87CEED"/>
            </a:solidFill>
            <a:ln w="0" algn="ctr">
              <a:solidFill>
                <a:srgbClr val="87CEED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9" name="Полилиния 20"/>
            <p:cNvSpPr>
              <a:spLocks noChangeArrowheads="1"/>
            </p:cNvSpPr>
            <p:nvPr/>
          </p:nvSpPr>
          <p:spPr bwMode="auto">
            <a:xfrm>
              <a:off x="4238685" y="169544"/>
              <a:ext cx="990503" cy="1025493"/>
            </a:xfrm>
            <a:custGeom>
              <a:avLst/>
              <a:gdLst>
                <a:gd name="T0" fmla="*/ 563368 w 990855"/>
                <a:gd name="T1" fmla="*/ 976494 h 1025780"/>
                <a:gd name="T2" fmla="*/ 500149 w 990855"/>
                <a:gd name="T3" fmla="*/ 878643 h 1025780"/>
                <a:gd name="T4" fmla="*/ 399563 w 990855"/>
                <a:gd name="T5" fmla="*/ 803732 h 1025780"/>
                <a:gd name="T6" fmla="*/ 328492 w 990855"/>
                <a:gd name="T7" fmla="*/ 785861 h 1025780"/>
                <a:gd name="T8" fmla="*/ 244628 w 990855"/>
                <a:gd name="T9" fmla="*/ 789790 h 1025780"/>
                <a:gd name="T10" fmla="*/ 173683 w 990855"/>
                <a:gd name="T11" fmla="*/ 809561 h 1025780"/>
                <a:gd name="T12" fmla="*/ 92732 w 990855"/>
                <a:gd name="T13" fmla="*/ 809561 h 1025780"/>
                <a:gd name="T14" fmla="*/ 36484 w 990855"/>
                <a:gd name="T15" fmla="*/ 774071 h 1025780"/>
                <a:gd name="T16" fmla="*/ 5955 w 990855"/>
                <a:gd name="T17" fmla="*/ 714881 h 1025780"/>
                <a:gd name="T18" fmla="*/ 0 w 990855"/>
                <a:gd name="T19" fmla="*/ 644660 h 1025780"/>
                <a:gd name="T20" fmla="*/ 19763 w 990855"/>
                <a:gd name="T21" fmla="*/ 573677 h 1025780"/>
                <a:gd name="T22" fmla="*/ 64101 w 990855"/>
                <a:gd name="T23" fmla="*/ 513343 h 1025780"/>
                <a:gd name="T24" fmla="*/ 114520 w 990855"/>
                <a:gd name="T25" fmla="*/ 483810 h 1025780"/>
                <a:gd name="T26" fmla="*/ 204213 w 990855"/>
                <a:gd name="T27" fmla="*/ 472911 h 1025780"/>
                <a:gd name="T28" fmla="*/ 178623 w 990855"/>
                <a:gd name="T29" fmla="*/ 453263 h 1025780"/>
                <a:gd name="T30" fmla="*/ 136189 w 990855"/>
                <a:gd name="T31" fmla="*/ 397876 h 1025780"/>
                <a:gd name="T32" fmla="*/ 124279 w 990855"/>
                <a:gd name="T33" fmla="*/ 344638 h 1025780"/>
                <a:gd name="T34" fmla="*/ 135172 w 990855"/>
                <a:gd name="T35" fmla="*/ 296218 h 1025780"/>
                <a:gd name="T36" fmla="*/ 185465 w 990855"/>
                <a:gd name="T37" fmla="*/ 223210 h 1025780"/>
                <a:gd name="T38" fmla="*/ 282129 w 990855"/>
                <a:gd name="T39" fmla="*/ 149058 h 1025780"/>
                <a:gd name="T40" fmla="*/ 356107 w 990855"/>
                <a:gd name="T41" fmla="*/ 122445 h 1025780"/>
                <a:gd name="T42" fmla="*/ 433135 w 990855"/>
                <a:gd name="T43" fmla="*/ 129416 h 1025780"/>
                <a:gd name="T44" fmla="*/ 481403 w 990855"/>
                <a:gd name="T45" fmla="*/ 158947 h 1025780"/>
                <a:gd name="T46" fmla="*/ 497236 w 990855"/>
                <a:gd name="T47" fmla="*/ 171877 h 1025780"/>
                <a:gd name="T48" fmla="*/ 499136 w 990855"/>
                <a:gd name="T49" fmla="*/ 112554 h 1025780"/>
                <a:gd name="T50" fmla="*/ 528782 w 990855"/>
                <a:gd name="T51" fmla="*/ 59190 h 1025780"/>
                <a:gd name="T52" fmla="*/ 605806 w 990855"/>
                <a:gd name="T53" fmla="*/ 14832 h 1025780"/>
                <a:gd name="T54" fmla="*/ 704365 w 990855"/>
                <a:gd name="T55" fmla="*/ 0 h 1025780"/>
                <a:gd name="T56" fmla="*/ 809895 w 990855"/>
                <a:gd name="T57" fmla="*/ 17745 h 1025780"/>
                <a:gd name="T58" fmla="*/ 897686 w 990855"/>
                <a:gd name="T59" fmla="*/ 70091 h 1025780"/>
                <a:gd name="T60" fmla="*/ 936199 w 990855"/>
                <a:gd name="T61" fmla="*/ 119529 h 1025780"/>
                <a:gd name="T62" fmla="*/ 956848 w 990855"/>
                <a:gd name="T63" fmla="*/ 180619 h 1025780"/>
                <a:gd name="T64" fmla="*/ 955962 w 990855"/>
                <a:gd name="T65" fmla="*/ 252741 h 1025780"/>
                <a:gd name="T66" fmla="*/ 934172 w 990855"/>
                <a:gd name="T67" fmla="*/ 323849 h 1025780"/>
                <a:gd name="T68" fmla="*/ 907566 w 990855"/>
                <a:gd name="T69" fmla="*/ 405857 h 1025780"/>
                <a:gd name="T70" fmla="*/ 892746 w 990855"/>
                <a:gd name="T71" fmla="*/ 504474 h 1025780"/>
                <a:gd name="T72" fmla="*/ 913521 w 990855"/>
                <a:gd name="T73" fmla="*/ 616141 h 1025780"/>
                <a:gd name="T74" fmla="*/ 970783 w 990855"/>
                <a:gd name="T75" fmla="*/ 718811 h 1025780"/>
                <a:gd name="T76" fmla="*/ 988393 w 990855"/>
                <a:gd name="T77" fmla="*/ 769131 h 1025780"/>
                <a:gd name="T78" fmla="*/ 986492 w 990855"/>
                <a:gd name="T79" fmla="*/ 792831 h 1025780"/>
                <a:gd name="T80" fmla="*/ 974584 w 990855"/>
                <a:gd name="T81" fmla="*/ 811465 h 1025780"/>
                <a:gd name="T82" fmla="*/ 926317 w 990855"/>
                <a:gd name="T83" fmla="*/ 834278 h 1025780"/>
                <a:gd name="T84" fmla="*/ 825602 w 990855"/>
                <a:gd name="T85" fmla="*/ 862924 h 1025780"/>
                <a:gd name="T86" fmla="*/ 753774 w 990855"/>
                <a:gd name="T87" fmla="*/ 915147 h 1025780"/>
                <a:gd name="T88" fmla="*/ 684729 w 990855"/>
                <a:gd name="T89" fmla="*/ 999055 h 1025780"/>
                <a:gd name="T90" fmla="*/ 664968 w 990855"/>
                <a:gd name="T91" fmla="*/ 1016926 h 1025780"/>
                <a:gd name="T92" fmla="*/ 633298 w 990855"/>
                <a:gd name="T93" fmla="*/ 1023770 h 1025780"/>
                <a:gd name="T94" fmla="*/ 596812 w 990855"/>
                <a:gd name="T95" fmla="*/ 1012997 h 10257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90855"/>
                <a:gd name="T145" fmla="*/ 0 h 1025780"/>
                <a:gd name="T146" fmla="*/ 990855 w 990855"/>
                <a:gd name="T147" fmla="*/ 1025780 h 10257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90855" h="1025780">
                  <a:moveTo>
                    <a:pt x="565657" y="981329"/>
                  </a:moveTo>
                  <a:lnTo>
                    <a:pt x="564769" y="978409"/>
                  </a:lnTo>
                  <a:lnTo>
                    <a:pt x="544957" y="940817"/>
                  </a:lnTo>
                  <a:lnTo>
                    <a:pt x="501395" y="880365"/>
                  </a:lnTo>
                  <a:lnTo>
                    <a:pt x="456819" y="838835"/>
                  </a:lnTo>
                  <a:lnTo>
                    <a:pt x="400557" y="805307"/>
                  </a:lnTo>
                  <a:lnTo>
                    <a:pt x="366902" y="794385"/>
                  </a:lnTo>
                  <a:lnTo>
                    <a:pt x="329311" y="787401"/>
                  </a:lnTo>
                  <a:lnTo>
                    <a:pt x="289813" y="786384"/>
                  </a:lnTo>
                  <a:lnTo>
                    <a:pt x="245237" y="791337"/>
                  </a:lnTo>
                  <a:lnTo>
                    <a:pt x="197738" y="804292"/>
                  </a:lnTo>
                  <a:lnTo>
                    <a:pt x="174117" y="811150"/>
                  </a:lnTo>
                  <a:lnTo>
                    <a:pt x="130556" y="816103"/>
                  </a:lnTo>
                  <a:lnTo>
                    <a:pt x="92963" y="811150"/>
                  </a:lnTo>
                  <a:lnTo>
                    <a:pt x="62357" y="796290"/>
                  </a:lnTo>
                  <a:lnTo>
                    <a:pt x="36575" y="775590"/>
                  </a:lnTo>
                  <a:lnTo>
                    <a:pt x="18795" y="747904"/>
                  </a:lnTo>
                  <a:lnTo>
                    <a:pt x="5969" y="716281"/>
                  </a:lnTo>
                  <a:lnTo>
                    <a:pt x="0" y="681609"/>
                  </a:lnTo>
                  <a:lnTo>
                    <a:pt x="0" y="645923"/>
                  </a:lnTo>
                  <a:lnTo>
                    <a:pt x="6857" y="609347"/>
                  </a:lnTo>
                  <a:lnTo>
                    <a:pt x="19812" y="574802"/>
                  </a:lnTo>
                  <a:lnTo>
                    <a:pt x="38607" y="542163"/>
                  </a:lnTo>
                  <a:lnTo>
                    <a:pt x="64262" y="514351"/>
                  </a:lnTo>
                  <a:lnTo>
                    <a:pt x="96900" y="492634"/>
                  </a:lnTo>
                  <a:lnTo>
                    <a:pt x="114807" y="484759"/>
                  </a:lnTo>
                  <a:lnTo>
                    <a:pt x="156209" y="474854"/>
                  </a:lnTo>
                  <a:lnTo>
                    <a:pt x="204724" y="473837"/>
                  </a:lnTo>
                  <a:lnTo>
                    <a:pt x="200787" y="471805"/>
                  </a:lnTo>
                  <a:lnTo>
                    <a:pt x="179069" y="454152"/>
                  </a:lnTo>
                  <a:lnTo>
                    <a:pt x="149351" y="421387"/>
                  </a:lnTo>
                  <a:lnTo>
                    <a:pt x="136525" y="398654"/>
                  </a:lnTo>
                  <a:lnTo>
                    <a:pt x="127634" y="373888"/>
                  </a:lnTo>
                  <a:lnTo>
                    <a:pt x="124587" y="345313"/>
                  </a:lnTo>
                  <a:lnTo>
                    <a:pt x="125602" y="330455"/>
                  </a:lnTo>
                  <a:lnTo>
                    <a:pt x="135508" y="296799"/>
                  </a:lnTo>
                  <a:lnTo>
                    <a:pt x="154305" y="261240"/>
                  </a:lnTo>
                  <a:lnTo>
                    <a:pt x="185927" y="223648"/>
                  </a:lnTo>
                  <a:lnTo>
                    <a:pt x="233425" y="182118"/>
                  </a:lnTo>
                  <a:lnTo>
                    <a:pt x="282829" y="149352"/>
                  </a:lnTo>
                  <a:lnTo>
                    <a:pt x="326389" y="129668"/>
                  </a:lnTo>
                  <a:lnTo>
                    <a:pt x="356996" y="122683"/>
                  </a:lnTo>
                  <a:lnTo>
                    <a:pt x="383667" y="120651"/>
                  </a:lnTo>
                  <a:lnTo>
                    <a:pt x="434213" y="129668"/>
                  </a:lnTo>
                  <a:lnTo>
                    <a:pt x="454025" y="138431"/>
                  </a:lnTo>
                  <a:lnTo>
                    <a:pt x="482600" y="159258"/>
                  </a:lnTo>
                  <a:lnTo>
                    <a:pt x="499363" y="177165"/>
                  </a:lnTo>
                  <a:lnTo>
                    <a:pt x="498475" y="172213"/>
                  </a:lnTo>
                  <a:lnTo>
                    <a:pt x="496443" y="137542"/>
                  </a:lnTo>
                  <a:lnTo>
                    <a:pt x="500380" y="112777"/>
                  </a:lnTo>
                  <a:lnTo>
                    <a:pt x="510286" y="85979"/>
                  </a:lnTo>
                  <a:lnTo>
                    <a:pt x="530098" y="59309"/>
                  </a:lnTo>
                  <a:lnTo>
                    <a:pt x="561720" y="34545"/>
                  </a:lnTo>
                  <a:lnTo>
                    <a:pt x="607313" y="14860"/>
                  </a:lnTo>
                  <a:lnTo>
                    <a:pt x="655700" y="2922"/>
                  </a:lnTo>
                  <a:lnTo>
                    <a:pt x="706119" y="0"/>
                  </a:lnTo>
                  <a:lnTo>
                    <a:pt x="758444" y="4064"/>
                  </a:lnTo>
                  <a:lnTo>
                    <a:pt x="811911" y="17780"/>
                  </a:lnTo>
                  <a:lnTo>
                    <a:pt x="860298" y="40640"/>
                  </a:lnTo>
                  <a:lnTo>
                    <a:pt x="899921" y="70231"/>
                  </a:lnTo>
                  <a:lnTo>
                    <a:pt x="921638" y="93981"/>
                  </a:lnTo>
                  <a:lnTo>
                    <a:pt x="938530" y="119761"/>
                  </a:lnTo>
                  <a:lnTo>
                    <a:pt x="951357" y="149352"/>
                  </a:lnTo>
                  <a:lnTo>
                    <a:pt x="959231" y="180976"/>
                  </a:lnTo>
                  <a:lnTo>
                    <a:pt x="962279" y="215647"/>
                  </a:lnTo>
                  <a:lnTo>
                    <a:pt x="958342" y="253238"/>
                  </a:lnTo>
                  <a:lnTo>
                    <a:pt x="948436" y="292862"/>
                  </a:lnTo>
                  <a:lnTo>
                    <a:pt x="936498" y="324486"/>
                  </a:lnTo>
                  <a:lnTo>
                    <a:pt x="922655" y="362966"/>
                  </a:lnTo>
                  <a:lnTo>
                    <a:pt x="909827" y="406655"/>
                  </a:lnTo>
                  <a:lnTo>
                    <a:pt x="899032" y="454152"/>
                  </a:lnTo>
                  <a:lnTo>
                    <a:pt x="894969" y="505461"/>
                  </a:lnTo>
                  <a:lnTo>
                    <a:pt x="899921" y="560833"/>
                  </a:lnTo>
                  <a:lnTo>
                    <a:pt x="915796" y="617348"/>
                  </a:lnTo>
                  <a:lnTo>
                    <a:pt x="946404" y="675640"/>
                  </a:lnTo>
                  <a:lnTo>
                    <a:pt x="973200" y="720218"/>
                  </a:lnTo>
                  <a:lnTo>
                    <a:pt x="987932" y="755778"/>
                  </a:lnTo>
                  <a:lnTo>
                    <a:pt x="990854" y="770637"/>
                  </a:lnTo>
                  <a:lnTo>
                    <a:pt x="990854" y="783464"/>
                  </a:lnTo>
                  <a:lnTo>
                    <a:pt x="988949" y="794385"/>
                  </a:lnTo>
                  <a:lnTo>
                    <a:pt x="983995" y="804292"/>
                  </a:lnTo>
                  <a:lnTo>
                    <a:pt x="977011" y="813054"/>
                  </a:lnTo>
                  <a:lnTo>
                    <a:pt x="968248" y="820167"/>
                  </a:lnTo>
                  <a:lnTo>
                    <a:pt x="928624" y="835915"/>
                  </a:lnTo>
                  <a:lnTo>
                    <a:pt x="859408" y="851790"/>
                  </a:lnTo>
                  <a:lnTo>
                    <a:pt x="827658" y="864617"/>
                  </a:lnTo>
                  <a:lnTo>
                    <a:pt x="797051" y="883412"/>
                  </a:lnTo>
                  <a:lnTo>
                    <a:pt x="755650" y="916940"/>
                  </a:lnTo>
                  <a:lnTo>
                    <a:pt x="703199" y="974345"/>
                  </a:lnTo>
                  <a:lnTo>
                    <a:pt x="686434" y="1001015"/>
                  </a:lnTo>
                  <a:lnTo>
                    <a:pt x="678433" y="1010920"/>
                  </a:lnTo>
                  <a:lnTo>
                    <a:pt x="666623" y="1018921"/>
                  </a:lnTo>
                  <a:lnTo>
                    <a:pt x="651763" y="1023875"/>
                  </a:lnTo>
                  <a:lnTo>
                    <a:pt x="634873" y="1025779"/>
                  </a:lnTo>
                  <a:lnTo>
                    <a:pt x="617093" y="1022859"/>
                  </a:lnTo>
                  <a:lnTo>
                    <a:pt x="598296" y="1014984"/>
                  </a:lnTo>
                  <a:lnTo>
                    <a:pt x="581532" y="100215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0" name="Полилиния 21"/>
            <p:cNvSpPr>
              <a:spLocks noChangeArrowheads="1"/>
            </p:cNvSpPr>
            <p:nvPr/>
          </p:nvSpPr>
          <p:spPr bwMode="auto">
            <a:xfrm>
              <a:off x="4776794" y="223517"/>
              <a:ext cx="219053" cy="228593"/>
            </a:xfrm>
            <a:custGeom>
              <a:avLst/>
              <a:gdLst>
                <a:gd name="T0" fmla="*/ 21153 w 218568"/>
                <a:gd name="T1" fmla="*/ 228544 h 228601"/>
                <a:gd name="T2" fmla="*/ 15089 w 218568"/>
                <a:gd name="T3" fmla="*/ 226512 h 228601"/>
                <a:gd name="T4" fmla="*/ 5029 w 218568"/>
                <a:gd name="T5" fmla="*/ 217622 h 228601"/>
                <a:gd name="T6" fmla="*/ 0 w 218568"/>
                <a:gd name="T7" fmla="*/ 210771 h 228601"/>
                <a:gd name="T8" fmla="*/ 5029 w 218568"/>
                <a:gd name="T9" fmla="*/ 215590 h 228601"/>
                <a:gd name="T10" fmla="*/ 2967 w 218568"/>
                <a:gd name="T11" fmla="*/ 187022 h 228601"/>
                <a:gd name="T12" fmla="*/ 4000 w 218568"/>
                <a:gd name="T13" fmla="*/ 157318 h 228601"/>
                <a:gd name="T14" fmla="*/ 7999 w 218568"/>
                <a:gd name="T15" fmla="*/ 121765 h 228601"/>
                <a:gd name="T16" fmla="*/ 19089 w 218568"/>
                <a:gd name="T17" fmla="*/ 85070 h 228601"/>
                <a:gd name="T18" fmla="*/ 37147 w 218568"/>
                <a:gd name="T19" fmla="*/ 50532 h 228601"/>
                <a:gd name="T20" fmla="*/ 64365 w 218568"/>
                <a:gd name="T21" fmla="*/ 21711 h 228601"/>
                <a:gd name="T22" fmla="*/ 104477 w 218568"/>
                <a:gd name="T23" fmla="*/ 3048 h 228601"/>
                <a:gd name="T24" fmla="*/ 111443 w 218568"/>
                <a:gd name="T25" fmla="*/ 1016 h 228601"/>
                <a:gd name="T26" fmla="*/ 114538 w 218568"/>
                <a:gd name="T27" fmla="*/ 1016 h 228601"/>
                <a:gd name="T28" fmla="*/ 118537 w 218568"/>
                <a:gd name="T29" fmla="*/ 0 h 228601"/>
                <a:gd name="T30" fmla="*/ 177743 w 218568"/>
                <a:gd name="T31" fmla="*/ 22854 h 228601"/>
                <a:gd name="T32" fmla="*/ 198894 w 218568"/>
                <a:gd name="T33" fmla="*/ 36570 h 228601"/>
                <a:gd name="T34" fmla="*/ 213990 w 218568"/>
                <a:gd name="T35" fmla="*/ 50532 h 228601"/>
                <a:gd name="T36" fmla="*/ 221983 w 218568"/>
                <a:gd name="T37" fmla="*/ 61327 h 228601"/>
                <a:gd name="T38" fmla="*/ 221983 w 218568"/>
                <a:gd name="T39" fmla="*/ 68313 h 228601"/>
                <a:gd name="T40" fmla="*/ 211923 w 218568"/>
                <a:gd name="T41" fmla="*/ 70345 h 228601"/>
                <a:gd name="T42" fmla="*/ 174776 w 218568"/>
                <a:gd name="T43" fmla="*/ 59423 h 228601"/>
                <a:gd name="T44" fmla="*/ 158653 w 218568"/>
                <a:gd name="T45" fmla="*/ 60438 h 228601"/>
                <a:gd name="T46" fmla="*/ 143560 w 218568"/>
                <a:gd name="T47" fmla="*/ 65391 h 228601"/>
                <a:gd name="T48" fmla="*/ 129630 w 218568"/>
                <a:gd name="T49" fmla="*/ 74147 h 228601"/>
                <a:gd name="T50" fmla="*/ 105380 w 218568"/>
                <a:gd name="T51" fmla="*/ 100938 h 228601"/>
                <a:gd name="T52" fmla="*/ 76359 w 218568"/>
                <a:gd name="T53" fmla="*/ 152365 h 228601"/>
                <a:gd name="T54" fmla="*/ 44243 w 218568"/>
                <a:gd name="T55" fmla="*/ 213693 h 228601"/>
                <a:gd name="T56" fmla="*/ 36116 w 218568"/>
                <a:gd name="T57" fmla="*/ 222575 h 228601"/>
                <a:gd name="T58" fmla="*/ 29150 w 218568"/>
                <a:gd name="T59" fmla="*/ 227529 h 22860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8568"/>
                <a:gd name="T91" fmla="*/ 0 h 228601"/>
                <a:gd name="T92" fmla="*/ 218568 w 218568"/>
                <a:gd name="T93" fmla="*/ 228601 h 22860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8568" h="228601">
                  <a:moveTo>
                    <a:pt x="20827" y="228600"/>
                  </a:moveTo>
                  <a:lnTo>
                    <a:pt x="14858" y="226568"/>
                  </a:lnTo>
                  <a:lnTo>
                    <a:pt x="4952" y="217678"/>
                  </a:lnTo>
                  <a:lnTo>
                    <a:pt x="0" y="210820"/>
                  </a:lnTo>
                  <a:lnTo>
                    <a:pt x="4952" y="215646"/>
                  </a:lnTo>
                  <a:lnTo>
                    <a:pt x="2920" y="187071"/>
                  </a:lnTo>
                  <a:lnTo>
                    <a:pt x="3937" y="157353"/>
                  </a:lnTo>
                  <a:lnTo>
                    <a:pt x="7874" y="121793"/>
                  </a:lnTo>
                  <a:lnTo>
                    <a:pt x="18795" y="85091"/>
                  </a:lnTo>
                  <a:lnTo>
                    <a:pt x="36575" y="50546"/>
                  </a:lnTo>
                  <a:lnTo>
                    <a:pt x="63373" y="21718"/>
                  </a:lnTo>
                  <a:lnTo>
                    <a:pt x="102869" y="3048"/>
                  </a:lnTo>
                  <a:lnTo>
                    <a:pt x="109727" y="1016"/>
                  </a:lnTo>
                  <a:lnTo>
                    <a:pt x="112775" y="1016"/>
                  </a:lnTo>
                  <a:lnTo>
                    <a:pt x="116712" y="0"/>
                  </a:lnTo>
                  <a:lnTo>
                    <a:pt x="175006" y="22861"/>
                  </a:lnTo>
                  <a:lnTo>
                    <a:pt x="195833" y="36577"/>
                  </a:lnTo>
                  <a:lnTo>
                    <a:pt x="210693" y="50546"/>
                  </a:lnTo>
                  <a:lnTo>
                    <a:pt x="218567" y="61341"/>
                  </a:lnTo>
                  <a:lnTo>
                    <a:pt x="218567" y="68327"/>
                  </a:lnTo>
                  <a:lnTo>
                    <a:pt x="208661" y="70359"/>
                  </a:lnTo>
                  <a:lnTo>
                    <a:pt x="172085" y="59437"/>
                  </a:lnTo>
                  <a:lnTo>
                    <a:pt x="156210" y="60452"/>
                  </a:lnTo>
                  <a:lnTo>
                    <a:pt x="141350" y="65405"/>
                  </a:lnTo>
                  <a:lnTo>
                    <a:pt x="127635" y="74168"/>
                  </a:lnTo>
                  <a:lnTo>
                    <a:pt x="103758" y="100966"/>
                  </a:lnTo>
                  <a:lnTo>
                    <a:pt x="75183" y="152400"/>
                  </a:lnTo>
                  <a:lnTo>
                    <a:pt x="43561" y="213742"/>
                  </a:lnTo>
                  <a:lnTo>
                    <a:pt x="35560" y="222631"/>
                  </a:lnTo>
                  <a:lnTo>
                    <a:pt x="28701" y="227585"/>
                  </a:lnTo>
                  <a:close/>
                </a:path>
              </a:pathLst>
            </a:custGeom>
            <a:solidFill>
              <a:srgbClr val="A5DBF2"/>
            </a:solidFill>
            <a:ln w="0" algn="ctr">
              <a:solidFill>
                <a:srgbClr val="A5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1" name="Полилиния 22"/>
            <p:cNvSpPr>
              <a:spLocks noChangeArrowheads="1"/>
            </p:cNvSpPr>
            <p:nvPr/>
          </p:nvSpPr>
          <p:spPr bwMode="auto">
            <a:xfrm>
              <a:off x="4372022" y="215579"/>
              <a:ext cx="785735" cy="795313"/>
            </a:xfrm>
            <a:custGeom>
              <a:avLst/>
              <a:gdLst>
                <a:gd name="T0" fmla="*/ 777721 w 785243"/>
                <a:gd name="T1" fmla="*/ 654139 h 795275"/>
                <a:gd name="T2" fmla="*/ 788693 w 785243"/>
                <a:gd name="T3" fmla="*/ 706484 h 795275"/>
                <a:gd name="T4" fmla="*/ 766753 w 785243"/>
                <a:gd name="T5" fmla="*/ 736210 h 795275"/>
                <a:gd name="T6" fmla="*/ 685371 w 785243"/>
                <a:gd name="T7" fmla="*/ 766958 h 795275"/>
                <a:gd name="T8" fmla="*/ 673507 w 785243"/>
                <a:gd name="T9" fmla="*/ 771911 h 795275"/>
                <a:gd name="T10" fmla="*/ 634729 w 785243"/>
                <a:gd name="T11" fmla="*/ 760982 h 795275"/>
                <a:gd name="T12" fmla="*/ 572226 w 785243"/>
                <a:gd name="T13" fmla="*/ 753107 h 795275"/>
                <a:gd name="T14" fmla="*/ 530514 w 785243"/>
                <a:gd name="T15" fmla="*/ 765814 h 795275"/>
                <a:gd name="T16" fmla="*/ 487782 w 785243"/>
                <a:gd name="T17" fmla="*/ 795540 h 795275"/>
                <a:gd name="T18" fmla="*/ 465970 w 785243"/>
                <a:gd name="T19" fmla="*/ 791602 h 795275"/>
                <a:gd name="T20" fmla="*/ 390456 w 785243"/>
                <a:gd name="T21" fmla="*/ 716390 h 795275"/>
                <a:gd name="T22" fmla="*/ 302059 w 785243"/>
                <a:gd name="T23" fmla="*/ 659100 h 795275"/>
                <a:gd name="T24" fmla="*/ 238406 w 785243"/>
                <a:gd name="T25" fmla="*/ 643218 h 795275"/>
                <a:gd name="T26" fmla="*/ 115312 w 785243"/>
                <a:gd name="T27" fmla="*/ 645122 h 795275"/>
                <a:gd name="T28" fmla="*/ 45796 w 785243"/>
                <a:gd name="T29" fmla="*/ 646138 h 795275"/>
                <a:gd name="T30" fmla="*/ 13011 w 785243"/>
                <a:gd name="T31" fmla="*/ 619462 h 795275"/>
                <a:gd name="T32" fmla="*/ 0 w 785243"/>
                <a:gd name="T33" fmla="*/ 578934 h 795275"/>
                <a:gd name="T34" fmla="*/ 14923 w 785243"/>
                <a:gd name="T35" fmla="*/ 532438 h 795275"/>
                <a:gd name="T36" fmla="*/ 75514 w 785243"/>
                <a:gd name="T37" fmla="*/ 470053 h 795275"/>
                <a:gd name="T38" fmla="*/ 138145 w 785243"/>
                <a:gd name="T39" fmla="*/ 455195 h 795275"/>
                <a:gd name="T40" fmla="*/ 190699 w 785243"/>
                <a:gd name="T41" fmla="*/ 459131 h 795275"/>
                <a:gd name="T42" fmla="*/ 200649 w 785243"/>
                <a:gd name="T43" fmla="*/ 460148 h 795275"/>
                <a:gd name="T44" fmla="*/ 205624 w 785243"/>
                <a:gd name="T45" fmla="*/ 459131 h 795275"/>
                <a:gd name="T46" fmla="*/ 179856 w 785243"/>
                <a:gd name="T47" fmla="*/ 365117 h 795275"/>
                <a:gd name="T48" fmla="*/ 180751 w 785243"/>
                <a:gd name="T49" fmla="*/ 285975 h 795275"/>
                <a:gd name="T50" fmla="*/ 253331 w 785243"/>
                <a:gd name="T51" fmla="*/ 201872 h 795275"/>
                <a:gd name="T52" fmla="*/ 267235 w 785243"/>
                <a:gd name="T53" fmla="*/ 178116 h 795275"/>
                <a:gd name="T54" fmla="*/ 261239 w 785243"/>
                <a:gd name="T55" fmla="*/ 157281 h 795275"/>
                <a:gd name="T56" fmla="*/ 222589 w 785243"/>
                <a:gd name="T57" fmla="*/ 130597 h 795275"/>
                <a:gd name="T58" fmla="*/ 238406 w 785243"/>
                <a:gd name="T59" fmla="*/ 128692 h 795275"/>
                <a:gd name="T60" fmla="*/ 254351 w 785243"/>
                <a:gd name="T61" fmla="*/ 127549 h 795275"/>
                <a:gd name="T62" fmla="*/ 264300 w 785243"/>
                <a:gd name="T63" fmla="*/ 128692 h 795275"/>
                <a:gd name="T64" fmla="*/ 330759 w 785243"/>
                <a:gd name="T65" fmla="*/ 154354 h 795275"/>
                <a:gd name="T66" fmla="*/ 407294 w 785243"/>
                <a:gd name="T67" fmla="*/ 217747 h 795275"/>
                <a:gd name="T68" fmla="*/ 422217 w 785243"/>
                <a:gd name="T69" fmla="*/ 233502 h 795275"/>
                <a:gd name="T70" fmla="*/ 436121 w 785243"/>
                <a:gd name="T71" fmla="*/ 234519 h 795275"/>
                <a:gd name="T72" fmla="*/ 458954 w 785243"/>
                <a:gd name="T73" fmla="*/ 208858 h 795275"/>
                <a:gd name="T74" fmla="*/ 511507 w 785243"/>
                <a:gd name="T75" fmla="*/ 107858 h 795275"/>
                <a:gd name="T76" fmla="*/ 549266 w 785243"/>
                <a:gd name="T77" fmla="*/ 72283 h 795275"/>
                <a:gd name="T78" fmla="*/ 580135 w 785243"/>
                <a:gd name="T79" fmla="*/ 66315 h 795275"/>
                <a:gd name="T80" fmla="*/ 626822 w 785243"/>
                <a:gd name="T81" fmla="*/ 75212 h 795275"/>
                <a:gd name="T82" fmla="*/ 618913 w 785243"/>
                <a:gd name="T83" fmla="*/ 57424 h 795275"/>
                <a:gd name="T84" fmla="*/ 556282 w 785243"/>
                <a:gd name="T85" fmla="*/ 16771 h 795275"/>
                <a:gd name="T86" fmla="*/ 579115 w 785243"/>
                <a:gd name="T87" fmla="*/ 0 h 795275"/>
                <a:gd name="T88" fmla="*/ 657563 w 785243"/>
                <a:gd name="T89" fmla="*/ 10928 h 795275"/>
                <a:gd name="T90" fmla="*/ 722107 w 785243"/>
                <a:gd name="T91" fmla="*/ 45607 h 795275"/>
                <a:gd name="T92" fmla="*/ 756929 w 785243"/>
                <a:gd name="T93" fmla="*/ 88038 h 795275"/>
                <a:gd name="T94" fmla="*/ 774789 w 785243"/>
                <a:gd name="T95" fmla="*/ 144447 h 795275"/>
                <a:gd name="T96" fmla="*/ 772748 w 785243"/>
                <a:gd name="T97" fmla="*/ 214700 h 795275"/>
                <a:gd name="T98" fmla="*/ 746980 w 785243"/>
                <a:gd name="T99" fmla="*/ 297912 h 795275"/>
                <a:gd name="T100" fmla="*/ 716240 w 785243"/>
                <a:gd name="T101" fmla="*/ 391928 h 795275"/>
                <a:gd name="T102" fmla="*/ 709223 w 785243"/>
                <a:gd name="T103" fmla="*/ 476030 h 795275"/>
                <a:gd name="T104" fmla="*/ 730016 w 785243"/>
                <a:gd name="T105" fmla="*/ 570038 h 79527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5243"/>
                <a:gd name="T160" fmla="*/ 0 h 795275"/>
                <a:gd name="T161" fmla="*/ 785243 w 785243"/>
                <a:gd name="T162" fmla="*/ 795275 h 79527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5243" h="795275">
                  <a:moveTo>
                    <a:pt x="752603" y="617219"/>
                  </a:moveTo>
                  <a:lnTo>
                    <a:pt x="774319" y="653922"/>
                  </a:lnTo>
                  <a:lnTo>
                    <a:pt x="784225" y="683641"/>
                  </a:lnTo>
                  <a:lnTo>
                    <a:pt x="785242" y="706246"/>
                  </a:lnTo>
                  <a:lnTo>
                    <a:pt x="778256" y="723138"/>
                  </a:lnTo>
                  <a:lnTo>
                    <a:pt x="763398" y="735965"/>
                  </a:lnTo>
                  <a:lnTo>
                    <a:pt x="718058" y="755777"/>
                  </a:lnTo>
                  <a:lnTo>
                    <a:pt x="682372" y="766699"/>
                  </a:lnTo>
                  <a:lnTo>
                    <a:pt x="676530" y="769619"/>
                  </a:lnTo>
                  <a:lnTo>
                    <a:pt x="670561" y="771652"/>
                  </a:lnTo>
                  <a:lnTo>
                    <a:pt x="665607" y="774572"/>
                  </a:lnTo>
                  <a:lnTo>
                    <a:pt x="631953" y="760730"/>
                  </a:lnTo>
                  <a:lnTo>
                    <a:pt x="591439" y="752855"/>
                  </a:lnTo>
                  <a:lnTo>
                    <a:pt x="569723" y="752855"/>
                  </a:lnTo>
                  <a:lnTo>
                    <a:pt x="548894" y="756793"/>
                  </a:lnTo>
                  <a:lnTo>
                    <a:pt x="528193" y="765555"/>
                  </a:lnTo>
                  <a:lnTo>
                    <a:pt x="496443" y="790321"/>
                  </a:lnTo>
                  <a:lnTo>
                    <a:pt x="485649" y="795274"/>
                  </a:lnTo>
                  <a:lnTo>
                    <a:pt x="474726" y="795274"/>
                  </a:lnTo>
                  <a:lnTo>
                    <a:pt x="463931" y="791336"/>
                  </a:lnTo>
                  <a:lnTo>
                    <a:pt x="454025" y="784479"/>
                  </a:lnTo>
                  <a:lnTo>
                    <a:pt x="388748" y="716152"/>
                  </a:lnTo>
                  <a:lnTo>
                    <a:pt x="350139" y="684530"/>
                  </a:lnTo>
                  <a:lnTo>
                    <a:pt x="300737" y="658876"/>
                  </a:lnTo>
                  <a:lnTo>
                    <a:pt x="271018" y="649858"/>
                  </a:lnTo>
                  <a:lnTo>
                    <a:pt x="237363" y="643001"/>
                  </a:lnTo>
                  <a:lnTo>
                    <a:pt x="164212" y="639952"/>
                  </a:lnTo>
                  <a:lnTo>
                    <a:pt x="114808" y="644905"/>
                  </a:lnTo>
                  <a:lnTo>
                    <a:pt x="66294" y="651891"/>
                  </a:lnTo>
                  <a:lnTo>
                    <a:pt x="45593" y="645921"/>
                  </a:lnTo>
                  <a:lnTo>
                    <a:pt x="26670" y="634999"/>
                  </a:lnTo>
                  <a:lnTo>
                    <a:pt x="12955" y="619252"/>
                  </a:lnTo>
                  <a:lnTo>
                    <a:pt x="3049" y="600455"/>
                  </a:lnTo>
                  <a:lnTo>
                    <a:pt x="0" y="578738"/>
                  </a:lnTo>
                  <a:lnTo>
                    <a:pt x="3049" y="555878"/>
                  </a:lnTo>
                  <a:lnTo>
                    <a:pt x="14860" y="532256"/>
                  </a:lnTo>
                  <a:lnTo>
                    <a:pt x="31624" y="510413"/>
                  </a:lnTo>
                  <a:lnTo>
                    <a:pt x="75185" y="469899"/>
                  </a:lnTo>
                  <a:lnTo>
                    <a:pt x="80137" y="462914"/>
                  </a:lnTo>
                  <a:lnTo>
                    <a:pt x="137542" y="455041"/>
                  </a:lnTo>
                  <a:lnTo>
                    <a:pt x="159258" y="453135"/>
                  </a:lnTo>
                  <a:lnTo>
                    <a:pt x="189866" y="458977"/>
                  </a:lnTo>
                  <a:lnTo>
                    <a:pt x="194818" y="458977"/>
                  </a:lnTo>
                  <a:lnTo>
                    <a:pt x="199772" y="459994"/>
                  </a:lnTo>
                  <a:lnTo>
                    <a:pt x="202693" y="459994"/>
                  </a:lnTo>
                  <a:lnTo>
                    <a:pt x="204724" y="458977"/>
                  </a:lnTo>
                  <a:lnTo>
                    <a:pt x="205741" y="450088"/>
                  </a:lnTo>
                  <a:lnTo>
                    <a:pt x="179070" y="364998"/>
                  </a:lnTo>
                  <a:lnTo>
                    <a:pt x="175006" y="326389"/>
                  </a:lnTo>
                  <a:lnTo>
                    <a:pt x="179960" y="285877"/>
                  </a:lnTo>
                  <a:lnTo>
                    <a:pt x="198882" y="247269"/>
                  </a:lnTo>
                  <a:lnTo>
                    <a:pt x="252223" y="201802"/>
                  </a:lnTo>
                  <a:lnTo>
                    <a:pt x="262129" y="189864"/>
                  </a:lnTo>
                  <a:lnTo>
                    <a:pt x="266066" y="178053"/>
                  </a:lnTo>
                  <a:lnTo>
                    <a:pt x="265049" y="167132"/>
                  </a:lnTo>
                  <a:lnTo>
                    <a:pt x="260097" y="157225"/>
                  </a:lnTo>
                  <a:lnTo>
                    <a:pt x="250191" y="147319"/>
                  </a:lnTo>
                  <a:lnTo>
                    <a:pt x="221616" y="130555"/>
                  </a:lnTo>
                  <a:lnTo>
                    <a:pt x="232411" y="128650"/>
                  </a:lnTo>
                  <a:lnTo>
                    <a:pt x="237363" y="128650"/>
                  </a:lnTo>
                  <a:lnTo>
                    <a:pt x="242317" y="127507"/>
                  </a:lnTo>
                  <a:lnTo>
                    <a:pt x="253238" y="127507"/>
                  </a:lnTo>
                  <a:lnTo>
                    <a:pt x="258192" y="128650"/>
                  </a:lnTo>
                  <a:lnTo>
                    <a:pt x="263144" y="128650"/>
                  </a:lnTo>
                  <a:lnTo>
                    <a:pt x="285878" y="133477"/>
                  </a:lnTo>
                  <a:lnTo>
                    <a:pt x="329312" y="154305"/>
                  </a:lnTo>
                  <a:lnTo>
                    <a:pt x="384811" y="196849"/>
                  </a:lnTo>
                  <a:lnTo>
                    <a:pt x="405512" y="217677"/>
                  </a:lnTo>
                  <a:lnTo>
                    <a:pt x="410464" y="224535"/>
                  </a:lnTo>
                  <a:lnTo>
                    <a:pt x="420370" y="233425"/>
                  </a:lnTo>
                  <a:lnTo>
                    <a:pt x="426339" y="235457"/>
                  </a:lnTo>
                  <a:lnTo>
                    <a:pt x="434213" y="234442"/>
                  </a:lnTo>
                  <a:lnTo>
                    <a:pt x="441072" y="229488"/>
                  </a:lnTo>
                  <a:lnTo>
                    <a:pt x="456947" y="208788"/>
                  </a:lnTo>
                  <a:lnTo>
                    <a:pt x="480695" y="159257"/>
                  </a:lnTo>
                  <a:lnTo>
                    <a:pt x="509270" y="107823"/>
                  </a:lnTo>
                  <a:lnTo>
                    <a:pt x="533147" y="81025"/>
                  </a:lnTo>
                  <a:lnTo>
                    <a:pt x="546862" y="72262"/>
                  </a:lnTo>
                  <a:lnTo>
                    <a:pt x="561722" y="67309"/>
                  </a:lnTo>
                  <a:lnTo>
                    <a:pt x="577597" y="66294"/>
                  </a:lnTo>
                  <a:lnTo>
                    <a:pt x="614173" y="77216"/>
                  </a:lnTo>
                  <a:lnTo>
                    <a:pt x="624079" y="75184"/>
                  </a:lnTo>
                  <a:lnTo>
                    <a:pt x="624079" y="68198"/>
                  </a:lnTo>
                  <a:lnTo>
                    <a:pt x="616205" y="57403"/>
                  </a:lnTo>
                  <a:lnTo>
                    <a:pt x="601345" y="43434"/>
                  </a:lnTo>
                  <a:lnTo>
                    <a:pt x="553848" y="16764"/>
                  </a:lnTo>
                  <a:lnTo>
                    <a:pt x="522224" y="6857"/>
                  </a:lnTo>
                  <a:lnTo>
                    <a:pt x="576581" y="0"/>
                  </a:lnTo>
                  <a:lnTo>
                    <a:pt x="604267" y="1016"/>
                  </a:lnTo>
                  <a:lnTo>
                    <a:pt x="654686" y="10921"/>
                  </a:lnTo>
                  <a:lnTo>
                    <a:pt x="689230" y="24764"/>
                  </a:lnTo>
                  <a:lnTo>
                    <a:pt x="718948" y="45593"/>
                  </a:lnTo>
                  <a:lnTo>
                    <a:pt x="737743" y="65278"/>
                  </a:lnTo>
                  <a:lnTo>
                    <a:pt x="753618" y="88010"/>
                  </a:lnTo>
                  <a:lnTo>
                    <a:pt x="764541" y="114807"/>
                  </a:lnTo>
                  <a:lnTo>
                    <a:pt x="771399" y="144398"/>
                  </a:lnTo>
                  <a:lnTo>
                    <a:pt x="773304" y="178053"/>
                  </a:lnTo>
                  <a:lnTo>
                    <a:pt x="769367" y="214630"/>
                  </a:lnTo>
                  <a:lnTo>
                    <a:pt x="759587" y="254253"/>
                  </a:lnTo>
                  <a:lnTo>
                    <a:pt x="743712" y="297814"/>
                  </a:lnTo>
                  <a:lnTo>
                    <a:pt x="721995" y="355092"/>
                  </a:lnTo>
                  <a:lnTo>
                    <a:pt x="713106" y="391795"/>
                  </a:lnTo>
                  <a:lnTo>
                    <a:pt x="707137" y="432307"/>
                  </a:lnTo>
                  <a:lnTo>
                    <a:pt x="706120" y="475869"/>
                  </a:lnTo>
                  <a:lnTo>
                    <a:pt x="712089" y="522350"/>
                  </a:lnTo>
                  <a:lnTo>
                    <a:pt x="726822" y="569849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2" name="Полилиния 23"/>
            <p:cNvSpPr>
              <a:spLocks noChangeArrowheads="1"/>
            </p:cNvSpPr>
            <p:nvPr/>
          </p:nvSpPr>
          <p:spPr bwMode="auto">
            <a:xfrm>
              <a:off x="4425991" y="347338"/>
              <a:ext cx="212704" cy="328602"/>
            </a:xfrm>
            <a:custGeom>
              <a:avLst/>
              <a:gdLst>
                <a:gd name="T0" fmla="*/ 151781 w 212599"/>
                <a:gd name="T1" fmla="*/ 322619 h 329440"/>
                <a:gd name="T2" fmla="*/ 149869 w 212599"/>
                <a:gd name="T3" fmla="*/ 323617 h 329440"/>
                <a:gd name="T4" fmla="*/ 146808 w 212599"/>
                <a:gd name="T5" fmla="*/ 323617 h 329440"/>
                <a:gd name="T6" fmla="*/ 141840 w 212599"/>
                <a:gd name="T7" fmla="*/ 322619 h 329440"/>
                <a:gd name="T8" fmla="*/ 129987 w 212599"/>
                <a:gd name="T9" fmla="*/ 321622 h 329440"/>
                <a:gd name="T10" fmla="*/ 106154 w 212599"/>
                <a:gd name="T11" fmla="*/ 316881 h 329440"/>
                <a:gd name="T12" fmla="*/ 112017 w 212599"/>
                <a:gd name="T13" fmla="*/ 316881 h 329440"/>
                <a:gd name="T14" fmla="*/ 75315 w 212599"/>
                <a:gd name="T15" fmla="*/ 292551 h 329440"/>
                <a:gd name="T16" fmla="*/ 33774 w 212599"/>
                <a:gd name="T17" fmla="*/ 252631 h 329440"/>
                <a:gd name="T18" fmla="*/ 15804 w 212599"/>
                <a:gd name="T19" fmla="*/ 226433 h 329440"/>
                <a:gd name="T20" fmla="*/ 3951 w 212599"/>
                <a:gd name="T21" fmla="*/ 197239 h 329440"/>
                <a:gd name="T22" fmla="*/ 0 w 212599"/>
                <a:gd name="T23" fmla="*/ 164305 h 329440"/>
                <a:gd name="T24" fmla="*/ 888 w 212599"/>
                <a:gd name="T25" fmla="*/ 151575 h 329440"/>
                <a:gd name="T26" fmla="*/ 8917 w 212599"/>
                <a:gd name="T27" fmla="*/ 126378 h 329440"/>
                <a:gd name="T28" fmla="*/ 22809 w 212599"/>
                <a:gd name="T29" fmla="*/ 100056 h 329440"/>
                <a:gd name="T30" fmla="*/ 44730 w 212599"/>
                <a:gd name="T31" fmla="*/ 71985 h 329440"/>
                <a:gd name="T32" fmla="*/ 72388 w 212599"/>
                <a:gd name="T33" fmla="*/ 45661 h 329440"/>
                <a:gd name="T34" fmla="*/ 113167 w 212599"/>
                <a:gd name="T35" fmla="*/ 18465 h 329440"/>
                <a:gd name="T36" fmla="*/ 154709 w 212599"/>
                <a:gd name="T37" fmla="*/ 2873 h 329440"/>
                <a:gd name="T38" fmla="*/ 168729 w 212599"/>
                <a:gd name="T39" fmla="*/ 0 h 329440"/>
                <a:gd name="T40" fmla="*/ 197402 w 212599"/>
                <a:gd name="T41" fmla="*/ 16468 h 329440"/>
                <a:gd name="T42" fmla="*/ 207343 w 212599"/>
                <a:gd name="T43" fmla="*/ 26199 h 329440"/>
                <a:gd name="T44" fmla="*/ 212315 w 212599"/>
                <a:gd name="T45" fmla="*/ 35930 h 329440"/>
                <a:gd name="T46" fmla="*/ 213333 w 212599"/>
                <a:gd name="T47" fmla="*/ 46658 h 329440"/>
                <a:gd name="T48" fmla="*/ 209382 w 212599"/>
                <a:gd name="T49" fmla="*/ 58261 h 329440"/>
                <a:gd name="T50" fmla="*/ 199441 w 212599"/>
                <a:gd name="T51" fmla="*/ 69989 h 329440"/>
                <a:gd name="T52" fmla="*/ 145918 w 212599"/>
                <a:gd name="T53" fmla="*/ 114652 h 329440"/>
                <a:gd name="T54" fmla="*/ 126931 w 212599"/>
                <a:gd name="T55" fmla="*/ 152578 h 329440"/>
                <a:gd name="T56" fmla="*/ 121958 w 212599"/>
                <a:gd name="T57" fmla="*/ 192373 h 329440"/>
                <a:gd name="T58" fmla="*/ 126036 w 212599"/>
                <a:gd name="T59" fmla="*/ 230301 h 329440"/>
                <a:gd name="T60" fmla="*/ 135977 w 212599"/>
                <a:gd name="T61" fmla="*/ 265357 h 329440"/>
                <a:gd name="T62" fmla="*/ 152798 w 212599"/>
                <a:gd name="T63" fmla="*/ 313885 h 3294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2599"/>
                <a:gd name="T97" fmla="*/ 0 h 329440"/>
                <a:gd name="T98" fmla="*/ 212599 w 212599"/>
                <a:gd name="T99" fmla="*/ 329440 h 32944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2599" h="329440">
                  <a:moveTo>
                    <a:pt x="151256" y="328422"/>
                  </a:moveTo>
                  <a:lnTo>
                    <a:pt x="149351" y="329439"/>
                  </a:lnTo>
                  <a:lnTo>
                    <a:pt x="146304" y="329439"/>
                  </a:lnTo>
                  <a:lnTo>
                    <a:pt x="141350" y="328422"/>
                  </a:lnTo>
                  <a:lnTo>
                    <a:pt x="129539" y="327407"/>
                  </a:lnTo>
                  <a:lnTo>
                    <a:pt x="105790" y="322580"/>
                  </a:lnTo>
                  <a:lnTo>
                    <a:pt x="111632" y="322580"/>
                  </a:lnTo>
                  <a:lnTo>
                    <a:pt x="75056" y="297815"/>
                  </a:lnTo>
                  <a:lnTo>
                    <a:pt x="33655" y="257176"/>
                  </a:lnTo>
                  <a:lnTo>
                    <a:pt x="15748" y="230505"/>
                  </a:lnTo>
                  <a:lnTo>
                    <a:pt x="3937" y="200787"/>
                  </a:lnTo>
                  <a:lnTo>
                    <a:pt x="0" y="167259"/>
                  </a:lnTo>
                  <a:lnTo>
                    <a:pt x="888" y="154305"/>
                  </a:lnTo>
                  <a:lnTo>
                    <a:pt x="8889" y="128651"/>
                  </a:lnTo>
                  <a:lnTo>
                    <a:pt x="22732" y="101855"/>
                  </a:lnTo>
                  <a:lnTo>
                    <a:pt x="44576" y="73280"/>
                  </a:lnTo>
                  <a:lnTo>
                    <a:pt x="72136" y="46482"/>
                  </a:lnTo>
                  <a:lnTo>
                    <a:pt x="112775" y="18797"/>
                  </a:lnTo>
                  <a:lnTo>
                    <a:pt x="154177" y="2922"/>
                  </a:lnTo>
                  <a:lnTo>
                    <a:pt x="168148" y="0"/>
                  </a:lnTo>
                  <a:lnTo>
                    <a:pt x="196723" y="16764"/>
                  </a:lnTo>
                  <a:lnTo>
                    <a:pt x="206629" y="26670"/>
                  </a:lnTo>
                  <a:lnTo>
                    <a:pt x="211581" y="36577"/>
                  </a:lnTo>
                  <a:lnTo>
                    <a:pt x="212598" y="47498"/>
                  </a:lnTo>
                  <a:lnTo>
                    <a:pt x="208661" y="59309"/>
                  </a:lnTo>
                  <a:lnTo>
                    <a:pt x="198755" y="71247"/>
                  </a:lnTo>
                  <a:lnTo>
                    <a:pt x="145414" y="116714"/>
                  </a:lnTo>
                  <a:lnTo>
                    <a:pt x="126492" y="155322"/>
                  </a:lnTo>
                  <a:lnTo>
                    <a:pt x="121538" y="195834"/>
                  </a:lnTo>
                  <a:lnTo>
                    <a:pt x="125602" y="234443"/>
                  </a:lnTo>
                  <a:lnTo>
                    <a:pt x="135508" y="270130"/>
                  </a:lnTo>
                  <a:lnTo>
                    <a:pt x="152273" y="319533"/>
                  </a:lnTo>
                  <a:close/>
                </a:path>
              </a:pathLst>
            </a:custGeom>
            <a:solidFill>
              <a:srgbClr val="A5DBF2"/>
            </a:solidFill>
            <a:ln w="0" algn="ctr">
              <a:solidFill>
                <a:srgbClr val="A5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3" name="Полилиния 24"/>
            <p:cNvSpPr>
              <a:spLocks noChangeArrowheads="1"/>
            </p:cNvSpPr>
            <p:nvPr/>
          </p:nvSpPr>
          <p:spPr bwMode="auto">
            <a:xfrm>
              <a:off x="4287892" y="679115"/>
              <a:ext cx="749226" cy="447661"/>
            </a:xfrm>
            <a:custGeom>
              <a:avLst/>
              <a:gdLst>
                <a:gd name="T0" fmla="*/ 609666 w 749682"/>
                <a:gd name="T1" fmla="*/ 300178 h 448184"/>
                <a:gd name="T2" fmla="*/ 651019 w 749682"/>
                <a:gd name="T3" fmla="*/ 287581 h 448184"/>
                <a:gd name="T4" fmla="*/ 730687 w 749682"/>
                <a:gd name="T5" fmla="*/ 302320 h 448184"/>
                <a:gd name="T6" fmla="*/ 701096 w 749682"/>
                <a:gd name="T7" fmla="*/ 334567 h 448184"/>
                <a:gd name="T8" fmla="*/ 638118 w 749682"/>
                <a:gd name="T9" fmla="*/ 395534 h 448184"/>
                <a:gd name="T10" fmla="*/ 607643 w 749682"/>
                <a:gd name="T11" fmla="*/ 439622 h 448184"/>
                <a:gd name="T12" fmla="*/ 582097 w 749682"/>
                <a:gd name="T13" fmla="*/ 444535 h 448184"/>
                <a:gd name="T14" fmla="*/ 552506 w 749682"/>
                <a:gd name="T15" fmla="*/ 433703 h 448184"/>
                <a:gd name="T16" fmla="*/ 525949 w 749682"/>
                <a:gd name="T17" fmla="*/ 404226 h 448184"/>
                <a:gd name="T18" fmla="*/ 494333 w 749682"/>
                <a:gd name="T19" fmla="*/ 350313 h 448184"/>
                <a:gd name="T20" fmla="*/ 388106 w 749682"/>
                <a:gd name="T21" fmla="*/ 260120 h 448184"/>
                <a:gd name="T22" fmla="*/ 321083 w 749682"/>
                <a:gd name="T23" fmla="*/ 236439 h 448184"/>
                <a:gd name="T24" fmla="*/ 238379 w 749682"/>
                <a:gd name="T25" fmla="*/ 231528 h 448184"/>
                <a:gd name="T26" fmla="*/ 137842 w 749682"/>
                <a:gd name="T27" fmla="*/ 250296 h 448184"/>
                <a:gd name="T28" fmla="*/ 78786 w 749682"/>
                <a:gd name="T29" fmla="*/ 256089 h 448184"/>
                <a:gd name="T30" fmla="*/ 36423 w 749682"/>
                <a:gd name="T31" fmla="*/ 238454 h 448184"/>
                <a:gd name="T32" fmla="*/ 10874 w 749682"/>
                <a:gd name="T33" fmla="*/ 204192 h 448184"/>
                <a:gd name="T34" fmla="*/ 0 w 749682"/>
                <a:gd name="T35" fmla="*/ 141335 h 448184"/>
                <a:gd name="T36" fmla="*/ 7967 w 749682"/>
                <a:gd name="T37" fmla="*/ 105056 h 448184"/>
                <a:gd name="T38" fmla="*/ 43379 w 749682"/>
                <a:gd name="T39" fmla="*/ 53033 h 448184"/>
                <a:gd name="T40" fmla="*/ 108378 w 749682"/>
                <a:gd name="T41" fmla="*/ 14741 h 448184"/>
                <a:gd name="T42" fmla="*/ 158580 w 749682"/>
                <a:gd name="T43" fmla="*/ 6929 h 448184"/>
                <a:gd name="T44" fmla="*/ 90675 w 749682"/>
                <a:gd name="T45" fmla="*/ 81501 h 448184"/>
                <a:gd name="T46" fmla="*/ 83717 w 749682"/>
                <a:gd name="T47" fmla="*/ 120802 h 448184"/>
                <a:gd name="T48" fmla="*/ 92696 w 749682"/>
                <a:gd name="T49" fmla="*/ 150153 h 448184"/>
                <a:gd name="T50" fmla="*/ 126080 w 749682"/>
                <a:gd name="T51" fmla="*/ 180510 h 448184"/>
                <a:gd name="T52" fmla="*/ 156685 w 749682"/>
                <a:gd name="T53" fmla="*/ 187439 h 448184"/>
                <a:gd name="T54" fmla="*/ 270880 w 749682"/>
                <a:gd name="T55" fmla="*/ 175597 h 448184"/>
                <a:gd name="T56" fmla="*/ 353583 w 749682"/>
                <a:gd name="T57" fmla="*/ 185422 h 448184"/>
                <a:gd name="T58" fmla="*/ 452981 w 749682"/>
                <a:gd name="T59" fmla="*/ 235558 h 448184"/>
                <a:gd name="T60" fmla="*/ 535813 w 749682"/>
                <a:gd name="T61" fmla="*/ 318948 h 448184"/>
                <a:gd name="T62" fmla="*/ 556425 w 749682"/>
                <a:gd name="T63" fmla="*/ 329655 h 448184"/>
                <a:gd name="T64" fmla="*/ 578050 w 749682"/>
                <a:gd name="T65" fmla="*/ 324742 h 4481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9682"/>
                <a:gd name="T100" fmla="*/ 0 h 448184"/>
                <a:gd name="T101" fmla="*/ 749682 w 749682"/>
                <a:gd name="T102" fmla="*/ 448184 h 4481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9682" h="448184">
                  <a:moveTo>
                    <a:pt x="593344" y="317501"/>
                  </a:moveTo>
                  <a:lnTo>
                    <a:pt x="612267" y="302641"/>
                  </a:lnTo>
                  <a:lnTo>
                    <a:pt x="632968" y="293879"/>
                  </a:lnTo>
                  <a:lnTo>
                    <a:pt x="653797" y="289941"/>
                  </a:lnTo>
                  <a:lnTo>
                    <a:pt x="696342" y="292863"/>
                  </a:lnTo>
                  <a:lnTo>
                    <a:pt x="733806" y="304801"/>
                  </a:lnTo>
                  <a:lnTo>
                    <a:pt x="749681" y="311658"/>
                  </a:lnTo>
                  <a:lnTo>
                    <a:pt x="704088" y="337313"/>
                  </a:lnTo>
                  <a:lnTo>
                    <a:pt x="667512" y="368046"/>
                  </a:lnTo>
                  <a:lnTo>
                    <a:pt x="640842" y="398780"/>
                  </a:lnTo>
                  <a:lnTo>
                    <a:pt x="620015" y="435357"/>
                  </a:lnTo>
                  <a:lnTo>
                    <a:pt x="610236" y="443230"/>
                  </a:lnTo>
                  <a:lnTo>
                    <a:pt x="598298" y="447168"/>
                  </a:lnTo>
                  <a:lnTo>
                    <a:pt x="584581" y="448183"/>
                  </a:lnTo>
                  <a:lnTo>
                    <a:pt x="569723" y="445263"/>
                  </a:lnTo>
                  <a:lnTo>
                    <a:pt x="554863" y="437262"/>
                  </a:lnTo>
                  <a:lnTo>
                    <a:pt x="541021" y="425451"/>
                  </a:lnTo>
                  <a:lnTo>
                    <a:pt x="528193" y="407543"/>
                  </a:lnTo>
                  <a:lnTo>
                    <a:pt x="527178" y="404622"/>
                  </a:lnTo>
                  <a:lnTo>
                    <a:pt x="496443" y="353188"/>
                  </a:lnTo>
                  <a:lnTo>
                    <a:pt x="443104" y="295783"/>
                  </a:lnTo>
                  <a:lnTo>
                    <a:pt x="389763" y="262255"/>
                  </a:lnTo>
                  <a:lnTo>
                    <a:pt x="358013" y="248285"/>
                  </a:lnTo>
                  <a:lnTo>
                    <a:pt x="322454" y="238380"/>
                  </a:lnTo>
                  <a:lnTo>
                    <a:pt x="282956" y="233427"/>
                  </a:lnTo>
                  <a:lnTo>
                    <a:pt x="239396" y="233427"/>
                  </a:lnTo>
                  <a:lnTo>
                    <a:pt x="190881" y="239396"/>
                  </a:lnTo>
                  <a:lnTo>
                    <a:pt x="138430" y="252349"/>
                  </a:lnTo>
                  <a:lnTo>
                    <a:pt x="105792" y="259207"/>
                  </a:lnTo>
                  <a:lnTo>
                    <a:pt x="79122" y="258191"/>
                  </a:lnTo>
                  <a:lnTo>
                    <a:pt x="55499" y="252349"/>
                  </a:lnTo>
                  <a:lnTo>
                    <a:pt x="36577" y="240412"/>
                  </a:lnTo>
                  <a:lnTo>
                    <a:pt x="21717" y="224537"/>
                  </a:lnTo>
                  <a:lnTo>
                    <a:pt x="10923" y="205868"/>
                  </a:lnTo>
                  <a:lnTo>
                    <a:pt x="4065" y="185040"/>
                  </a:lnTo>
                  <a:lnTo>
                    <a:pt x="0" y="142494"/>
                  </a:lnTo>
                  <a:lnTo>
                    <a:pt x="1017" y="129541"/>
                  </a:lnTo>
                  <a:lnTo>
                    <a:pt x="8002" y="105918"/>
                  </a:lnTo>
                  <a:lnTo>
                    <a:pt x="25781" y="73280"/>
                  </a:lnTo>
                  <a:lnTo>
                    <a:pt x="43561" y="53467"/>
                  </a:lnTo>
                  <a:lnTo>
                    <a:pt x="65405" y="36577"/>
                  </a:lnTo>
                  <a:lnTo>
                    <a:pt x="108840" y="14860"/>
                  </a:lnTo>
                  <a:lnTo>
                    <a:pt x="164211" y="0"/>
                  </a:lnTo>
                  <a:lnTo>
                    <a:pt x="159259" y="6985"/>
                  </a:lnTo>
                  <a:lnTo>
                    <a:pt x="106807" y="58421"/>
                  </a:lnTo>
                  <a:lnTo>
                    <a:pt x="91060" y="82170"/>
                  </a:lnTo>
                  <a:lnTo>
                    <a:pt x="86106" y="94996"/>
                  </a:lnTo>
                  <a:lnTo>
                    <a:pt x="84074" y="121793"/>
                  </a:lnTo>
                  <a:lnTo>
                    <a:pt x="87123" y="137541"/>
                  </a:lnTo>
                  <a:lnTo>
                    <a:pt x="93092" y="151385"/>
                  </a:lnTo>
                  <a:lnTo>
                    <a:pt x="101981" y="164212"/>
                  </a:lnTo>
                  <a:lnTo>
                    <a:pt x="126619" y="181991"/>
                  </a:lnTo>
                  <a:lnTo>
                    <a:pt x="141479" y="186944"/>
                  </a:lnTo>
                  <a:lnTo>
                    <a:pt x="157354" y="188977"/>
                  </a:lnTo>
                  <a:lnTo>
                    <a:pt x="223521" y="179071"/>
                  </a:lnTo>
                  <a:lnTo>
                    <a:pt x="272035" y="177038"/>
                  </a:lnTo>
                  <a:lnTo>
                    <a:pt x="321437" y="180087"/>
                  </a:lnTo>
                  <a:lnTo>
                    <a:pt x="355092" y="186944"/>
                  </a:lnTo>
                  <a:lnTo>
                    <a:pt x="411480" y="207772"/>
                  </a:lnTo>
                  <a:lnTo>
                    <a:pt x="454915" y="237491"/>
                  </a:lnTo>
                  <a:lnTo>
                    <a:pt x="515367" y="298832"/>
                  </a:lnTo>
                  <a:lnTo>
                    <a:pt x="538099" y="321565"/>
                  </a:lnTo>
                  <a:lnTo>
                    <a:pt x="548005" y="328422"/>
                  </a:lnTo>
                  <a:lnTo>
                    <a:pt x="558800" y="332360"/>
                  </a:lnTo>
                  <a:lnTo>
                    <a:pt x="569723" y="332360"/>
                  </a:lnTo>
                  <a:lnTo>
                    <a:pt x="580517" y="327407"/>
                  </a:lnTo>
                  <a:close/>
                </a:path>
              </a:pathLst>
            </a:custGeom>
            <a:solidFill>
              <a:srgbClr val="A5DBF2"/>
            </a:solidFill>
            <a:ln w="0" algn="ctr">
              <a:solidFill>
                <a:srgbClr val="A5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4" name="Полилиния 25"/>
            <p:cNvSpPr>
              <a:spLocks noChangeArrowheads="1"/>
            </p:cNvSpPr>
            <p:nvPr/>
          </p:nvSpPr>
          <p:spPr bwMode="auto">
            <a:xfrm>
              <a:off x="4756159" y="748962"/>
              <a:ext cx="309532" cy="246055"/>
            </a:xfrm>
            <a:custGeom>
              <a:avLst/>
              <a:gdLst>
                <a:gd name="T0" fmla="*/ 258973 w 310389"/>
                <a:gd name="T1" fmla="*/ 3805 h 247271"/>
                <a:gd name="T2" fmla="*/ 260842 w 310389"/>
                <a:gd name="T3" fmla="*/ 2823 h 247271"/>
                <a:gd name="T4" fmla="*/ 273423 w 310389"/>
                <a:gd name="T5" fmla="*/ 0 h 247271"/>
                <a:gd name="T6" fmla="*/ 290986 w 310389"/>
                <a:gd name="T7" fmla="*/ 0 h 247271"/>
                <a:gd name="T8" fmla="*/ 297712 w 310389"/>
                <a:gd name="T9" fmla="*/ 2823 h 247271"/>
                <a:gd name="T10" fmla="*/ 302571 w 310389"/>
                <a:gd name="T11" fmla="*/ 7607 h 247271"/>
                <a:gd name="T12" fmla="*/ 304438 w 310389"/>
                <a:gd name="T13" fmla="*/ 16196 h 247271"/>
                <a:gd name="T14" fmla="*/ 303567 w 310389"/>
                <a:gd name="T15" fmla="*/ 22821 h 247271"/>
                <a:gd name="T16" fmla="*/ 294848 w 310389"/>
                <a:gd name="T17" fmla="*/ 32392 h 247271"/>
                <a:gd name="T18" fmla="*/ 289989 w 310389"/>
                <a:gd name="T19" fmla="*/ 35336 h 247271"/>
                <a:gd name="T20" fmla="*/ 275415 w 310389"/>
                <a:gd name="T21" fmla="*/ 40122 h 247271"/>
                <a:gd name="T22" fmla="*/ 274419 w 310389"/>
                <a:gd name="T23" fmla="*/ 40122 h 247271"/>
                <a:gd name="T24" fmla="*/ 218240 w 310389"/>
                <a:gd name="T25" fmla="*/ 61102 h 247271"/>
                <a:gd name="T26" fmla="*/ 169658 w 310389"/>
                <a:gd name="T27" fmla="*/ 87848 h 247271"/>
                <a:gd name="T28" fmla="*/ 127056 w 310389"/>
                <a:gd name="T29" fmla="*/ 118397 h 247271"/>
                <a:gd name="T30" fmla="*/ 76484 w 310389"/>
                <a:gd name="T31" fmla="*/ 165267 h 247271"/>
                <a:gd name="T32" fmla="*/ 26159 w 310389"/>
                <a:gd name="T33" fmla="*/ 224526 h 247271"/>
                <a:gd name="T34" fmla="*/ 18311 w 310389"/>
                <a:gd name="T35" fmla="*/ 234096 h 247271"/>
                <a:gd name="T36" fmla="*/ 10713 w 310389"/>
                <a:gd name="T37" fmla="*/ 238883 h 247271"/>
                <a:gd name="T38" fmla="*/ 4858 w 310389"/>
                <a:gd name="T39" fmla="*/ 237042 h 247271"/>
                <a:gd name="T40" fmla="*/ 996 w 310389"/>
                <a:gd name="T41" fmla="*/ 233116 h 247271"/>
                <a:gd name="T42" fmla="*/ 0 w 310389"/>
                <a:gd name="T43" fmla="*/ 231276 h 247271"/>
                <a:gd name="T44" fmla="*/ 12583 w 310389"/>
                <a:gd name="T45" fmla="*/ 198761 h 247271"/>
                <a:gd name="T46" fmla="*/ 46589 w 310389"/>
                <a:gd name="T47" fmla="*/ 143306 h 247271"/>
                <a:gd name="T48" fmla="*/ 86200 w 310389"/>
                <a:gd name="T49" fmla="*/ 98399 h 247271"/>
                <a:gd name="T50" fmla="*/ 129921 w 310389"/>
                <a:gd name="T51" fmla="*/ 63924 h 247271"/>
                <a:gd name="T52" fmla="*/ 172649 w 310389"/>
                <a:gd name="T53" fmla="*/ 38158 h 247271"/>
                <a:gd name="T54" fmla="*/ 226834 w 310389"/>
                <a:gd name="T55" fmla="*/ 14356 h 24727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0389"/>
                <a:gd name="T85" fmla="*/ 0 h 247271"/>
                <a:gd name="T86" fmla="*/ 310389 w 310389"/>
                <a:gd name="T87" fmla="*/ 247271 h 24727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0389" h="247271">
                  <a:moveTo>
                    <a:pt x="264034" y="3938"/>
                  </a:moveTo>
                  <a:lnTo>
                    <a:pt x="265938" y="2921"/>
                  </a:lnTo>
                  <a:lnTo>
                    <a:pt x="278766" y="0"/>
                  </a:lnTo>
                  <a:lnTo>
                    <a:pt x="296673" y="0"/>
                  </a:lnTo>
                  <a:lnTo>
                    <a:pt x="303530" y="2921"/>
                  </a:lnTo>
                  <a:lnTo>
                    <a:pt x="308484" y="7875"/>
                  </a:lnTo>
                  <a:lnTo>
                    <a:pt x="310388" y="16764"/>
                  </a:lnTo>
                  <a:lnTo>
                    <a:pt x="309499" y="23622"/>
                  </a:lnTo>
                  <a:lnTo>
                    <a:pt x="300610" y="33529"/>
                  </a:lnTo>
                  <a:lnTo>
                    <a:pt x="295656" y="36576"/>
                  </a:lnTo>
                  <a:lnTo>
                    <a:pt x="280798" y="41529"/>
                  </a:lnTo>
                  <a:lnTo>
                    <a:pt x="279781" y="41529"/>
                  </a:lnTo>
                  <a:lnTo>
                    <a:pt x="222505" y="63246"/>
                  </a:lnTo>
                  <a:lnTo>
                    <a:pt x="172974" y="90932"/>
                  </a:lnTo>
                  <a:lnTo>
                    <a:pt x="129541" y="122555"/>
                  </a:lnTo>
                  <a:lnTo>
                    <a:pt x="77979" y="171070"/>
                  </a:lnTo>
                  <a:lnTo>
                    <a:pt x="26670" y="232410"/>
                  </a:lnTo>
                  <a:lnTo>
                    <a:pt x="18669" y="242316"/>
                  </a:lnTo>
                  <a:lnTo>
                    <a:pt x="10923" y="247270"/>
                  </a:lnTo>
                  <a:lnTo>
                    <a:pt x="4954" y="245365"/>
                  </a:lnTo>
                  <a:lnTo>
                    <a:pt x="1017" y="241301"/>
                  </a:lnTo>
                  <a:lnTo>
                    <a:pt x="0" y="239396"/>
                  </a:lnTo>
                  <a:lnTo>
                    <a:pt x="12828" y="205740"/>
                  </a:lnTo>
                  <a:lnTo>
                    <a:pt x="47499" y="148337"/>
                  </a:lnTo>
                  <a:lnTo>
                    <a:pt x="87885" y="101854"/>
                  </a:lnTo>
                  <a:lnTo>
                    <a:pt x="132462" y="66168"/>
                  </a:lnTo>
                  <a:lnTo>
                    <a:pt x="176023" y="39497"/>
                  </a:lnTo>
                  <a:lnTo>
                    <a:pt x="231268" y="14860"/>
                  </a:lnTo>
                  <a:close/>
                </a:path>
              </a:pathLst>
            </a:custGeom>
            <a:solidFill>
              <a:srgbClr val="A5DBF2"/>
            </a:solidFill>
            <a:ln w="0" algn="ctr">
              <a:solidFill>
                <a:srgbClr val="A5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5" name="Полилиния 26"/>
            <p:cNvSpPr>
              <a:spLocks noChangeArrowheads="1"/>
            </p:cNvSpPr>
            <p:nvPr/>
          </p:nvSpPr>
          <p:spPr bwMode="auto">
            <a:xfrm>
              <a:off x="4821239" y="848972"/>
              <a:ext cx="287310" cy="219068"/>
            </a:xfrm>
            <a:custGeom>
              <a:avLst/>
              <a:gdLst>
                <a:gd name="T0" fmla="*/ 242457 w 286767"/>
                <a:gd name="T1" fmla="*/ 3980 h 219710"/>
                <a:gd name="T2" fmla="*/ 244644 w 286767"/>
                <a:gd name="T3" fmla="*/ 2862 h 219710"/>
                <a:gd name="T4" fmla="*/ 257514 w 286767"/>
                <a:gd name="T5" fmla="*/ 0 h 219710"/>
                <a:gd name="T6" fmla="*/ 275659 w 286767"/>
                <a:gd name="T7" fmla="*/ 0 h 219710"/>
                <a:gd name="T8" fmla="*/ 283638 w 286767"/>
                <a:gd name="T9" fmla="*/ 2862 h 219710"/>
                <a:gd name="T10" fmla="*/ 288657 w 286767"/>
                <a:gd name="T11" fmla="*/ 7712 h 219710"/>
                <a:gd name="T12" fmla="*/ 290588 w 286767"/>
                <a:gd name="T13" fmla="*/ 16548 h 219710"/>
                <a:gd name="T14" fmla="*/ 289684 w 286767"/>
                <a:gd name="T15" fmla="*/ 22272 h 219710"/>
                <a:gd name="T16" fmla="*/ 285571 w 286767"/>
                <a:gd name="T17" fmla="*/ 28119 h 219710"/>
                <a:gd name="T18" fmla="*/ 280676 w 286767"/>
                <a:gd name="T19" fmla="*/ 31977 h 219710"/>
                <a:gd name="T20" fmla="*/ 274630 w 286767"/>
                <a:gd name="T21" fmla="*/ 34964 h 219710"/>
                <a:gd name="T22" fmla="*/ 259574 w 286767"/>
                <a:gd name="T23" fmla="*/ 39816 h 219710"/>
                <a:gd name="T24" fmla="*/ 258545 w 286767"/>
                <a:gd name="T25" fmla="*/ 39816 h 219710"/>
                <a:gd name="T26" fmla="*/ 199474 w 286767"/>
                <a:gd name="T27" fmla="*/ 58107 h 219710"/>
                <a:gd name="T28" fmla="*/ 151341 w 286767"/>
                <a:gd name="T29" fmla="*/ 81497 h 219710"/>
                <a:gd name="T30" fmla="*/ 94332 w 286767"/>
                <a:gd name="T31" fmla="*/ 122187 h 219710"/>
                <a:gd name="T32" fmla="*/ 55081 w 286767"/>
                <a:gd name="T33" fmla="*/ 161876 h 219710"/>
                <a:gd name="T34" fmla="*/ 19175 w 286767"/>
                <a:gd name="T35" fmla="*/ 210401 h 219710"/>
                <a:gd name="T36" fmla="*/ 11068 w 286767"/>
                <a:gd name="T37" fmla="*/ 215254 h 219710"/>
                <a:gd name="T38" fmla="*/ 5015 w 286767"/>
                <a:gd name="T39" fmla="*/ 213264 h 219710"/>
                <a:gd name="T40" fmla="*/ 1030 w 286767"/>
                <a:gd name="T41" fmla="*/ 209406 h 219710"/>
                <a:gd name="T42" fmla="*/ 0 w 286767"/>
                <a:gd name="T43" fmla="*/ 207416 h 219710"/>
                <a:gd name="T44" fmla="*/ 28056 w 286767"/>
                <a:gd name="T45" fmla="*/ 150181 h 219710"/>
                <a:gd name="T46" fmla="*/ 64217 w 286767"/>
                <a:gd name="T47" fmla="*/ 103769 h 219710"/>
                <a:gd name="T48" fmla="*/ 103212 w 286767"/>
                <a:gd name="T49" fmla="*/ 68807 h 219710"/>
                <a:gd name="T50" fmla="*/ 163439 w 286767"/>
                <a:gd name="T51" fmla="*/ 31977 h 219710"/>
                <a:gd name="T52" fmla="*/ 213501 w 286767"/>
                <a:gd name="T53" fmla="*/ 11695 h 219710"/>
                <a:gd name="T54" fmla="*/ 240526 w 286767"/>
                <a:gd name="T55" fmla="*/ 3980 h 21971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86767"/>
                <a:gd name="T85" fmla="*/ 0 h 219710"/>
                <a:gd name="T86" fmla="*/ 286767 w 286767"/>
                <a:gd name="T87" fmla="*/ 219710 h 21971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86767" h="219710">
                  <a:moveTo>
                    <a:pt x="239268" y="4064"/>
                  </a:moveTo>
                  <a:lnTo>
                    <a:pt x="241426" y="2920"/>
                  </a:lnTo>
                  <a:lnTo>
                    <a:pt x="254126" y="0"/>
                  </a:lnTo>
                  <a:lnTo>
                    <a:pt x="272033" y="0"/>
                  </a:lnTo>
                  <a:lnTo>
                    <a:pt x="279907" y="2920"/>
                  </a:lnTo>
                  <a:lnTo>
                    <a:pt x="284861" y="7873"/>
                  </a:lnTo>
                  <a:lnTo>
                    <a:pt x="286766" y="16890"/>
                  </a:lnTo>
                  <a:lnTo>
                    <a:pt x="285876" y="22732"/>
                  </a:lnTo>
                  <a:lnTo>
                    <a:pt x="281812" y="28701"/>
                  </a:lnTo>
                  <a:lnTo>
                    <a:pt x="276987" y="32639"/>
                  </a:lnTo>
                  <a:lnTo>
                    <a:pt x="271018" y="35687"/>
                  </a:lnTo>
                  <a:lnTo>
                    <a:pt x="256158" y="40640"/>
                  </a:lnTo>
                  <a:lnTo>
                    <a:pt x="255143" y="40640"/>
                  </a:lnTo>
                  <a:lnTo>
                    <a:pt x="196850" y="59309"/>
                  </a:lnTo>
                  <a:lnTo>
                    <a:pt x="149351" y="83184"/>
                  </a:lnTo>
                  <a:lnTo>
                    <a:pt x="93091" y="124714"/>
                  </a:lnTo>
                  <a:lnTo>
                    <a:pt x="54356" y="165226"/>
                  </a:lnTo>
                  <a:lnTo>
                    <a:pt x="18923" y="214756"/>
                  </a:lnTo>
                  <a:lnTo>
                    <a:pt x="10921" y="219709"/>
                  </a:lnTo>
                  <a:lnTo>
                    <a:pt x="4952" y="217678"/>
                  </a:lnTo>
                  <a:lnTo>
                    <a:pt x="1016" y="213740"/>
                  </a:lnTo>
                  <a:lnTo>
                    <a:pt x="0" y="211709"/>
                  </a:lnTo>
                  <a:lnTo>
                    <a:pt x="27686" y="153289"/>
                  </a:lnTo>
                  <a:lnTo>
                    <a:pt x="63373" y="105917"/>
                  </a:lnTo>
                  <a:lnTo>
                    <a:pt x="101854" y="70231"/>
                  </a:lnTo>
                  <a:lnTo>
                    <a:pt x="161289" y="32639"/>
                  </a:lnTo>
                  <a:lnTo>
                    <a:pt x="210693" y="11937"/>
                  </a:lnTo>
                  <a:lnTo>
                    <a:pt x="237362" y="4064"/>
                  </a:lnTo>
                  <a:close/>
                </a:path>
              </a:pathLst>
            </a:custGeom>
            <a:solidFill>
              <a:srgbClr val="A5DBF2"/>
            </a:solidFill>
            <a:ln w="0" algn="ctr">
              <a:solidFill>
                <a:srgbClr val="A5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6" name="Полилиния 27"/>
            <p:cNvSpPr>
              <a:spLocks noChangeArrowheads="1"/>
            </p:cNvSpPr>
            <p:nvPr/>
          </p:nvSpPr>
          <p:spPr bwMode="auto">
            <a:xfrm>
              <a:off x="5251410" y="440997"/>
              <a:ext cx="666684" cy="942945"/>
            </a:xfrm>
            <a:custGeom>
              <a:avLst/>
              <a:gdLst>
                <a:gd name="T0" fmla="*/ 76347 w 666497"/>
                <a:gd name="T1" fmla="*/ 926468 h 942723"/>
                <a:gd name="T2" fmla="*/ 62348 w 666497"/>
                <a:gd name="T3" fmla="*/ 918453 h 942723"/>
                <a:gd name="T4" fmla="*/ 43518 w 666497"/>
                <a:gd name="T5" fmla="*/ 902677 h 942723"/>
                <a:gd name="T6" fmla="*/ 22775 w 666497"/>
                <a:gd name="T7" fmla="*/ 878893 h 942723"/>
                <a:gd name="T8" fmla="*/ 13870 w 666497"/>
                <a:gd name="T9" fmla="*/ 864005 h 942723"/>
                <a:gd name="T10" fmla="*/ 889 w 666497"/>
                <a:gd name="T11" fmla="*/ 825461 h 942723"/>
                <a:gd name="T12" fmla="*/ 0 w 666497"/>
                <a:gd name="T13" fmla="*/ 777759 h 942723"/>
                <a:gd name="T14" fmla="*/ 15775 w 666497"/>
                <a:gd name="T15" fmla="*/ 719369 h 942723"/>
                <a:gd name="T16" fmla="*/ 32574 w 666497"/>
                <a:gd name="T17" fmla="*/ 686681 h 942723"/>
                <a:gd name="T18" fmla="*/ 61459 w 666497"/>
                <a:gd name="T19" fmla="*/ 641010 h 942723"/>
                <a:gd name="T20" fmla="*/ 80163 w 666497"/>
                <a:gd name="T21" fmla="*/ 621291 h 942723"/>
                <a:gd name="T22" fmla="*/ 129792 w 666497"/>
                <a:gd name="T23" fmla="*/ 583636 h 942723"/>
                <a:gd name="T24" fmla="*/ 185275 w 666497"/>
                <a:gd name="T25" fmla="*/ 545985 h 942723"/>
                <a:gd name="T26" fmla="*/ 238721 w 666497"/>
                <a:gd name="T27" fmla="*/ 510237 h 942723"/>
                <a:gd name="T28" fmla="*/ 280334 w 666497"/>
                <a:gd name="T29" fmla="*/ 471694 h 942723"/>
                <a:gd name="T30" fmla="*/ 316090 w 666497"/>
                <a:gd name="T31" fmla="*/ 428063 h 942723"/>
                <a:gd name="T32" fmla="*/ 367623 w 666497"/>
                <a:gd name="T33" fmla="*/ 355808 h 942723"/>
                <a:gd name="T34" fmla="*/ 396381 w 666497"/>
                <a:gd name="T35" fmla="*/ 312173 h 942723"/>
                <a:gd name="T36" fmla="*/ 454787 w 666497"/>
                <a:gd name="T37" fmla="*/ 218035 h 942723"/>
                <a:gd name="T38" fmla="*/ 492456 w 666497"/>
                <a:gd name="T39" fmla="*/ 158501 h 942723"/>
                <a:gd name="T40" fmla="*/ 545900 w 666497"/>
                <a:gd name="T41" fmla="*/ 74288 h 942723"/>
                <a:gd name="T42" fmla="*/ 588530 w 666497"/>
                <a:gd name="T43" fmla="*/ 4960 h 942723"/>
                <a:gd name="T44" fmla="*/ 590566 w 666497"/>
                <a:gd name="T45" fmla="*/ 1906 h 942723"/>
                <a:gd name="T46" fmla="*/ 616271 w 666497"/>
                <a:gd name="T47" fmla="*/ 0 h 942723"/>
                <a:gd name="T48" fmla="*/ 636118 w 666497"/>
                <a:gd name="T49" fmla="*/ 2928 h 942723"/>
                <a:gd name="T50" fmla="*/ 649101 w 666497"/>
                <a:gd name="T51" fmla="*/ 10943 h 942723"/>
                <a:gd name="T52" fmla="*/ 658901 w 666497"/>
                <a:gd name="T53" fmla="*/ 19848 h 942723"/>
                <a:gd name="T54" fmla="*/ 663861 w 666497"/>
                <a:gd name="T55" fmla="*/ 29767 h 942723"/>
                <a:gd name="T56" fmla="*/ 667805 w 666497"/>
                <a:gd name="T57" fmla="*/ 45670 h 942723"/>
                <a:gd name="T58" fmla="*/ 667805 w 666497"/>
                <a:gd name="T59" fmla="*/ 48591 h 942723"/>
                <a:gd name="T60" fmla="*/ 638157 w 666497"/>
                <a:gd name="T61" fmla="*/ 103039 h 942723"/>
                <a:gd name="T62" fmla="*/ 614360 w 666497"/>
                <a:gd name="T63" fmla="*/ 141709 h 942723"/>
                <a:gd name="T64" fmla="*/ 585601 w 666497"/>
                <a:gd name="T65" fmla="*/ 191197 h 942723"/>
                <a:gd name="T66" fmla="*/ 549972 w 666497"/>
                <a:gd name="T67" fmla="*/ 248695 h 942723"/>
                <a:gd name="T68" fmla="*/ 529101 w 666497"/>
                <a:gd name="T69" fmla="*/ 279354 h 942723"/>
                <a:gd name="T70" fmla="*/ 484567 w 666497"/>
                <a:gd name="T71" fmla="*/ 347792 h 942723"/>
                <a:gd name="T72" fmla="*/ 459754 w 666497"/>
                <a:gd name="T73" fmla="*/ 384427 h 942723"/>
                <a:gd name="T74" fmla="*/ 418140 w 666497"/>
                <a:gd name="T75" fmla="*/ 453885 h 942723"/>
                <a:gd name="T76" fmla="*/ 390398 w 666497"/>
                <a:gd name="T77" fmla="*/ 515197 h 942723"/>
                <a:gd name="T78" fmla="*/ 375512 w 666497"/>
                <a:gd name="T79" fmla="*/ 570788 h 942723"/>
                <a:gd name="T80" fmla="*/ 367623 w 666497"/>
                <a:gd name="T81" fmla="*/ 620275 h 942723"/>
                <a:gd name="T82" fmla="*/ 364568 w 666497"/>
                <a:gd name="T83" fmla="*/ 666833 h 942723"/>
                <a:gd name="T84" fmla="*/ 360624 w 666497"/>
                <a:gd name="T85" fmla="*/ 712504 h 942723"/>
                <a:gd name="T86" fmla="*/ 353752 w 666497"/>
                <a:gd name="T87" fmla="*/ 758041 h 942723"/>
                <a:gd name="T88" fmla="*/ 339755 w 666497"/>
                <a:gd name="T89" fmla="*/ 805620 h 942723"/>
                <a:gd name="T90" fmla="*/ 323978 w 666497"/>
                <a:gd name="T91" fmla="*/ 841237 h 942723"/>
                <a:gd name="T92" fmla="*/ 306163 w 666497"/>
                <a:gd name="T93" fmla="*/ 869988 h 942723"/>
                <a:gd name="T94" fmla="*/ 265439 w 666497"/>
                <a:gd name="T95" fmla="*/ 911584 h 942723"/>
                <a:gd name="T96" fmla="*/ 221922 w 666497"/>
                <a:gd name="T97" fmla="*/ 934356 h 942723"/>
                <a:gd name="T98" fmla="*/ 178403 w 666497"/>
                <a:gd name="T99" fmla="*/ 943260 h 942723"/>
                <a:gd name="T100" fmla="*/ 157534 w 666497"/>
                <a:gd name="T101" fmla="*/ 944276 h 942723"/>
                <a:gd name="T102" fmla="*/ 106000 w 666497"/>
                <a:gd name="T103" fmla="*/ 936387 h 942723"/>
                <a:gd name="T104" fmla="*/ 78258 w 666497"/>
                <a:gd name="T105" fmla="*/ 927484 h 94272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66497"/>
                <a:gd name="T160" fmla="*/ 0 h 942723"/>
                <a:gd name="T161" fmla="*/ 666497 w 666497"/>
                <a:gd name="T162" fmla="*/ 942723 h 94272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66497" h="942723">
                  <a:moveTo>
                    <a:pt x="76200" y="924942"/>
                  </a:moveTo>
                  <a:lnTo>
                    <a:pt x="62229" y="916941"/>
                  </a:lnTo>
                  <a:lnTo>
                    <a:pt x="43434" y="901192"/>
                  </a:lnTo>
                  <a:lnTo>
                    <a:pt x="22733" y="877444"/>
                  </a:lnTo>
                  <a:lnTo>
                    <a:pt x="13842" y="862584"/>
                  </a:lnTo>
                  <a:lnTo>
                    <a:pt x="889" y="824103"/>
                  </a:lnTo>
                  <a:lnTo>
                    <a:pt x="0" y="776478"/>
                  </a:lnTo>
                  <a:lnTo>
                    <a:pt x="15747" y="718186"/>
                  </a:lnTo>
                  <a:lnTo>
                    <a:pt x="32511" y="685547"/>
                  </a:lnTo>
                  <a:lnTo>
                    <a:pt x="61340" y="639953"/>
                  </a:lnTo>
                  <a:lnTo>
                    <a:pt x="80009" y="620269"/>
                  </a:lnTo>
                  <a:lnTo>
                    <a:pt x="129540" y="582676"/>
                  </a:lnTo>
                  <a:lnTo>
                    <a:pt x="184911" y="545084"/>
                  </a:lnTo>
                  <a:lnTo>
                    <a:pt x="238252" y="509397"/>
                  </a:lnTo>
                  <a:lnTo>
                    <a:pt x="279781" y="470917"/>
                  </a:lnTo>
                  <a:lnTo>
                    <a:pt x="315467" y="427356"/>
                  </a:lnTo>
                  <a:lnTo>
                    <a:pt x="366902" y="355220"/>
                  </a:lnTo>
                  <a:lnTo>
                    <a:pt x="395604" y="311659"/>
                  </a:lnTo>
                  <a:lnTo>
                    <a:pt x="453897" y="217678"/>
                  </a:lnTo>
                  <a:lnTo>
                    <a:pt x="491490" y="158242"/>
                  </a:lnTo>
                  <a:lnTo>
                    <a:pt x="544829" y="74168"/>
                  </a:lnTo>
                  <a:lnTo>
                    <a:pt x="587375" y="4953"/>
                  </a:lnTo>
                  <a:lnTo>
                    <a:pt x="589407" y="1906"/>
                  </a:lnTo>
                  <a:lnTo>
                    <a:pt x="615060" y="0"/>
                  </a:lnTo>
                  <a:lnTo>
                    <a:pt x="634872" y="2921"/>
                  </a:lnTo>
                  <a:lnTo>
                    <a:pt x="647827" y="10922"/>
                  </a:lnTo>
                  <a:lnTo>
                    <a:pt x="657606" y="19813"/>
                  </a:lnTo>
                  <a:lnTo>
                    <a:pt x="662559" y="29718"/>
                  </a:lnTo>
                  <a:lnTo>
                    <a:pt x="666496" y="45593"/>
                  </a:lnTo>
                  <a:lnTo>
                    <a:pt x="666496" y="48514"/>
                  </a:lnTo>
                  <a:lnTo>
                    <a:pt x="636904" y="102871"/>
                  </a:lnTo>
                  <a:lnTo>
                    <a:pt x="613156" y="141478"/>
                  </a:lnTo>
                  <a:lnTo>
                    <a:pt x="584453" y="190882"/>
                  </a:lnTo>
                  <a:lnTo>
                    <a:pt x="548894" y="248285"/>
                  </a:lnTo>
                  <a:lnTo>
                    <a:pt x="528065" y="278892"/>
                  </a:lnTo>
                  <a:lnTo>
                    <a:pt x="483615" y="347218"/>
                  </a:lnTo>
                  <a:lnTo>
                    <a:pt x="458851" y="383795"/>
                  </a:lnTo>
                  <a:lnTo>
                    <a:pt x="417321" y="453136"/>
                  </a:lnTo>
                  <a:lnTo>
                    <a:pt x="389635" y="514350"/>
                  </a:lnTo>
                  <a:lnTo>
                    <a:pt x="374777" y="569850"/>
                  </a:lnTo>
                  <a:lnTo>
                    <a:pt x="366902" y="619253"/>
                  </a:lnTo>
                  <a:lnTo>
                    <a:pt x="363854" y="665734"/>
                  </a:lnTo>
                  <a:lnTo>
                    <a:pt x="359917" y="711328"/>
                  </a:lnTo>
                  <a:lnTo>
                    <a:pt x="353059" y="756794"/>
                  </a:lnTo>
                  <a:lnTo>
                    <a:pt x="339090" y="804292"/>
                  </a:lnTo>
                  <a:lnTo>
                    <a:pt x="323341" y="839851"/>
                  </a:lnTo>
                  <a:lnTo>
                    <a:pt x="305561" y="868553"/>
                  </a:lnTo>
                  <a:lnTo>
                    <a:pt x="264921" y="910083"/>
                  </a:lnTo>
                  <a:lnTo>
                    <a:pt x="221488" y="932816"/>
                  </a:lnTo>
                  <a:lnTo>
                    <a:pt x="178053" y="941706"/>
                  </a:lnTo>
                  <a:lnTo>
                    <a:pt x="157226" y="942722"/>
                  </a:lnTo>
                  <a:lnTo>
                    <a:pt x="105790" y="934847"/>
                  </a:lnTo>
                  <a:lnTo>
                    <a:pt x="78104" y="92595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7" name="Полилиния 28"/>
            <p:cNvSpPr>
              <a:spLocks noChangeArrowheads="1"/>
            </p:cNvSpPr>
            <p:nvPr/>
          </p:nvSpPr>
          <p:spPr bwMode="auto">
            <a:xfrm>
              <a:off x="5289506" y="483859"/>
              <a:ext cx="584143" cy="865160"/>
            </a:xfrm>
            <a:custGeom>
              <a:avLst/>
              <a:gdLst>
                <a:gd name="T0" fmla="*/ 46180 w 584454"/>
                <a:gd name="T1" fmla="*/ 841578 h 865633"/>
                <a:gd name="T2" fmla="*/ 43272 w 584454"/>
                <a:gd name="T3" fmla="*/ 839553 h 865633"/>
                <a:gd name="T4" fmla="*/ 24547 w 584454"/>
                <a:gd name="T5" fmla="*/ 820955 h 865633"/>
                <a:gd name="T6" fmla="*/ 13666 w 584454"/>
                <a:gd name="T7" fmla="*/ 804129 h 865633"/>
                <a:gd name="T8" fmla="*/ 4805 w 584454"/>
                <a:gd name="T9" fmla="*/ 782369 h 865633"/>
                <a:gd name="T10" fmla="*/ 0 w 584454"/>
                <a:gd name="T11" fmla="*/ 755801 h 865633"/>
                <a:gd name="T12" fmla="*/ 1898 w 584454"/>
                <a:gd name="T13" fmla="*/ 723287 h 865633"/>
                <a:gd name="T14" fmla="*/ 23530 w 584454"/>
                <a:gd name="T15" fmla="*/ 662180 h 865633"/>
                <a:gd name="T16" fmla="*/ 57066 w 584454"/>
                <a:gd name="T17" fmla="*/ 618913 h 865633"/>
                <a:gd name="T18" fmla="*/ 113243 w 584454"/>
                <a:gd name="T19" fmla="*/ 570583 h 865633"/>
                <a:gd name="T20" fmla="*/ 129056 w 584454"/>
                <a:gd name="T21" fmla="*/ 561726 h 865633"/>
                <a:gd name="T22" fmla="*/ 162459 w 584454"/>
                <a:gd name="T23" fmla="*/ 547938 h 865633"/>
                <a:gd name="T24" fmla="*/ 203833 w 584454"/>
                <a:gd name="T25" fmla="*/ 520356 h 865633"/>
                <a:gd name="T26" fmla="*/ 245209 w 584454"/>
                <a:gd name="T27" fmla="*/ 481896 h 865633"/>
                <a:gd name="T28" fmla="*/ 283675 w 584454"/>
                <a:gd name="T29" fmla="*/ 437488 h 865633"/>
                <a:gd name="T30" fmla="*/ 319104 w 584454"/>
                <a:gd name="T31" fmla="*/ 392195 h 865633"/>
                <a:gd name="T32" fmla="*/ 347697 w 584454"/>
                <a:gd name="T33" fmla="*/ 350827 h 865633"/>
                <a:gd name="T34" fmla="*/ 381228 w 584454"/>
                <a:gd name="T35" fmla="*/ 298575 h 865633"/>
                <a:gd name="T36" fmla="*/ 416656 w 584454"/>
                <a:gd name="T37" fmla="*/ 243415 h 865633"/>
                <a:gd name="T38" fmla="*/ 446262 w 584454"/>
                <a:gd name="T39" fmla="*/ 197109 h 865633"/>
                <a:gd name="T40" fmla="*/ 475869 w 584454"/>
                <a:gd name="T41" fmla="*/ 147769 h 865633"/>
                <a:gd name="T42" fmla="*/ 505351 w 584454"/>
                <a:gd name="T43" fmla="*/ 98554 h 865633"/>
                <a:gd name="T44" fmla="*/ 531922 w 584454"/>
                <a:gd name="T45" fmla="*/ 55289 h 865633"/>
                <a:gd name="T46" fmla="*/ 564566 w 584454"/>
                <a:gd name="T47" fmla="*/ 1008 h 865633"/>
                <a:gd name="T48" fmla="*/ 567476 w 584454"/>
                <a:gd name="T49" fmla="*/ 0 h 865633"/>
                <a:gd name="T50" fmla="*/ 573297 w 584454"/>
                <a:gd name="T51" fmla="*/ 0 h 865633"/>
                <a:gd name="T52" fmla="*/ 579244 w 584454"/>
                <a:gd name="T53" fmla="*/ 3033 h 865633"/>
                <a:gd name="T54" fmla="*/ 582279 w 584454"/>
                <a:gd name="T55" fmla="*/ 11769 h 865633"/>
                <a:gd name="T56" fmla="*/ 392995 w 584454"/>
                <a:gd name="T57" fmla="*/ 310467 h 865633"/>
                <a:gd name="T58" fmla="*/ 355668 w 584454"/>
                <a:gd name="T59" fmla="*/ 370561 h 865633"/>
                <a:gd name="T60" fmla="*/ 333906 w 584454"/>
                <a:gd name="T61" fmla="*/ 410035 h 865633"/>
                <a:gd name="T62" fmla="*/ 312270 w 584454"/>
                <a:gd name="T63" fmla="*/ 455201 h 865633"/>
                <a:gd name="T64" fmla="*/ 294429 w 584454"/>
                <a:gd name="T65" fmla="*/ 502644 h 865633"/>
                <a:gd name="T66" fmla="*/ 281778 w 584454"/>
                <a:gd name="T67" fmla="*/ 549960 h 865633"/>
                <a:gd name="T68" fmla="*/ 278740 w 584454"/>
                <a:gd name="T69" fmla="*/ 593229 h 865633"/>
                <a:gd name="T70" fmla="*/ 280764 w 584454"/>
                <a:gd name="T71" fmla="*/ 613976 h 865633"/>
                <a:gd name="T72" fmla="*/ 279753 w 584454"/>
                <a:gd name="T73" fmla="*/ 666229 h 865633"/>
                <a:gd name="T74" fmla="*/ 274818 w 584454"/>
                <a:gd name="T75" fmla="*/ 698615 h 865633"/>
                <a:gd name="T76" fmla="*/ 265959 w 584454"/>
                <a:gd name="T77" fmla="*/ 735178 h 865633"/>
                <a:gd name="T78" fmla="*/ 250144 w 584454"/>
                <a:gd name="T79" fmla="*/ 771615 h 865633"/>
                <a:gd name="T80" fmla="*/ 211807 w 584454"/>
                <a:gd name="T81" fmla="*/ 823865 h 865633"/>
                <a:gd name="T82" fmla="*/ 195991 w 584454"/>
                <a:gd name="T83" fmla="*/ 836644 h 865633"/>
                <a:gd name="T84" fmla="*/ 165499 w 584454"/>
                <a:gd name="T85" fmla="*/ 854355 h 865633"/>
                <a:gd name="T86" fmla="*/ 149680 w 584454"/>
                <a:gd name="T87" fmla="*/ 858404 h 865633"/>
                <a:gd name="T88" fmla="*/ 120075 w 584454"/>
                <a:gd name="T89" fmla="*/ 862327 h 865633"/>
                <a:gd name="T90" fmla="*/ 107296 w 584454"/>
                <a:gd name="T91" fmla="*/ 861187 h 865633"/>
                <a:gd name="T92" fmla="*/ 71870 w 584454"/>
                <a:gd name="T93" fmla="*/ 853469 h 865633"/>
                <a:gd name="T94" fmla="*/ 47195 w 584454"/>
                <a:gd name="T95" fmla="*/ 842590 h 8656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84454"/>
                <a:gd name="T145" fmla="*/ 0 h 865633"/>
                <a:gd name="T146" fmla="*/ 584454 w 584454"/>
                <a:gd name="T147" fmla="*/ 865633 h 8656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84454" h="865633">
                  <a:moveTo>
                    <a:pt x="46355" y="844804"/>
                  </a:moveTo>
                  <a:lnTo>
                    <a:pt x="43433" y="842771"/>
                  </a:lnTo>
                  <a:lnTo>
                    <a:pt x="24638" y="824102"/>
                  </a:lnTo>
                  <a:lnTo>
                    <a:pt x="13715" y="807212"/>
                  </a:lnTo>
                  <a:lnTo>
                    <a:pt x="4826" y="785368"/>
                  </a:lnTo>
                  <a:lnTo>
                    <a:pt x="0" y="758698"/>
                  </a:lnTo>
                  <a:lnTo>
                    <a:pt x="1905" y="726059"/>
                  </a:lnTo>
                  <a:lnTo>
                    <a:pt x="23621" y="664718"/>
                  </a:lnTo>
                  <a:lnTo>
                    <a:pt x="57276" y="621284"/>
                  </a:lnTo>
                  <a:lnTo>
                    <a:pt x="113664" y="572770"/>
                  </a:lnTo>
                  <a:lnTo>
                    <a:pt x="129539" y="563879"/>
                  </a:lnTo>
                  <a:lnTo>
                    <a:pt x="163068" y="550037"/>
                  </a:lnTo>
                  <a:lnTo>
                    <a:pt x="204596" y="522351"/>
                  </a:lnTo>
                  <a:lnTo>
                    <a:pt x="246126" y="483743"/>
                  </a:lnTo>
                  <a:lnTo>
                    <a:pt x="284733" y="439165"/>
                  </a:lnTo>
                  <a:lnTo>
                    <a:pt x="320294" y="393699"/>
                  </a:lnTo>
                  <a:lnTo>
                    <a:pt x="348995" y="352171"/>
                  </a:lnTo>
                  <a:lnTo>
                    <a:pt x="382651" y="299719"/>
                  </a:lnTo>
                  <a:lnTo>
                    <a:pt x="418211" y="244347"/>
                  </a:lnTo>
                  <a:lnTo>
                    <a:pt x="447928" y="197865"/>
                  </a:lnTo>
                  <a:lnTo>
                    <a:pt x="477646" y="148336"/>
                  </a:lnTo>
                  <a:lnTo>
                    <a:pt x="507238" y="98932"/>
                  </a:lnTo>
                  <a:lnTo>
                    <a:pt x="533907" y="55499"/>
                  </a:lnTo>
                  <a:lnTo>
                    <a:pt x="566674" y="1015"/>
                  </a:lnTo>
                  <a:lnTo>
                    <a:pt x="569594" y="0"/>
                  </a:lnTo>
                  <a:lnTo>
                    <a:pt x="575437" y="0"/>
                  </a:lnTo>
                  <a:lnTo>
                    <a:pt x="581406" y="3047"/>
                  </a:lnTo>
                  <a:lnTo>
                    <a:pt x="584453" y="11811"/>
                  </a:lnTo>
                  <a:lnTo>
                    <a:pt x="394462" y="311657"/>
                  </a:lnTo>
                  <a:lnTo>
                    <a:pt x="356996" y="371982"/>
                  </a:lnTo>
                  <a:lnTo>
                    <a:pt x="335152" y="411607"/>
                  </a:lnTo>
                  <a:lnTo>
                    <a:pt x="313436" y="456946"/>
                  </a:lnTo>
                  <a:lnTo>
                    <a:pt x="295528" y="504571"/>
                  </a:lnTo>
                  <a:lnTo>
                    <a:pt x="282828" y="552068"/>
                  </a:lnTo>
                  <a:lnTo>
                    <a:pt x="279781" y="595502"/>
                  </a:lnTo>
                  <a:lnTo>
                    <a:pt x="281813" y="616330"/>
                  </a:lnTo>
                  <a:lnTo>
                    <a:pt x="280796" y="668782"/>
                  </a:lnTo>
                  <a:lnTo>
                    <a:pt x="275844" y="701293"/>
                  </a:lnTo>
                  <a:lnTo>
                    <a:pt x="266953" y="737996"/>
                  </a:lnTo>
                  <a:lnTo>
                    <a:pt x="251078" y="774573"/>
                  </a:lnTo>
                  <a:lnTo>
                    <a:pt x="212598" y="827023"/>
                  </a:lnTo>
                  <a:lnTo>
                    <a:pt x="196723" y="839851"/>
                  </a:lnTo>
                  <a:lnTo>
                    <a:pt x="166115" y="857630"/>
                  </a:lnTo>
                  <a:lnTo>
                    <a:pt x="150240" y="861695"/>
                  </a:lnTo>
                  <a:lnTo>
                    <a:pt x="120523" y="865632"/>
                  </a:lnTo>
                  <a:lnTo>
                    <a:pt x="107695" y="864488"/>
                  </a:lnTo>
                  <a:lnTo>
                    <a:pt x="72136" y="856741"/>
                  </a:lnTo>
                  <a:lnTo>
                    <a:pt x="47370" y="845820"/>
                  </a:lnTo>
                  <a:close/>
                </a:path>
              </a:pathLst>
            </a:custGeom>
            <a:solidFill>
              <a:srgbClr val="AF8423"/>
            </a:solidFill>
            <a:ln w="0" algn="ctr">
              <a:solidFill>
                <a:srgbClr val="AF8423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8" name="Полилиния 29"/>
            <p:cNvSpPr>
              <a:spLocks noChangeArrowheads="1"/>
            </p:cNvSpPr>
            <p:nvPr/>
          </p:nvSpPr>
          <p:spPr bwMode="auto">
            <a:xfrm>
              <a:off x="5326015" y="1077565"/>
              <a:ext cx="212704" cy="228593"/>
            </a:xfrm>
            <a:custGeom>
              <a:avLst/>
              <a:gdLst>
                <a:gd name="T0" fmla="*/ 145309 w 212726"/>
                <a:gd name="T1" fmla="*/ 200668 h 227459"/>
                <a:gd name="T2" fmla="*/ 156225 w 212726"/>
                <a:gd name="T3" fmla="*/ 188438 h 227459"/>
                <a:gd name="T4" fmla="*/ 168028 w 212726"/>
                <a:gd name="T5" fmla="*/ 158719 h 227459"/>
                <a:gd name="T6" fmla="*/ 170053 w 212726"/>
                <a:gd name="T7" fmla="*/ 143335 h 227459"/>
                <a:gd name="T8" fmla="*/ 168028 w 212726"/>
                <a:gd name="T9" fmla="*/ 126895 h 227459"/>
                <a:gd name="T10" fmla="*/ 163076 w 212726"/>
                <a:gd name="T11" fmla="*/ 111512 h 227459"/>
                <a:gd name="T12" fmla="*/ 155208 w 212726"/>
                <a:gd name="T13" fmla="*/ 97310 h 227459"/>
                <a:gd name="T14" fmla="*/ 143404 w 212726"/>
                <a:gd name="T15" fmla="*/ 83897 h 227459"/>
                <a:gd name="T16" fmla="*/ 113707 w 212726"/>
                <a:gd name="T17" fmla="*/ 64434 h 227459"/>
                <a:gd name="T18" fmla="*/ 86043 w 212726"/>
                <a:gd name="T19" fmla="*/ 60359 h 227459"/>
                <a:gd name="T20" fmla="*/ 62315 w 212726"/>
                <a:gd name="T21" fmla="*/ 67460 h 227459"/>
                <a:gd name="T22" fmla="*/ 40611 w 212726"/>
                <a:gd name="T23" fmla="*/ 82846 h 227459"/>
                <a:gd name="T24" fmla="*/ 10914 w 212726"/>
                <a:gd name="T25" fmla="*/ 120716 h 227459"/>
                <a:gd name="T26" fmla="*/ 0 w 212726"/>
                <a:gd name="T27" fmla="*/ 140311 h 227459"/>
                <a:gd name="T28" fmla="*/ 0 w 212726"/>
                <a:gd name="T29" fmla="*/ 117693 h 227459"/>
                <a:gd name="T30" fmla="*/ 9899 w 212726"/>
                <a:gd name="T31" fmla="*/ 83897 h 227459"/>
                <a:gd name="T32" fmla="*/ 19798 w 212726"/>
                <a:gd name="T33" fmla="*/ 64434 h 227459"/>
                <a:gd name="T34" fmla="*/ 35659 w 212726"/>
                <a:gd name="T35" fmla="*/ 43000 h 227459"/>
                <a:gd name="T36" fmla="*/ 57361 w 212726"/>
                <a:gd name="T37" fmla="*/ 21435 h 227459"/>
                <a:gd name="T38" fmla="*/ 84011 w 212726"/>
                <a:gd name="T39" fmla="*/ 5128 h 227459"/>
                <a:gd name="T40" fmla="*/ 113707 w 212726"/>
                <a:gd name="T41" fmla="*/ 0 h 227459"/>
                <a:gd name="T42" fmla="*/ 128560 w 212726"/>
                <a:gd name="T43" fmla="*/ 920 h 227459"/>
                <a:gd name="T44" fmla="*/ 156225 w 212726"/>
                <a:gd name="T45" fmla="*/ 10258 h 227459"/>
                <a:gd name="T46" fmla="*/ 170053 w 212726"/>
                <a:gd name="T47" fmla="*/ 17358 h 227459"/>
                <a:gd name="T48" fmla="*/ 191884 w 212726"/>
                <a:gd name="T49" fmla="*/ 38795 h 227459"/>
                <a:gd name="T50" fmla="*/ 200640 w 212726"/>
                <a:gd name="T51" fmla="*/ 52074 h 227459"/>
                <a:gd name="T52" fmla="*/ 206609 w 212726"/>
                <a:gd name="T53" fmla="*/ 67460 h 227459"/>
                <a:gd name="T54" fmla="*/ 212571 w 212726"/>
                <a:gd name="T55" fmla="*/ 102438 h 227459"/>
                <a:gd name="T56" fmla="*/ 205592 w 212726"/>
                <a:gd name="T57" fmla="*/ 143335 h 227459"/>
                <a:gd name="T58" fmla="*/ 190741 w 212726"/>
                <a:gd name="T59" fmla="*/ 177129 h 227459"/>
                <a:gd name="T60" fmla="*/ 171069 w 212726"/>
                <a:gd name="T61" fmla="*/ 201721 h 227459"/>
                <a:gd name="T62" fmla="*/ 148230 w 212726"/>
                <a:gd name="T63" fmla="*/ 218026 h 227459"/>
                <a:gd name="T64" fmla="*/ 125511 w 212726"/>
                <a:gd name="T65" fmla="*/ 228282 h 227459"/>
                <a:gd name="T66" fmla="*/ 86043 w 212726"/>
                <a:gd name="T67" fmla="*/ 235516 h 227459"/>
                <a:gd name="T68" fmla="*/ 69292 w 212726"/>
                <a:gd name="T69" fmla="*/ 235516 h 227459"/>
                <a:gd name="T70" fmla="*/ 71197 w 212726"/>
                <a:gd name="T71" fmla="*/ 235516 h 227459"/>
                <a:gd name="T72" fmla="*/ 110667 w 212726"/>
                <a:gd name="T73" fmla="*/ 222233 h 227459"/>
                <a:gd name="T74" fmla="*/ 135410 w 212726"/>
                <a:gd name="T75" fmla="*/ 208822 h 2274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2726"/>
                <a:gd name="T115" fmla="*/ 0 h 227459"/>
                <a:gd name="T116" fmla="*/ 212726 w 212726"/>
                <a:gd name="T117" fmla="*/ 227459 h 22745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2726" h="227459">
                  <a:moveTo>
                    <a:pt x="145414" y="193802"/>
                  </a:moveTo>
                  <a:lnTo>
                    <a:pt x="156337" y="181991"/>
                  </a:lnTo>
                  <a:lnTo>
                    <a:pt x="168147" y="153289"/>
                  </a:lnTo>
                  <a:lnTo>
                    <a:pt x="170179" y="138430"/>
                  </a:lnTo>
                  <a:lnTo>
                    <a:pt x="168147" y="122555"/>
                  </a:lnTo>
                  <a:lnTo>
                    <a:pt x="163195" y="107697"/>
                  </a:lnTo>
                  <a:lnTo>
                    <a:pt x="155320" y="93980"/>
                  </a:lnTo>
                  <a:lnTo>
                    <a:pt x="143509" y="81027"/>
                  </a:lnTo>
                  <a:lnTo>
                    <a:pt x="113791" y="62230"/>
                  </a:lnTo>
                  <a:lnTo>
                    <a:pt x="86106" y="58294"/>
                  </a:lnTo>
                  <a:lnTo>
                    <a:pt x="62357" y="65152"/>
                  </a:lnTo>
                  <a:lnTo>
                    <a:pt x="40639" y="80011"/>
                  </a:lnTo>
                  <a:lnTo>
                    <a:pt x="10921" y="116586"/>
                  </a:lnTo>
                  <a:lnTo>
                    <a:pt x="0" y="135510"/>
                  </a:lnTo>
                  <a:lnTo>
                    <a:pt x="0" y="113666"/>
                  </a:lnTo>
                  <a:lnTo>
                    <a:pt x="9906" y="81027"/>
                  </a:lnTo>
                  <a:lnTo>
                    <a:pt x="19812" y="62230"/>
                  </a:lnTo>
                  <a:lnTo>
                    <a:pt x="35687" y="41530"/>
                  </a:lnTo>
                  <a:lnTo>
                    <a:pt x="57403" y="20702"/>
                  </a:lnTo>
                  <a:lnTo>
                    <a:pt x="84074" y="4953"/>
                  </a:lnTo>
                  <a:lnTo>
                    <a:pt x="113791" y="0"/>
                  </a:lnTo>
                  <a:lnTo>
                    <a:pt x="128651" y="889"/>
                  </a:lnTo>
                  <a:lnTo>
                    <a:pt x="156337" y="9907"/>
                  </a:lnTo>
                  <a:lnTo>
                    <a:pt x="170179" y="16764"/>
                  </a:lnTo>
                  <a:lnTo>
                    <a:pt x="192024" y="37466"/>
                  </a:lnTo>
                  <a:lnTo>
                    <a:pt x="200787" y="50292"/>
                  </a:lnTo>
                  <a:lnTo>
                    <a:pt x="206756" y="65152"/>
                  </a:lnTo>
                  <a:lnTo>
                    <a:pt x="212725" y="98933"/>
                  </a:lnTo>
                  <a:lnTo>
                    <a:pt x="205739" y="138430"/>
                  </a:lnTo>
                  <a:lnTo>
                    <a:pt x="190881" y="171069"/>
                  </a:lnTo>
                  <a:lnTo>
                    <a:pt x="171195" y="194819"/>
                  </a:lnTo>
                  <a:lnTo>
                    <a:pt x="148335" y="210566"/>
                  </a:lnTo>
                  <a:lnTo>
                    <a:pt x="125602" y="220472"/>
                  </a:lnTo>
                  <a:lnTo>
                    <a:pt x="86106" y="227458"/>
                  </a:lnTo>
                  <a:lnTo>
                    <a:pt x="69341" y="227458"/>
                  </a:lnTo>
                  <a:lnTo>
                    <a:pt x="71246" y="227458"/>
                  </a:lnTo>
                  <a:lnTo>
                    <a:pt x="110744" y="214630"/>
                  </a:lnTo>
                  <a:lnTo>
                    <a:pt x="135508" y="201677"/>
                  </a:lnTo>
                  <a:close/>
                </a:path>
              </a:pathLst>
            </a:custGeom>
            <a:solidFill>
              <a:srgbClr val="5B210F"/>
            </a:solidFill>
            <a:ln w="0" algn="ctr">
              <a:solidFill>
                <a:srgbClr val="5B21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9" name="Полилиния 30"/>
            <p:cNvSpPr>
              <a:spLocks noChangeArrowheads="1"/>
            </p:cNvSpPr>
            <p:nvPr/>
          </p:nvSpPr>
          <p:spPr bwMode="auto">
            <a:xfrm>
              <a:off x="5327603" y="1258534"/>
              <a:ext cx="34922" cy="33336"/>
            </a:xfrm>
            <a:custGeom>
              <a:avLst/>
              <a:gdLst>
                <a:gd name="T0" fmla="*/ 19182 w 34545"/>
                <a:gd name="T1" fmla="*/ 0 h 34671"/>
                <a:gd name="T2" fmla="*/ 26584 w 34545"/>
                <a:gd name="T3" fmla="*/ 676 h 34671"/>
                <a:gd name="T4" fmla="*/ 31926 w 34545"/>
                <a:gd name="T5" fmla="*/ 3762 h 34671"/>
                <a:gd name="T6" fmla="*/ 36174 w 34545"/>
                <a:gd name="T7" fmla="*/ 8201 h 34671"/>
                <a:gd name="T8" fmla="*/ 37270 w 34545"/>
                <a:gd name="T9" fmla="*/ 13603 h 34671"/>
                <a:gd name="T10" fmla="*/ 36174 w 34545"/>
                <a:gd name="T11" fmla="*/ 18812 h 34671"/>
                <a:gd name="T12" fmla="*/ 31926 w 34545"/>
                <a:gd name="T13" fmla="*/ 22576 h 34671"/>
                <a:gd name="T14" fmla="*/ 25485 w 34545"/>
                <a:gd name="T15" fmla="*/ 25566 h 34671"/>
                <a:gd name="T16" fmla="*/ 19182 w 34545"/>
                <a:gd name="T17" fmla="*/ 26337 h 34671"/>
                <a:gd name="T18" fmla="*/ 11647 w 34545"/>
                <a:gd name="T19" fmla="*/ 25566 h 34671"/>
                <a:gd name="T20" fmla="*/ 5207 w 34545"/>
                <a:gd name="T21" fmla="*/ 22576 h 34671"/>
                <a:gd name="T22" fmla="*/ 959 w 34545"/>
                <a:gd name="T23" fmla="*/ 18041 h 34671"/>
                <a:gd name="T24" fmla="*/ 0 w 34545"/>
                <a:gd name="T25" fmla="*/ 13603 h 34671"/>
                <a:gd name="T26" fmla="*/ 959 w 34545"/>
                <a:gd name="T27" fmla="*/ 8201 h 34671"/>
                <a:gd name="T28" fmla="*/ 5207 w 34545"/>
                <a:gd name="T29" fmla="*/ 3762 h 34671"/>
                <a:gd name="T30" fmla="*/ 11647 w 34545"/>
                <a:gd name="T31" fmla="*/ 676 h 346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545"/>
                <a:gd name="T49" fmla="*/ 0 h 34671"/>
                <a:gd name="T50" fmla="*/ 34545 w 34545"/>
                <a:gd name="T51" fmla="*/ 34671 h 3467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545" h="34671">
                  <a:moveTo>
                    <a:pt x="17779" y="0"/>
                  </a:moveTo>
                  <a:lnTo>
                    <a:pt x="24638" y="889"/>
                  </a:lnTo>
                  <a:lnTo>
                    <a:pt x="29590" y="4953"/>
                  </a:lnTo>
                  <a:lnTo>
                    <a:pt x="33527" y="10795"/>
                  </a:lnTo>
                  <a:lnTo>
                    <a:pt x="34544" y="17906"/>
                  </a:lnTo>
                  <a:lnTo>
                    <a:pt x="33527" y="24765"/>
                  </a:lnTo>
                  <a:lnTo>
                    <a:pt x="29590" y="29717"/>
                  </a:lnTo>
                  <a:lnTo>
                    <a:pt x="23621" y="33654"/>
                  </a:lnTo>
                  <a:lnTo>
                    <a:pt x="17779" y="34670"/>
                  </a:lnTo>
                  <a:lnTo>
                    <a:pt x="10795" y="33654"/>
                  </a:lnTo>
                  <a:lnTo>
                    <a:pt x="4826" y="29717"/>
                  </a:lnTo>
                  <a:lnTo>
                    <a:pt x="889" y="23748"/>
                  </a:lnTo>
                  <a:lnTo>
                    <a:pt x="0" y="17906"/>
                  </a:lnTo>
                  <a:lnTo>
                    <a:pt x="889" y="10795"/>
                  </a:lnTo>
                  <a:lnTo>
                    <a:pt x="4826" y="4953"/>
                  </a:lnTo>
                  <a:lnTo>
                    <a:pt x="10795" y="889"/>
                  </a:lnTo>
                  <a:close/>
                </a:path>
              </a:pathLst>
            </a:custGeom>
            <a:solidFill>
              <a:srgbClr val="D8C193"/>
            </a:solidFill>
            <a:ln w="0" algn="ctr">
              <a:solidFill>
                <a:srgbClr val="D8C193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40" name="Полилиния 31"/>
            <p:cNvSpPr>
              <a:spLocks noChangeArrowheads="1"/>
            </p:cNvSpPr>
            <p:nvPr/>
          </p:nvSpPr>
          <p:spPr bwMode="auto">
            <a:xfrm>
              <a:off x="5459352" y="982318"/>
              <a:ext cx="103178" cy="126996"/>
            </a:xfrm>
            <a:custGeom>
              <a:avLst/>
              <a:gdLst>
                <a:gd name="T0" fmla="*/ 92842 w 102872"/>
                <a:gd name="T1" fmla="*/ 129274 h 126620"/>
                <a:gd name="T2" fmla="*/ 78709 w 102872"/>
                <a:gd name="T3" fmla="*/ 109046 h 126620"/>
                <a:gd name="T4" fmla="*/ 63537 w 102872"/>
                <a:gd name="T5" fmla="*/ 93875 h 126620"/>
                <a:gd name="T6" fmla="*/ 48497 w 102872"/>
                <a:gd name="T7" fmla="*/ 83763 h 126620"/>
                <a:gd name="T8" fmla="*/ 33326 w 102872"/>
                <a:gd name="T9" fmla="*/ 76760 h 126620"/>
                <a:gd name="T10" fmla="*/ 10115 w 102872"/>
                <a:gd name="T11" fmla="*/ 71704 h 126620"/>
                <a:gd name="T12" fmla="*/ 0 w 102872"/>
                <a:gd name="T13" fmla="*/ 71704 h 126620"/>
                <a:gd name="T14" fmla="*/ 39421 w 102872"/>
                <a:gd name="T15" fmla="*/ 52384 h 126620"/>
                <a:gd name="T16" fmla="*/ 85841 w 102872"/>
                <a:gd name="T17" fmla="*/ 18153 h 126620"/>
                <a:gd name="T18" fmla="*/ 105034 w 102872"/>
                <a:gd name="T19" fmla="*/ 0 h 126620"/>
                <a:gd name="T20" fmla="*/ 91935 w 102872"/>
                <a:gd name="T21" fmla="*/ 46419 h 126620"/>
                <a:gd name="T22" fmla="*/ 88824 w 102872"/>
                <a:gd name="T23" fmla="*/ 87781 h 1266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2872"/>
                <a:gd name="T37" fmla="*/ 0 h 126620"/>
                <a:gd name="T38" fmla="*/ 102872 w 102872"/>
                <a:gd name="T39" fmla="*/ 126620 h 1266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2872" h="126620">
                  <a:moveTo>
                    <a:pt x="90932" y="126619"/>
                  </a:moveTo>
                  <a:lnTo>
                    <a:pt x="77090" y="106806"/>
                  </a:lnTo>
                  <a:lnTo>
                    <a:pt x="62230" y="91947"/>
                  </a:lnTo>
                  <a:lnTo>
                    <a:pt x="47499" y="82042"/>
                  </a:lnTo>
                  <a:lnTo>
                    <a:pt x="32640" y="75183"/>
                  </a:lnTo>
                  <a:lnTo>
                    <a:pt x="9906" y="70231"/>
                  </a:lnTo>
                  <a:lnTo>
                    <a:pt x="0" y="70231"/>
                  </a:lnTo>
                  <a:lnTo>
                    <a:pt x="38609" y="51308"/>
                  </a:lnTo>
                  <a:lnTo>
                    <a:pt x="84074" y="17780"/>
                  </a:lnTo>
                  <a:lnTo>
                    <a:pt x="102871" y="0"/>
                  </a:lnTo>
                  <a:lnTo>
                    <a:pt x="90043" y="45466"/>
                  </a:lnTo>
                  <a:lnTo>
                    <a:pt x="86996" y="85978"/>
                  </a:lnTo>
                  <a:close/>
                </a:path>
              </a:pathLst>
            </a:custGeom>
            <a:solidFill>
              <a:srgbClr val="D8C193"/>
            </a:solidFill>
            <a:ln w="0" algn="ctr">
              <a:solidFill>
                <a:srgbClr val="D8C193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41" name="Полилиния 32"/>
            <p:cNvSpPr>
              <a:spLocks noChangeArrowheads="1"/>
            </p:cNvSpPr>
            <p:nvPr/>
          </p:nvSpPr>
          <p:spPr bwMode="auto">
            <a:xfrm>
              <a:off x="5738724" y="498145"/>
              <a:ext cx="130162" cy="198432"/>
            </a:xfrm>
            <a:custGeom>
              <a:avLst/>
              <a:gdLst>
                <a:gd name="T0" fmla="*/ 0 w 128652"/>
                <a:gd name="T1" fmla="*/ 192748 h 198883"/>
                <a:gd name="T2" fmla="*/ 130920 w 128652"/>
                <a:gd name="T3" fmla="*/ 0 h 198883"/>
                <a:gd name="T4" fmla="*/ 139602 w 128652"/>
                <a:gd name="T5" fmla="*/ 5877 h 198883"/>
                <a:gd name="T6" fmla="*/ 8682 w 128652"/>
                <a:gd name="T7" fmla="*/ 195746 h 1988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652"/>
                <a:gd name="T13" fmla="*/ 0 h 198883"/>
                <a:gd name="T14" fmla="*/ 128652 w 128652"/>
                <a:gd name="T15" fmla="*/ 198883 h 1988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652" h="198883">
                  <a:moveTo>
                    <a:pt x="0" y="195835"/>
                  </a:moveTo>
                  <a:lnTo>
                    <a:pt x="120650" y="0"/>
                  </a:lnTo>
                  <a:lnTo>
                    <a:pt x="128651" y="5970"/>
                  </a:lnTo>
                  <a:lnTo>
                    <a:pt x="8001" y="198882"/>
                  </a:lnTo>
                  <a:close/>
                </a:path>
              </a:pathLst>
            </a:custGeom>
            <a:solidFill>
              <a:srgbClr val="D8C193"/>
            </a:solidFill>
            <a:ln w="0" algn="ctr">
              <a:solidFill>
                <a:srgbClr val="D8C193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42" name="Полилиния 33"/>
            <p:cNvSpPr>
              <a:spLocks noChangeArrowheads="1"/>
            </p:cNvSpPr>
            <p:nvPr/>
          </p:nvSpPr>
          <p:spPr bwMode="auto">
            <a:xfrm>
              <a:off x="5418081" y="296540"/>
              <a:ext cx="95241" cy="388925"/>
            </a:xfrm>
            <a:custGeom>
              <a:avLst/>
              <a:gdLst>
                <a:gd name="T0" fmla="*/ 96724 w 94996"/>
                <a:gd name="T1" fmla="*/ 389986 h 388748"/>
                <a:gd name="T2" fmla="*/ 0 w 94996"/>
                <a:gd name="T3" fmla="*/ 0 h 388748"/>
                <a:gd name="T4" fmla="*/ 96724 w 94996"/>
                <a:gd name="T5" fmla="*/ 0 h 388748"/>
                <a:gd name="T6" fmla="*/ 0 60000 65536"/>
                <a:gd name="T7" fmla="*/ 0 60000 65536"/>
                <a:gd name="T8" fmla="*/ 0 60000 65536"/>
                <a:gd name="T9" fmla="*/ 0 w 94996"/>
                <a:gd name="T10" fmla="*/ 0 h 388748"/>
                <a:gd name="T11" fmla="*/ 94996 w 94996"/>
                <a:gd name="T12" fmla="*/ 388748 h 3887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996" h="388748">
                  <a:moveTo>
                    <a:pt x="94995" y="388747"/>
                  </a:moveTo>
                  <a:lnTo>
                    <a:pt x="0" y="0"/>
                  </a:lnTo>
                  <a:lnTo>
                    <a:pt x="94995" y="0"/>
                  </a:lnTo>
                  <a:close/>
                </a:path>
              </a:pathLst>
            </a:custGeom>
            <a:solidFill>
              <a:srgbClr val="004484"/>
            </a:solidFill>
            <a:ln w="0" algn="ctr">
              <a:solidFill>
                <a:srgbClr val="004484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43" name="Полилиния 34"/>
            <p:cNvSpPr>
              <a:spLocks noChangeArrowheads="1"/>
            </p:cNvSpPr>
            <p:nvPr/>
          </p:nvSpPr>
          <p:spPr bwMode="auto">
            <a:xfrm>
              <a:off x="5586339" y="328289"/>
              <a:ext cx="95241" cy="241292"/>
            </a:xfrm>
            <a:custGeom>
              <a:avLst/>
              <a:gdLst>
                <a:gd name="T0" fmla="*/ 0 w 94870"/>
                <a:gd name="T1" fmla="*/ 240469 h 241429"/>
                <a:gd name="T2" fmla="*/ 43724 w 94870"/>
                <a:gd name="T3" fmla="*/ 0 h 241429"/>
                <a:gd name="T4" fmla="*/ 97496 w 94870"/>
                <a:gd name="T5" fmla="*/ 9865 h 241429"/>
                <a:gd name="T6" fmla="*/ 0 60000 65536"/>
                <a:gd name="T7" fmla="*/ 0 60000 65536"/>
                <a:gd name="T8" fmla="*/ 0 60000 65536"/>
                <a:gd name="T9" fmla="*/ 0 w 94870"/>
                <a:gd name="T10" fmla="*/ 0 h 241429"/>
                <a:gd name="T11" fmla="*/ 94870 w 94870"/>
                <a:gd name="T12" fmla="*/ 241429 h 2414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870" h="241429">
                  <a:moveTo>
                    <a:pt x="0" y="241428"/>
                  </a:moveTo>
                  <a:lnTo>
                    <a:pt x="42546" y="0"/>
                  </a:lnTo>
                  <a:lnTo>
                    <a:pt x="94869" y="9907"/>
                  </a:lnTo>
                  <a:close/>
                </a:path>
              </a:pathLst>
            </a:custGeom>
            <a:solidFill>
              <a:srgbClr val="004484"/>
            </a:solidFill>
            <a:ln w="0" algn="ctr">
              <a:solidFill>
                <a:srgbClr val="004484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</p:grpSp>
      <p:pic>
        <p:nvPicPr>
          <p:cNvPr id="17414" name="Picture 3" descr="C:\Documents and Settings\Юлия\Мои документы\Мои рисунки\Разное\logo_phpBB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4508500"/>
            <a:ext cx="21193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676400"/>
            <a:ext cx="2489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8"/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47244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  <p:pic>
        <p:nvPicPr>
          <p:cNvPr id="18435" name="Picture 46" descr="ф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28775"/>
            <a:ext cx="22860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 descr="MSOfficePNG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524000"/>
            <a:ext cx="2122488" cy="20494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8437" name="Picture 47" descr="фен1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609600" y="4221163"/>
            <a:ext cx="23780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4" descr="парик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4365625"/>
            <a:ext cx="219551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5" descr="парикмахер(1).jpg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484313"/>
            <a:ext cx="2895600" cy="4608512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15398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8" descr="PICT0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602163"/>
            <a:ext cx="1981200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0" descr="лоп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1676400"/>
            <a:ext cx="197802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GEOMETR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4191000"/>
            <a:ext cx="18335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1600200"/>
            <a:ext cx="37338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WordArt 51"/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47244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 txBox="1">
            <a:spLocks noChangeArrowheads="1"/>
          </p:cNvSpPr>
          <p:nvPr/>
        </p:nvSpPr>
        <p:spPr bwMode="auto">
          <a:xfrm>
            <a:off x="1258888" y="1989138"/>
            <a:ext cx="6705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20638">
              <a:lnSpc>
                <a:spcPct val="90000"/>
              </a:lnSpc>
              <a:spcBef>
                <a:spcPct val="20000"/>
              </a:spcBef>
            </a:pPr>
            <a:r>
              <a:rPr lang="ru-RU" sz="3200" b="1" dirty="0">
                <a:latin typeface="Calibri" pitchFamily="34" charset="0"/>
              </a:rPr>
              <a:t>Профессий много в мире есть,</a:t>
            </a:r>
            <a:br>
              <a:rPr lang="ru-RU" sz="3200" b="1" dirty="0">
                <a:latin typeface="Calibri" pitchFamily="34" charset="0"/>
              </a:rPr>
            </a:br>
            <a:r>
              <a:rPr lang="ru-RU" sz="3200" b="1" dirty="0">
                <a:latin typeface="Calibri" pitchFamily="34" charset="0"/>
              </a:rPr>
              <a:t>Их невозможно перечесть.</a:t>
            </a:r>
            <a:br>
              <a:rPr lang="ru-RU" sz="3200" b="1" dirty="0">
                <a:latin typeface="Calibri" pitchFamily="34" charset="0"/>
              </a:rPr>
            </a:br>
            <a:r>
              <a:rPr lang="ru-RU" sz="3200" b="1" dirty="0">
                <a:latin typeface="Calibri" pitchFamily="34" charset="0"/>
              </a:rPr>
              <a:t>Сегодня многие нужны, </a:t>
            </a:r>
            <a:br>
              <a:rPr lang="ru-RU" sz="3200" b="1" dirty="0">
                <a:latin typeface="Calibri" pitchFamily="34" charset="0"/>
              </a:rPr>
            </a:br>
            <a:r>
              <a:rPr lang="ru-RU" sz="3200" b="1" dirty="0">
                <a:latin typeface="Calibri" pitchFamily="34" charset="0"/>
              </a:rPr>
              <a:t>И актуальны, и важны.</a:t>
            </a:r>
            <a:br>
              <a:rPr lang="ru-RU" sz="3200" b="1" dirty="0">
                <a:latin typeface="Calibri" pitchFamily="34" charset="0"/>
              </a:rPr>
            </a:br>
            <a:r>
              <a:rPr lang="ru-RU" sz="3200" b="1" dirty="0">
                <a:latin typeface="Calibri" pitchFamily="34" charset="0"/>
              </a:rPr>
              <a:t>И ты скорее подрастай, </a:t>
            </a:r>
            <a:br>
              <a:rPr lang="ru-RU" sz="3200" b="1" dirty="0">
                <a:latin typeface="Calibri" pitchFamily="34" charset="0"/>
              </a:rPr>
            </a:br>
            <a:r>
              <a:rPr lang="ru-RU" sz="3200" b="1" dirty="0">
                <a:latin typeface="Calibri" pitchFamily="34" charset="0"/>
              </a:rPr>
              <a:t>Профессией овладевай.</a:t>
            </a:r>
            <a:br>
              <a:rPr lang="ru-RU" sz="3200" b="1" dirty="0">
                <a:latin typeface="Calibri" pitchFamily="34" charset="0"/>
              </a:rPr>
            </a:br>
            <a:r>
              <a:rPr lang="ru-RU" sz="3200" b="1" dirty="0">
                <a:latin typeface="Calibri" pitchFamily="34" charset="0"/>
              </a:rPr>
              <a:t>Старайся в деле первым быть</a:t>
            </a:r>
            <a:br>
              <a:rPr lang="ru-RU" sz="3200" b="1" dirty="0">
                <a:latin typeface="Calibri" pitchFamily="34" charset="0"/>
              </a:rPr>
            </a:br>
            <a:r>
              <a:rPr lang="ru-RU" sz="3200" b="1" dirty="0">
                <a:latin typeface="Calibri" pitchFamily="34" charset="0"/>
              </a:rPr>
              <a:t>И людям пользу приносить.</a:t>
            </a:r>
            <a:br>
              <a:rPr lang="ru-RU" sz="3200" b="1" dirty="0">
                <a:latin typeface="Calibri" pitchFamily="34" charset="0"/>
              </a:rPr>
            </a:br>
            <a:r>
              <a:rPr lang="ru-RU" sz="2800" dirty="0">
                <a:latin typeface="Calibri" pitchFamily="34" charset="0"/>
              </a:rPr>
              <a:t/>
            </a:r>
            <a:br>
              <a:rPr lang="ru-RU" sz="2800" dirty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pic>
        <p:nvPicPr>
          <p:cNvPr id="20483" name="Рисунок 4" descr="милиционер(1)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025" y="611188"/>
            <a:ext cx="963613" cy="16002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484" name="Рисунок 5" descr="парикмахер(1)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708275"/>
            <a:ext cx="1008062" cy="15414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485" name="Рисунок 8" descr="пожарный(1)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868863"/>
            <a:ext cx="1009650" cy="14763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486" name="Рисунок 7" descr="педиатр(1)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333375"/>
            <a:ext cx="1066800" cy="17637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487" name="Рисунок 10" descr="тракторист(1).jpg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5113" y="2781300"/>
            <a:ext cx="990600" cy="150018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488" name="Рисунок 9" descr="продавец(1).jpg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85113" y="4868863"/>
            <a:ext cx="1066800" cy="1503362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0489" name="Прямоугольник 2"/>
          <p:cNvSpPr>
            <a:spLocks noChangeArrowheads="1"/>
          </p:cNvSpPr>
          <p:nvPr/>
        </p:nvSpPr>
        <p:spPr bwMode="auto">
          <a:xfrm>
            <a:off x="971550" y="333375"/>
            <a:ext cx="67691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Bookman Old Style" pitchFamily="18" charset="0"/>
              </a:rPr>
              <a:t>ВСЕ ПРОФЕССИИ  </a:t>
            </a:r>
            <a:r>
              <a:rPr lang="ru-RU" sz="4800" b="1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4800" b="1" dirty="0">
                <a:solidFill>
                  <a:srgbClr val="0070C0"/>
                </a:solidFill>
                <a:latin typeface="Bookman Old Style" pitchFamily="18" charset="0"/>
              </a:rPr>
              <a:t>ВАЖНЫ</a:t>
            </a:r>
            <a:r>
              <a:rPr lang="ru-RU" sz="4800" b="1" dirty="0">
                <a:solidFill>
                  <a:srgbClr val="0070C0"/>
                </a:solidFill>
                <a:latin typeface="Bookman Old Style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ПРОФЕССИЯ-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это основное   занятие человека, его трудовая деятельность.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раз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4572000" y="2060575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4100" name="Рисунок 5" descr="раз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476250"/>
            <a:ext cx="30241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7" descr="раз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260350"/>
            <a:ext cx="29162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875463" y="2276475"/>
            <a:ext cx="17970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ВОСПИТАТЕЛЬ</a:t>
            </a:r>
            <a:r>
              <a:rPr lang="ru-RU" b="1" dirty="0"/>
              <a:t> </a:t>
            </a:r>
            <a:endParaRPr lang="ru-RU" dirty="0"/>
          </a:p>
        </p:txBody>
      </p:sp>
      <p:pic>
        <p:nvPicPr>
          <p:cNvPr id="4103" name="Рисунок 9" descr="раз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88913"/>
            <a:ext cx="313213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71550" y="2349500"/>
            <a:ext cx="78422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ВРАЧ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67175" y="2349500"/>
            <a:ext cx="127317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 УЧИТЕЛЬ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384713_tm1"/>
          <p:cNvPicPr>
            <a:picLocks noChangeAspect="1" noChangeArrowheads="1"/>
          </p:cNvPicPr>
          <p:nvPr/>
        </p:nvPicPr>
        <p:blipFill>
          <a:blip r:embed="rId2"/>
          <a:srcRect l="917" t="5856" r="917" b="55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2" descr="384713_tm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4508500"/>
            <a:ext cx="26273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5867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/>
                </a:solidFill>
              </a:rPr>
              <a:t>Доскажи словечко</a:t>
            </a:r>
            <a:r>
              <a:rPr lang="ru-RU" sz="4000" b="1" dirty="0" smtClean="0">
                <a:solidFill>
                  <a:schemeClr val="accent2"/>
                </a:solidFill>
              </a:rPr>
              <a:t>…</a:t>
            </a:r>
          </a:p>
        </p:txBody>
      </p:sp>
      <p:pic>
        <p:nvPicPr>
          <p:cNvPr id="6152" name="Picture 3" descr="tu-160_pilo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308850" y="115888"/>
            <a:ext cx="1727200" cy="1873250"/>
          </a:xfrm>
          <a:noFill/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771775" y="5589588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/>
                </a:solidFill>
                <a:latin typeface="+mn-lt"/>
                <a:cs typeface="+mn-cs"/>
              </a:rPr>
              <a:t>Молодец!</a:t>
            </a:r>
          </a:p>
        </p:txBody>
      </p:sp>
      <p:pic>
        <p:nvPicPr>
          <p:cNvPr id="6148" name="Рисунок 10" descr="тракторист(1)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0"/>
            <a:ext cx="1655762" cy="23034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6149" name="Picture 6" descr="маляр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2E2D6"/>
              </a:clrFrom>
              <a:clrTo>
                <a:srgbClr val="E2E2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4095898"/>
            <a:ext cx="129698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 descr="плотни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675" y="4820718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5575" y="1989138"/>
            <a:ext cx="1368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20938"/>
            <a:ext cx="197961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проф"/>
          <p:cNvPicPr>
            <a:picLocks noChangeAspect="1" noChangeArrowheads="1"/>
          </p:cNvPicPr>
          <p:nvPr/>
        </p:nvPicPr>
        <p:blipFill>
          <a:blip r:embed="rId8"/>
          <a:srcRect t="-14285"/>
          <a:stretch>
            <a:fillRect/>
          </a:stretch>
        </p:blipFill>
        <p:spPr bwMode="auto">
          <a:xfrm>
            <a:off x="6058374" y="4942681"/>
            <a:ext cx="13239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 Box 14"/>
          <p:cNvSpPr txBox="1">
            <a:spLocks noChangeArrowheads="1"/>
          </p:cNvSpPr>
          <p:nvPr/>
        </p:nvSpPr>
        <p:spPr bwMode="auto">
          <a:xfrm>
            <a:off x="1763713" y="908050"/>
            <a:ext cx="4010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Самолетом правит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5795963" y="881063"/>
            <a:ext cx="14970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пилот.</a:t>
            </a:r>
          </a:p>
        </p:txBody>
      </p:sp>
      <p:sp>
        <p:nvSpPr>
          <p:cNvPr id="6157" name="Text Box 16"/>
          <p:cNvSpPr txBox="1">
            <a:spLocks noChangeArrowheads="1"/>
          </p:cNvSpPr>
          <p:nvPr/>
        </p:nvSpPr>
        <p:spPr bwMode="auto">
          <a:xfrm>
            <a:off x="1692275" y="1412875"/>
            <a:ext cx="3117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Трактор водит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859338" y="1412875"/>
            <a:ext cx="25384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тракторист.</a:t>
            </a:r>
          </a:p>
        </p:txBody>
      </p:sp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763713" y="1844675"/>
            <a:ext cx="3614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Стены выкрасил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364163" y="1844675"/>
            <a:ext cx="1565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маляр.</a:t>
            </a: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1763713" y="2349500"/>
            <a:ext cx="3635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Доску выстругал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435600" y="2349500"/>
            <a:ext cx="1711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столяр.</a:t>
            </a: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1763713" y="2924175"/>
            <a:ext cx="42211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В доме свет провел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5940425" y="2924175"/>
            <a:ext cx="2106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электрик.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763713" y="3500438"/>
            <a:ext cx="3816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В школе трудится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5580063" y="3500438"/>
            <a:ext cx="1939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учитель.</a:t>
            </a: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1763713" y="4076700"/>
            <a:ext cx="3765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В жаркой кузнице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5651500" y="4076700"/>
            <a:ext cx="1647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кузнец.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916238" y="4652963"/>
            <a:ext cx="29003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Кто всё знает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159" grpId="0"/>
      <p:bldP spid="6161" grpId="0"/>
      <p:bldP spid="6163" grpId="0"/>
      <p:bldP spid="6165" grpId="0"/>
      <p:bldP spid="6167" grpId="0"/>
      <p:bldP spid="6169" grpId="0"/>
      <p:bldP spid="61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3933056"/>
            <a:ext cx="792088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Профессии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19250" y="1412875"/>
            <a:ext cx="5684838" cy="132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Физминутка</a:t>
            </a:r>
            <a:endParaRPr lang="ru-RU" sz="8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179388" y="188913"/>
            <a:ext cx="4608512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Мы в профессии играли –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Вмиг мы лётчиками стали!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В самолёте полетали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И шофёрами вдруг стали!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Руль теперь в руках у нас-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Быстро едем мы сейчас!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А теперь на стройке мы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Кладём ровно кирпичи.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Раз- кирпич и два, и три –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Строим дом мы, посмотри!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Вот закончена игра,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Возвращаться нам пора.</a:t>
            </a:r>
          </a:p>
        </p:txBody>
      </p:sp>
      <p:pic>
        <p:nvPicPr>
          <p:cNvPr id="5" name="Picture 3" descr="tu-160_pilo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80063" y="115888"/>
            <a:ext cx="3352800" cy="2239962"/>
          </a:xfr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25" y="2492375"/>
            <a:ext cx="2571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3933825"/>
            <a:ext cx="2514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228"/>
          <a:stretch>
            <a:fillRect/>
          </a:stretch>
        </p:blipFill>
        <p:spPr bwMode="auto">
          <a:xfrm>
            <a:off x="900113" y="5013325"/>
            <a:ext cx="22320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к труду\090421_267eadr27a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69056"/>
            <a:ext cx="1643063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к труду\608901_photoshopia_ru_313_kaska_pozharnogo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984" y="138900"/>
            <a:ext cx="21796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Рабочий стол\к труду\1627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25" y="1143000"/>
            <a:ext cx="257016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Рабочий стол\к труду\5910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85918" y="2571744"/>
            <a:ext cx="2857520" cy="3590922"/>
          </a:xfrm>
          <a:prstGeom prst="roundRect">
            <a:avLst/>
          </a:prstGeom>
          <a:ln w="28575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715008" y="5357826"/>
            <a:ext cx="2428892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Пожарный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к труду\l3g264ai1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3491" y="0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\Рабочий стол\к труду\53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952" y="404664"/>
            <a:ext cx="2857500" cy="14287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4" descr="C:\Documents and Settings\Admin\Рабочий стол\к труду\49936421_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2163" y="1628775"/>
            <a:ext cx="200183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Рабочий стол\к труду\pic1122838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75656" y="2852936"/>
            <a:ext cx="2808312" cy="3888432"/>
          </a:xfrm>
          <a:prstGeom prst="roundRect">
            <a:avLst/>
          </a:prstGeom>
          <a:ln w="28575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64088" y="5445224"/>
            <a:ext cx="2428892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Почтальон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197</Words>
  <Application>Microsoft Office PowerPoint</Application>
  <PresentationFormat>Экран (4:3)</PresentationFormat>
  <Paragraphs>50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Bookman Old Style</vt:lpstr>
      <vt:lpstr>Calibri</vt:lpstr>
      <vt:lpstr>Century Gothic</vt:lpstr>
      <vt:lpstr>Georgia</vt:lpstr>
      <vt:lpstr>Impact</vt:lpstr>
      <vt:lpstr>Times New Roman</vt:lpstr>
      <vt:lpstr>Wingdings 3</vt:lpstr>
      <vt:lpstr>Легкий дым</vt:lpstr>
      <vt:lpstr>ПРОФЕСИИ</vt:lpstr>
      <vt:lpstr>     ПРОФЕССИЯ- это основное   занятие человека, его трудовая деятельность.</vt:lpstr>
      <vt:lpstr>Презентация PowerPoint</vt:lpstr>
      <vt:lpstr>Презентация PowerPoint</vt:lpstr>
      <vt:lpstr>Доскажи словечко…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МИРЕ ПРОФЕССИЙ</dc:title>
  <dc:creator>лариса</dc:creator>
  <cp:lastModifiedBy>L L</cp:lastModifiedBy>
  <cp:revision>41</cp:revision>
  <dcterms:created xsi:type="dcterms:W3CDTF">2011-11-17T13:26:58Z</dcterms:created>
  <dcterms:modified xsi:type="dcterms:W3CDTF">2023-11-11T22:08:25Z</dcterms:modified>
</cp:coreProperties>
</file>