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92;&#1080;&#1086;&#1083;&#1077;&#1090;&#1086;&#1074;&#1099;&#1081;%20&#1076;&#1077;&#1085;&#1100;.pptx" TargetMode="External"/><Relationship Id="rId3" Type="http://schemas.openxmlformats.org/officeDocument/2006/relationships/hyperlink" Target="&#1082;&#1088;&#1072;&#1089;&#1085;&#1099;&#1081;%20&#1076;&#1077;&#1085;&#1100;.pptx" TargetMode="External"/><Relationship Id="rId7" Type="http://schemas.openxmlformats.org/officeDocument/2006/relationships/hyperlink" Target="&#1086;&#1088;&#1072;&#1085;&#1078;&#1077;&#1074;&#1099;&#1081;%20&#1076;&#1077;&#1085;&#1100;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9;&#1080;&#1085;&#1077;-&#1075;&#1086;&#1083;&#1091;&#1073;&#1086;&#1081;%20&#1076;&#1077;&#1085;&#1100;.pptx" TargetMode="External"/><Relationship Id="rId5" Type="http://schemas.openxmlformats.org/officeDocument/2006/relationships/hyperlink" Target="&#1079;&#1077;&#1083;&#1105;&#1085;&#1099;&#1081;%20&#1076;&#1077;&#1085;&#1100;.pptx" TargetMode="External"/><Relationship Id="rId4" Type="http://schemas.openxmlformats.org/officeDocument/2006/relationships/hyperlink" Target="&#1078;&#1077;&#1083;&#1090;&#1099;&#1081;%20&#1076;&#1077;&#1085;&#1100;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4896544" cy="29303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Разноцветная радуга</a:t>
            </a:r>
            <a:endParaRPr lang="ru-RU" sz="60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42900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Авторы: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Клочкова К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. И.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Травкина Е.А.</a:t>
            </a:r>
          </a:p>
          <a:p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Детский сад №107,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2020г.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CASIO\CIMG5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56420"/>
            <a:ext cx="6696744" cy="50225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Мини – альбомы «Где живут разные цвета?»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CASIO\CIMG5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736304" cy="2052228"/>
          </a:xfrm>
          <a:prstGeom prst="rect">
            <a:avLst/>
          </a:prstGeom>
          <a:noFill/>
        </p:spPr>
      </p:pic>
      <p:pic>
        <p:nvPicPr>
          <p:cNvPr id="2051" name="Picture 3" descr="F:\DCIM\100CASIO\CIMG5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575833" cy="1931875"/>
          </a:xfrm>
          <a:prstGeom prst="rect">
            <a:avLst/>
          </a:prstGeom>
          <a:noFill/>
        </p:spPr>
      </p:pic>
      <p:pic>
        <p:nvPicPr>
          <p:cNvPr id="2052" name="Picture 4" descr="F:\DCIM\100CASIO\CIMG5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623840" cy="1967880"/>
          </a:xfrm>
          <a:prstGeom prst="rect">
            <a:avLst/>
          </a:prstGeom>
          <a:noFill/>
        </p:spPr>
      </p:pic>
      <p:pic>
        <p:nvPicPr>
          <p:cNvPr id="2053" name="Picture 5" descr="F:\DCIM\100CASIO\CIMG5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2664296" cy="1998222"/>
          </a:xfrm>
          <a:prstGeom prst="rect">
            <a:avLst/>
          </a:prstGeom>
          <a:noFill/>
        </p:spPr>
      </p:pic>
      <p:pic>
        <p:nvPicPr>
          <p:cNvPr id="2054" name="Picture 6" descr="F:\DCIM\100CASIO\CIMG5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719851" cy="2039888"/>
          </a:xfrm>
          <a:prstGeom prst="rect">
            <a:avLst/>
          </a:prstGeom>
          <a:noFill/>
        </p:spPr>
      </p:pic>
      <p:pic>
        <p:nvPicPr>
          <p:cNvPr id="2056" name="Picture 8" descr="F:\DCIM\100CASIO\CIMG57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2664296" cy="19982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3326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Цветные странички из альбомов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радуга\зелёный день\CIMG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44320" cy="5208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79666" y="332656"/>
            <a:ext cx="3121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«Радужные гусеницы»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радуга\зелёный день\CIMG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80291" cy="50102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«Радужные гусеницы»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04664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Pictures\оранжевый день\CIMG5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14754"/>
            <a:ext cx="4640064" cy="3480048"/>
          </a:xfrm>
          <a:prstGeom prst="rect">
            <a:avLst/>
          </a:prstGeom>
          <a:noFill/>
        </p:spPr>
      </p:pic>
      <p:pic>
        <p:nvPicPr>
          <p:cNvPr id="1027" name="Picture 3" descr="C:\Users\user-pc\Pictures\оранжевый день\CIMG5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8638"/>
            <a:ext cx="4536504" cy="3402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33265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Забиваем радужные гвоздики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04664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6264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Типология проекта:</a:t>
            </a:r>
          </a:p>
          <a:p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 краткосрочный</a:t>
            </a:r>
          </a:p>
          <a:p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 групповой</a:t>
            </a:r>
          </a:p>
          <a:p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Информационно – познавательный,</a:t>
            </a:r>
            <a:endParaRPr lang="ru-RU" sz="3600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творческий</a:t>
            </a:r>
          </a:p>
          <a:p>
            <a:endParaRPr lang="ru-RU" sz="3600" b="1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Категория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:  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-  для детей младшего дошкольного возраста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Актуальность проекта 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Сенсорное развитие служит основой познания окружающего мира, первой ступенью которого является чувственный опыт. Успешность умственного, физического, эстетического воспитания в значимой степени зависит от уровня сенсорного развития детей, т. е. от того насколько совершенно ребенок слышит, видит, осознаёт окружающий мир. Поэтому мы решили заняться разработкой данного проекта, т.к ранний и младший дошкольный возраст является успешным для усвоения детьми сенсорных эталонов.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Цель проекта: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Создание оптимальных условий для организации работы в детском саду и с семьями воспитанников, направленной на повышение уровня сенсорного развития младших дошкольников в разных видах деятельности.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Задачи: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Познакомить детей с цветовыми сенсорными эталонами  и их использовании в художественной продуктивной деятельности.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Упражнять в правильном назывании основных цветов , а также других цветов радуги, и нахождении заданного цвета в окружающей обстановке.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Способствовать созданию в семьях воспитанников условий, способствующих освоению детьми сенсорных эталонов.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Основополагающий вопрос: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«Можно ли прикоснуться к радуге?»</a:t>
            </a:r>
          </a:p>
          <a:p>
            <a:pPr algn="ctr"/>
            <a:endParaRPr lang="ru-RU" sz="4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Проблемный вопрос: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 «Где прячутся разные цвета?»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7281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Проект  «Разноцветная  радуга» осуществляется по двум направлениям:</a:t>
            </a:r>
          </a:p>
          <a:p>
            <a:endParaRPr lang="ru-RU" sz="32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-совместная деятельность с детьми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-взаимодействие с родителями</a:t>
            </a:r>
          </a:p>
        </p:txBody>
      </p:sp>
      <p:pic>
        <p:nvPicPr>
          <p:cNvPr id="3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1 этап : Подготовительный.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Определение темы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Подбор методической и художественной литературы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Составление перспективного плана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Подбор дидактических, подвижных игр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Подбор оборудования для насыщения РППС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Подготовка презентаций по теме проекта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Сообщение родителям темы проекта, информирование о предстоящей деятельности детей по проекту.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2 этап: Практический. Проведение цветных дней.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Родителям и детям  сообщаем о дне определенного цвета ( в одежде детей должен присутствовать данный цвет)</a:t>
            </a:r>
          </a:p>
          <a:p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42271" cy="504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5649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hlinkClick r:id="rId3" action="ppaction://hlinkpres?slideindex=1&amp;slidetitle="/>
              </a:rPr>
              <a:t>Красный день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36450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  <a:hlinkClick r:id="rId4" action="ppaction://hlinkpres?slideindex=1&amp;slidetitle="/>
              </a:rPr>
              <a:t>Жёлтый день</a:t>
            </a: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1490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  <a:hlinkClick r:id="rId5" action="ppaction://hlinkpres?slideindex=1&amp;slidetitle="/>
              </a:rPr>
              <a:t>Зелёный день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72514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  <a:hlinkClick r:id="rId6" action="ppaction://hlinkpres?slideindex=1&amp;slidetitle="/>
              </a:rPr>
              <a:t>Сине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6" action="ppaction://hlinkpres?slideindex=1&amp;slidetitle="/>
              </a:rPr>
              <a:t> –голубой день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0689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Monotype Corsiva" pitchFamily="66" charset="0"/>
                <a:hlinkClick r:id="rId7" action="ppaction://hlinkpres?slideindex=1&amp;slidetitle="/>
              </a:rPr>
              <a:t>Оранжевый день</a:t>
            </a:r>
            <a:endParaRPr lang="ru-RU" sz="24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537321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hlinkClick r:id="rId8" action="ppaction://hlinkpres?slideindex=1&amp;slidetitle="/>
              </a:rPr>
              <a:t>Фиолетовый день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05273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7647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3 этап: Обобщающий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1.Создание детьми совместно с родителями мини – альбомов «Где живут разные цвета?»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2.Изготовление родителями  «радужных гусениц»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4.Оформление альбома с фотографиями , где отражены самые яркие моменты  проекта «Разноцветная радуга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r>
              <a:rPr lang="ru-RU" sz="2800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9168" y="637456"/>
            <a:ext cx="84227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</TotalTime>
  <Words>380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Admin</cp:lastModifiedBy>
  <cp:revision>45</cp:revision>
  <dcterms:created xsi:type="dcterms:W3CDTF">2016-04-19T17:26:53Z</dcterms:created>
  <dcterms:modified xsi:type="dcterms:W3CDTF">2021-02-27T09:24:01Z</dcterms:modified>
</cp:coreProperties>
</file>