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36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37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общеразвивающего вида №107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748" y="1571612"/>
            <a:ext cx="664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«Создание игротеки, как условия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интеллектуального развития дошкольников»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4786322"/>
            <a:ext cx="533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Паутова Ирина Валентиновна, воспитатель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3643" y="3071810"/>
            <a:ext cx="7516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«Методический материал по полифункциональному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использованию игр и развивающих пособий»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157" y="5929330"/>
            <a:ext cx="16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Рыбинск,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5" y="285728"/>
            <a:ext cx="805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блоков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5143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умение группировать фигуры по цвету, форме и т.д. развивать память, речь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Перед ребенком выкладываются геометрические фигуры (3-5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 Ребенок запоминает, закрывает глаза, фигура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убирается.Предлагаем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ребенку   вспомнить, какой фигуры не хватает.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301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286380" y="1285860"/>
            <a:ext cx="3643306" cy="273248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50057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Фигуры меняются местами, добавляются и т.д.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2: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Выложить 3 фигуры, 2 из которых объединены одним признаком. Предлагаем ребенку ответить и объяснить, какая фигура лишняя.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9726" y="285728"/>
            <a:ext cx="2917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Развивающие игры дают возможность придумывать, воплощать задуманное в действительность и детям и взрослым.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Сочетание вариативности и творчества делают игры интересными для ребенка в течении длительного  периода времени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07NIKON\DSCN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4046" y="1803880"/>
            <a:ext cx="4714908" cy="353599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2486" y="285728"/>
            <a:ext cx="147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Развивающие игры многофункциональны.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помощью этих игр можно решать  следующие образовательные задачи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74" y="2428868"/>
            <a:ext cx="86274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пространственные представления;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знакомить с формой, цветом, размером, толщиной объектов;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логическое мышление, представления о множестве;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познавательные процессы, мыслительные операции;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самостоятельность, инициативу, настойчивость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достижении цели;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способности, воображение, фантазию,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способности к моделированию и конструированию;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психические функции, связанные с развитием речи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357166"/>
            <a:ext cx="4942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развивающих игр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300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947" r="5263"/>
          <a:stretch>
            <a:fillRect/>
          </a:stretch>
        </p:blipFill>
        <p:spPr>
          <a:xfrm rot="5400000">
            <a:off x="1820071" y="1537459"/>
            <a:ext cx="5357850" cy="442602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5" y="285728"/>
            <a:ext cx="805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блоков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00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286380" y="1214422"/>
            <a:ext cx="3500430" cy="2625323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071547"/>
            <a:ext cx="5214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«Отбери по цвету»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свойствах геометрических фигур, понятий «такой же», «не такой по форме, цвету, размеру, толщине»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Предлагаем ребенку дать мишке – все синие фигуры, зайчику – желтые, мышке - красные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8858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Вариант 1.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меня» (по форме, размеру, толщине)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пару» (каждой большой фигуре найти в пару маленькую)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Усложнение: «Найди не такую фигуру, как эта» Найди все красные, все не круглые, все не тонкие и т.д.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5" y="285728"/>
            <a:ext cx="805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блоков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00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4697019" y="2018097"/>
            <a:ext cx="4714884" cy="3536163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071547"/>
            <a:ext cx="52149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«Выложи дорожку»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детей о  свойствах геометрических фигур,  развивать мышление, внимание, речь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Предлагаем ребенку  выложить дорожку из фигур одного цвета, одной формы, одного размера и т.д.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Выкладываем дорожку с опорой на схему (ориентация на 1,2 признака)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Схемы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0048" y="285728"/>
            <a:ext cx="114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4000528" cy="2928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714348" y="1500174"/>
            <a:ext cx="1357322" cy="71438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857224" y="3143248"/>
            <a:ext cx="1357322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000364" y="3071810"/>
            <a:ext cx="1357322" cy="71438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928926" y="1500174"/>
            <a:ext cx="1357322" cy="714380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85984" y="1785926"/>
            <a:ext cx="571504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85984" y="3500438"/>
            <a:ext cx="642942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107257" y="2678901"/>
            <a:ext cx="785818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286116" y="2643182"/>
            <a:ext cx="714380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4348" y="4357694"/>
            <a:ext cx="361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Последовательность по цвету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0645" y="5715016"/>
            <a:ext cx="370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Последовательность по форме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2428868"/>
            <a:ext cx="4000528" cy="29289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572264" y="3000372"/>
            <a:ext cx="571504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72264" y="4714884"/>
            <a:ext cx="642942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393537" y="3893347"/>
            <a:ext cx="785818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572396" y="3857628"/>
            <a:ext cx="714380" cy="15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572132" y="2643182"/>
            <a:ext cx="71438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7572396" y="4429132"/>
            <a:ext cx="785818" cy="78581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86644" y="2643182"/>
            <a:ext cx="1285884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429256" y="4429132"/>
            <a:ext cx="785818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5" y="285728"/>
            <a:ext cx="805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блоков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7"/>
            <a:ext cx="59293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умение определять свойство геометрической фигуры на ощупь, развивать речь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Предлагаем ребенку  достать из мешочка все круглые фигуры, все маленькие, все толстые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 «Опиши фигуру» ребенок ощупывает фигуру и рассказывает о  ее свойствах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2: «Сухой бассейн»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емкость с сыпучим материалом (песок, горох, греча и т.д.) прячутся геометрические фигуры. Ребенку предлагается отыскать на ощупь фигуру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DSCN301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5429256" y="2214554"/>
            <a:ext cx="4000527" cy="300039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у67рп57п.jpg"/>
          <p:cNvPicPr>
            <a:picLocks noChangeAspect="1"/>
          </p:cNvPicPr>
          <p:nvPr/>
        </p:nvPicPr>
        <p:blipFill>
          <a:blip r:embed="rId2" cstate="print"/>
          <a:srcRect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5" y="285728"/>
            <a:ext cx="805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 с использованием блоков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59293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«Цепочка»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внимание, мышление. Закреплять представления о свойствах геометрических фигур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Предлагаем ребенку   продолжить цепочку, выложенную педагогом (по цвету, форме и 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Выкладывать фигуры друг за другом так, чтобы каждая последующая отличалась от предыдущей по одному признаку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Вариант 2: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Выкладываем цепочку так, чтобы рядом не было одинаковых фигур по форме и цвету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301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400000">
            <a:off x="5429261" y="1857359"/>
            <a:ext cx="4000485" cy="300036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617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</cp:revision>
  <dcterms:created xsi:type="dcterms:W3CDTF">2015-04-28T05:22:52Z</dcterms:created>
  <dcterms:modified xsi:type="dcterms:W3CDTF">2019-03-19T18:48:08Z</dcterms:modified>
</cp:coreProperties>
</file>