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6" r:id="rId6"/>
    <p:sldId id="264" r:id="rId7"/>
    <p:sldId id="265" r:id="rId8"/>
    <p:sldId id="269" r:id="rId9"/>
    <p:sldId id="270" r:id="rId10"/>
    <p:sldId id="279" r:id="rId11"/>
    <p:sldId id="271" r:id="rId12"/>
    <p:sldId id="272" r:id="rId13"/>
    <p:sldId id="274" r:id="rId14"/>
    <p:sldId id="276" r:id="rId15"/>
    <p:sldId id="277" r:id="rId16"/>
    <p:sldId id="278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&#1075;&#1083;&#1072;&#1074;&#1085;&#1072;&#1103;%20&#1087;&#1088;&#1077;&#1079;&#1077;&#1085;&#1090;&#1072;&#1094;&#1080;&#1103;.pptx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alpha val="43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457201"/>
            <a:ext cx="6781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Презентация к итоговому педсовету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C:\Users\ваня\Desktop\Новая папка\47ead57d23599a0b429528800b2d47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33600"/>
            <a:ext cx="3657600" cy="3517391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7400" y="3244334"/>
            <a:ext cx="42532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Средняя группа «солнышко»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2200" y="4495800"/>
            <a:ext cx="251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: Чистякова Ирина Алексеевна, воспитатель</a:t>
            </a:r>
          </a:p>
          <a:p>
            <a:r>
              <a:rPr lang="ru-RU" sz="1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endParaRPr lang="ru-RU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©МДОУ детский сад 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 № 107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0"/>
            <a:ext cx="7796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самообразование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Семинар: «Традиционные и </a:t>
            </a:r>
            <a:r>
              <a:rPr lang="ru-RU" dirty="0" err="1" smtClean="0"/>
              <a:t>иновационные</a:t>
            </a:r>
            <a:r>
              <a:rPr lang="ru-RU" dirty="0" smtClean="0"/>
              <a:t> формы и методы духовно- нравственного воспитания детей.»    (Смирнова  Т.А. 2014г.)</a:t>
            </a:r>
          </a:p>
          <a:p>
            <a:r>
              <a:rPr lang="ru-RU" dirty="0" smtClean="0"/>
              <a:t>Курсы: « Ведение ФГОС дошкольного образования» (Смирнова  Т.А. 2014г.)</a:t>
            </a:r>
          </a:p>
          <a:p>
            <a:r>
              <a:rPr lang="ru-RU" dirty="0" smtClean="0"/>
              <a:t>Семинар: «Дошкольник нового поколения» (Смирнова  Т.А. 2015г.)</a:t>
            </a:r>
          </a:p>
          <a:p>
            <a:r>
              <a:rPr lang="ru-RU" dirty="0" smtClean="0"/>
              <a:t>------------------------------------------------------------------------</a:t>
            </a:r>
          </a:p>
          <a:p>
            <a:r>
              <a:rPr lang="ru-RU" dirty="0" smtClean="0"/>
              <a:t>Курсы:  «Развитие воспитательной компоненты: Социально – личностная модель» </a:t>
            </a:r>
          </a:p>
          <a:p>
            <a:r>
              <a:rPr lang="ru-RU" dirty="0" smtClean="0"/>
              <a:t>(Чистякова И.А.2014г.)</a:t>
            </a:r>
          </a:p>
          <a:p>
            <a:r>
              <a:rPr lang="ru-RU" dirty="0" smtClean="0"/>
              <a:t>Курсы: ИНТЕЛ (Чистякова И.А.2015г.)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382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Совершенствование предметно- развивающей среды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Поликультурное образование</a:t>
            </a:r>
            <a:endParaRPr lang="ru-RU" dirty="0"/>
          </a:p>
        </p:txBody>
      </p:sp>
      <p:pic>
        <p:nvPicPr>
          <p:cNvPr id="5" name="Picture 2" descr="K:\DCIM\101MSDCF\DSC0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4000" y="2692400"/>
            <a:ext cx="3251200" cy="24384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6" name="Picture 3" descr="K:\DCIM\101MSDCF\DSC0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14800"/>
            <a:ext cx="2844800" cy="21336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3244334"/>
            <a:ext cx="52460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Макет леса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3244334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Макет на далеком севере</a:t>
            </a:r>
            <a:endParaRPr lang="ru-RU" dirty="0"/>
          </a:p>
        </p:txBody>
      </p:sp>
      <p:pic>
        <p:nvPicPr>
          <p:cNvPr id="9" name="Picture 2" descr="C:\Users\ваня\Desktop\Новая папка (2)\IMG_20150525_190754.jpg"/>
          <p:cNvPicPr>
            <a:picLocks noChangeAspect="1" noChangeArrowheads="1"/>
          </p:cNvPicPr>
          <p:nvPr/>
        </p:nvPicPr>
        <p:blipFill>
          <a:blip r:embed="rId4" cstate="print"/>
          <a:srcRect l="7273" b="3030"/>
          <a:stretch>
            <a:fillRect/>
          </a:stretch>
        </p:blipFill>
        <p:spPr bwMode="auto">
          <a:xfrm>
            <a:off x="5257800" y="1752600"/>
            <a:ext cx="3886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3244334"/>
            <a:ext cx="468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10312" y="3244334"/>
            <a:ext cx="48668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7" name="Picture 3" descr="C:\Users\ваня\Desktop\Новая папка (2)\IMG_20150525_190815_4CS.jpg"/>
          <p:cNvPicPr>
            <a:picLocks noChangeAspect="1" noChangeArrowheads="1"/>
          </p:cNvPicPr>
          <p:nvPr/>
        </p:nvPicPr>
        <p:blipFill>
          <a:blip r:embed="rId2" cstate="print"/>
          <a:srcRect r="24000"/>
          <a:stretch>
            <a:fillRect/>
          </a:stretch>
        </p:blipFill>
        <p:spPr bwMode="auto">
          <a:xfrm>
            <a:off x="304800" y="4343400"/>
            <a:ext cx="2895600" cy="2286000"/>
          </a:xfrm>
          <a:prstGeom prst="rect">
            <a:avLst/>
          </a:prstGeom>
          <a:noFill/>
        </p:spPr>
      </p:pic>
      <p:pic>
        <p:nvPicPr>
          <p:cNvPr id="8" name="Picture 2" descr="H:\изображения\фото0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657600" cy="2743200"/>
          </a:xfrm>
          <a:prstGeom prst="rect">
            <a:avLst/>
          </a:prstGeom>
          <a:noFill/>
        </p:spPr>
      </p:pic>
      <p:pic>
        <p:nvPicPr>
          <p:cNvPr id="9" name="Picture 4" descr="C:\Users\ваня\Desktop\Новая папка\LyZpNlcbP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81000"/>
            <a:ext cx="2257425" cy="3766532"/>
          </a:xfrm>
          <a:prstGeom prst="rect">
            <a:avLst/>
          </a:prstGeom>
          <a:noFill/>
        </p:spPr>
      </p:pic>
      <p:pic>
        <p:nvPicPr>
          <p:cNvPr id="10" name="Picture 5" descr="C:\Users\ваня\Desktop\Новая папка\b2bf940wQ00.jpg"/>
          <p:cNvPicPr>
            <a:picLocks noChangeAspect="1" noChangeArrowheads="1"/>
          </p:cNvPicPr>
          <p:nvPr/>
        </p:nvPicPr>
        <p:blipFill>
          <a:blip r:embed="rId5"/>
          <a:srcRect b="22754"/>
          <a:stretch>
            <a:fillRect/>
          </a:stretch>
        </p:blipFill>
        <p:spPr bwMode="auto">
          <a:xfrm>
            <a:off x="381000" y="381000"/>
            <a:ext cx="1772093" cy="2286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25120" y="1447800"/>
            <a:ext cx="6733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космонавтики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81000" y="0"/>
            <a:ext cx="929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ОБЖ и дорожное движение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ваня\Desktop\Новая папка (2)\IMG_20150525_190917_1CS.jpg"/>
          <p:cNvPicPr>
            <a:picLocks noChangeAspect="1" noChangeArrowheads="1"/>
          </p:cNvPicPr>
          <p:nvPr/>
        </p:nvPicPr>
        <p:blipFill>
          <a:blip r:embed="rId2" cstate="print"/>
          <a:srcRect l="10588" r="8235" b="5882"/>
          <a:stretch>
            <a:fillRect/>
          </a:stretch>
        </p:blipFill>
        <p:spPr bwMode="auto">
          <a:xfrm>
            <a:off x="457200" y="1600200"/>
            <a:ext cx="4052888" cy="2819400"/>
          </a:xfrm>
          <a:prstGeom prst="rect">
            <a:avLst/>
          </a:prstGeom>
          <a:noFill/>
        </p:spPr>
      </p:pic>
      <p:pic>
        <p:nvPicPr>
          <p:cNvPr id="7171" name="Picture 3" descr="C:\Users\ваня\Desktop\Новая папка (2)\IMG_20150525_191408_2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937000" cy="2362200"/>
          </a:xfrm>
          <a:prstGeom prst="rect">
            <a:avLst/>
          </a:prstGeom>
          <a:noFill/>
        </p:spPr>
      </p:pic>
      <p:pic>
        <p:nvPicPr>
          <p:cNvPr id="7172" name="Picture 4" descr="C:\Users\ваня\Desktop\Новая папка (2)\IMG_20150525_191806.jpg"/>
          <p:cNvPicPr>
            <a:picLocks noChangeAspect="1" noChangeArrowheads="1"/>
          </p:cNvPicPr>
          <p:nvPr/>
        </p:nvPicPr>
        <p:blipFill>
          <a:blip r:embed="rId4" cstate="print"/>
          <a:srcRect l="1361" t="10204" b="14286"/>
          <a:stretch>
            <a:fillRect/>
          </a:stretch>
        </p:blipFill>
        <p:spPr bwMode="auto">
          <a:xfrm rot="5400000">
            <a:off x="609600" y="4343400"/>
            <a:ext cx="2209800" cy="2819400"/>
          </a:xfrm>
          <a:prstGeom prst="rect">
            <a:avLst/>
          </a:prstGeom>
          <a:noFill/>
        </p:spPr>
      </p:pic>
      <p:pic>
        <p:nvPicPr>
          <p:cNvPr id="7173" name="Picture 5" descr="C:\Users\ваня\Desktop\Новая папка (2)\IMG_20150525_191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26760" y="3789680"/>
            <a:ext cx="2164080" cy="3606800"/>
          </a:xfrm>
          <a:prstGeom prst="rect">
            <a:avLst/>
          </a:prstGeom>
          <a:noFill/>
        </p:spPr>
      </p:pic>
      <p:pic>
        <p:nvPicPr>
          <p:cNvPr id="7174" name="Picture 6" descr="C:\Users\ваня\Desktop\Новая папка (2)\IMG_20150525_192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273040"/>
            <a:ext cx="2641600" cy="158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4800" y="0"/>
            <a:ext cx="102716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Уголок театрализации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ваня\Desktop\Новая папка (2)\IMG_20150525_19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50087"/>
            <a:ext cx="2133600" cy="3556000"/>
          </a:xfrm>
          <a:prstGeom prst="rect">
            <a:avLst/>
          </a:prstGeom>
          <a:noFill/>
        </p:spPr>
      </p:pic>
      <p:pic>
        <p:nvPicPr>
          <p:cNvPr id="8195" name="Picture 3" descr="C:\Users\ваня\Desktop\Новая папка (2)\IMG_20150526_100449_2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066800"/>
            <a:ext cx="5969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0"/>
            <a:ext cx="8887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Дидактические игры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C:\Users\ваня\Desktop\Новая папка (2)\IMG_20150525_19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04800" y="1447800"/>
            <a:ext cx="3683000" cy="2209800"/>
          </a:xfrm>
          <a:prstGeom prst="rect">
            <a:avLst/>
          </a:prstGeom>
          <a:noFill/>
        </p:spPr>
      </p:pic>
      <p:pic>
        <p:nvPicPr>
          <p:cNvPr id="9219" name="Picture 3" descr="C:\Users\ваня\Desktop\Новая папка (2)\IMG_20150525_190853_1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3708400" cy="2225040"/>
          </a:xfrm>
          <a:prstGeom prst="rect">
            <a:avLst/>
          </a:prstGeom>
          <a:noFill/>
        </p:spPr>
      </p:pic>
      <p:pic>
        <p:nvPicPr>
          <p:cNvPr id="9220" name="Picture 4" descr="C:\Users\ваня\Desktop\Новая папка (2)\IMG_20150525_192231_1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2760" y="4384040"/>
            <a:ext cx="2870200" cy="1722120"/>
          </a:xfrm>
          <a:prstGeom prst="rect">
            <a:avLst/>
          </a:prstGeom>
          <a:noFill/>
        </p:spPr>
      </p:pic>
      <p:pic>
        <p:nvPicPr>
          <p:cNvPr id="9221" name="Picture 5" descr="C:\Users\ваня\Desktop\Новая папка (2)\IMG_20150525_191906.jpg"/>
          <p:cNvPicPr>
            <a:picLocks noChangeAspect="1" noChangeArrowheads="1"/>
          </p:cNvPicPr>
          <p:nvPr/>
        </p:nvPicPr>
        <p:blipFill>
          <a:blip r:embed="rId5" cstate="print"/>
          <a:srcRect l="2564" t="4615" r="38462" b="24615"/>
          <a:stretch>
            <a:fillRect/>
          </a:stretch>
        </p:blipFill>
        <p:spPr bwMode="auto">
          <a:xfrm rot="16200000">
            <a:off x="5029200" y="3124200"/>
            <a:ext cx="2286000" cy="457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38600" y="4038600"/>
            <a:ext cx="467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Развивающий конструктор «Городской стиль»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296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Сюжетно –ролевые игры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C:\Users\ваня\Desktop\Новая папка (2)\IMG_20150525_191831.jpg"/>
          <p:cNvPicPr>
            <a:picLocks noChangeAspect="1" noChangeArrowheads="1"/>
          </p:cNvPicPr>
          <p:nvPr/>
        </p:nvPicPr>
        <p:blipFill>
          <a:blip r:embed="rId2" cstate="print"/>
          <a:srcRect r="-1626" b="17073"/>
          <a:stretch>
            <a:fillRect/>
          </a:stretch>
        </p:blipFill>
        <p:spPr bwMode="auto">
          <a:xfrm>
            <a:off x="838200" y="2895600"/>
            <a:ext cx="2362200" cy="3212592"/>
          </a:xfrm>
          <a:prstGeom prst="rect">
            <a:avLst/>
          </a:prstGeom>
          <a:noFill/>
        </p:spPr>
      </p:pic>
      <p:pic>
        <p:nvPicPr>
          <p:cNvPr id="10243" name="Picture 3" descr="C:\Users\ваня\Desktop\Новая папка (2)\IMG_20150525_191819.jpg"/>
          <p:cNvPicPr>
            <a:picLocks noChangeAspect="1" noChangeArrowheads="1"/>
          </p:cNvPicPr>
          <p:nvPr/>
        </p:nvPicPr>
        <p:blipFill>
          <a:blip r:embed="rId3" cstate="print"/>
          <a:srcRect l="13953" r="11047" b="4070"/>
          <a:stretch>
            <a:fillRect/>
          </a:stretch>
        </p:blipFill>
        <p:spPr bwMode="auto">
          <a:xfrm>
            <a:off x="4419600" y="2895600"/>
            <a:ext cx="4368800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2286000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Модуль «Салон красоты»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438400"/>
            <a:ext cx="422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Модуль «Чистюля»           Модуль «Кухня»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2238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перспективы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905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Главным приоритетом является повышения качества образовательного процесса.</a:t>
            </a:r>
          </a:p>
          <a:p>
            <a:r>
              <a:rPr lang="ru-RU" dirty="0" smtClean="0"/>
              <a:t>   Мы будем использовать в работе  проектный метод, организовывать работу </a:t>
            </a:r>
          </a:p>
          <a:p>
            <a:r>
              <a:rPr lang="ru-RU" dirty="0" smtClean="0"/>
              <a:t>с социумом, работать в тесном контакте с родителями.</a:t>
            </a:r>
          </a:p>
          <a:p>
            <a:r>
              <a:rPr lang="ru-RU" dirty="0" smtClean="0"/>
              <a:t>   Для самообразования мы планируем посещать курсы  повышения квалификации, семинары, </a:t>
            </a:r>
            <a:r>
              <a:rPr lang="ru-RU" dirty="0" err="1" smtClean="0"/>
              <a:t>методобъединения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аня\Desktop\Новая пап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ня\Desktop\Новая папка (2)\IMG_20150526_100752_2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49040"/>
            <a:ext cx="5181600" cy="3108960"/>
          </a:xfrm>
          <a:prstGeom prst="rect">
            <a:avLst/>
          </a:prstGeom>
          <a:noFill/>
        </p:spPr>
      </p:pic>
      <p:pic>
        <p:nvPicPr>
          <p:cNvPr id="5" name="Picture 2" descr="H:\изображения\фото0655.jpg"/>
          <p:cNvPicPr>
            <a:picLocks noChangeAspect="1" noChangeArrowheads="1"/>
          </p:cNvPicPr>
          <p:nvPr/>
        </p:nvPicPr>
        <p:blipFill>
          <a:blip r:embed="rId3" cstate="print"/>
          <a:srcRect l="35897" t="36539" r="35898" b="32692"/>
          <a:stretch>
            <a:fillRect/>
          </a:stretch>
        </p:blipFill>
        <p:spPr bwMode="auto">
          <a:xfrm>
            <a:off x="3429000" y="304800"/>
            <a:ext cx="2043113" cy="2971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304799" y="2967335"/>
            <a:ext cx="960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Достижения наших детей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Значимые мероприятия </a:t>
            </a:r>
            <a:endParaRPr lang="ru-RU" sz="54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ваня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2933700" cy="2200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194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      Акция «Подарки детям </a:t>
            </a:r>
            <a:r>
              <a:rPr lang="ru-RU" dirty="0" err="1" smtClean="0"/>
              <a:t>Новороссии</a:t>
            </a:r>
            <a:r>
              <a:rPr lang="ru-RU" dirty="0" smtClean="0"/>
              <a:t> К Новому году»</a:t>
            </a:r>
            <a:endParaRPr lang="ru-RU" dirty="0"/>
          </a:p>
        </p:txBody>
      </p:sp>
      <p:pic>
        <p:nvPicPr>
          <p:cNvPr id="1026" name="Picture 2" descr="C:\Users\ваня\Desktop\Новая папка (2)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352800"/>
            <a:ext cx="1905000" cy="1428750"/>
          </a:xfrm>
          <a:prstGeom prst="rect">
            <a:avLst/>
          </a:prstGeom>
          <a:noFill/>
        </p:spPr>
      </p:pic>
      <p:pic>
        <p:nvPicPr>
          <p:cNvPr id="1027" name="Picture 3" descr="C:\Users\ваня\Desktop\Новая папка (2)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6482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:\DCIM\101MSDCF\DSC0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3200400" cy="24003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8" descr="K:\DCIM\101MSDCF\DSC00580.JPG"/>
          <p:cNvPicPr>
            <a:picLocks noChangeAspect="1" noChangeArrowheads="1"/>
          </p:cNvPicPr>
          <p:nvPr/>
        </p:nvPicPr>
        <p:blipFill>
          <a:blip r:embed="rId3"/>
          <a:srcRect l="31617" t="44567" r="43873" b="11859"/>
          <a:stretch>
            <a:fillRect/>
          </a:stretch>
        </p:blipFill>
        <p:spPr bwMode="auto">
          <a:xfrm>
            <a:off x="5638800" y="381000"/>
            <a:ext cx="1905000" cy="25400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7" descr="K:\DCIM\101MSDCF\DSC00557.JPG"/>
          <p:cNvPicPr>
            <a:picLocks noChangeAspect="1" noChangeArrowheads="1"/>
          </p:cNvPicPr>
          <p:nvPr/>
        </p:nvPicPr>
        <p:blipFill>
          <a:blip r:embed="rId4" cstate="print"/>
          <a:srcRect l="15294" t="26453" r="10267" b="-1747"/>
          <a:stretch>
            <a:fillRect/>
          </a:stretch>
        </p:blipFill>
        <p:spPr bwMode="auto">
          <a:xfrm>
            <a:off x="457200" y="3810000"/>
            <a:ext cx="3352800" cy="2543504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Picture 6" descr="K:\DCIM\101MSDCF\DSC00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05500" y="3924300"/>
            <a:ext cx="2743200" cy="20574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Участие детей в  конкурсах городского уровня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420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Конкурс «Елочка, зеленая иголочка»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477000"/>
            <a:ext cx="342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«Елочная игрушка»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124200"/>
            <a:ext cx="326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 «Новогодняя сказка»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6400800"/>
            <a:ext cx="23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«Овечка- символ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cfif\S7301618.JPG"/>
          <p:cNvPicPr>
            <a:picLocks noChangeAspect="1" noChangeArrowheads="1"/>
          </p:cNvPicPr>
          <p:nvPr/>
        </p:nvPicPr>
        <p:blipFill>
          <a:blip r:embed="rId2" cstate="print"/>
          <a:srcRect l="16667" r="8333"/>
          <a:stretch>
            <a:fillRect/>
          </a:stretch>
        </p:blipFill>
        <p:spPr bwMode="auto">
          <a:xfrm>
            <a:off x="5410200" y="3657600"/>
            <a:ext cx="2743200" cy="2743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" name="Picture 4" descr="F:\cfif\S7301617.JPG"/>
          <p:cNvPicPr>
            <a:picLocks noChangeAspect="1" noChangeArrowheads="1"/>
          </p:cNvPicPr>
          <p:nvPr/>
        </p:nvPicPr>
        <p:blipFill>
          <a:blip r:embed="rId3" cstate="print"/>
          <a:srcRect t="23276"/>
          <a:stretch>
            <a:fillRect/>
          </a:stretch>
        </p:blipFill>
        <p:spPr bwMode="auto">
          <a:xfrm>
            <a:off x="1066800" y="152400"/>
            <a:ext cx="2209800" cy="22606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4" name="Picture 2" descr="K:\DCIM\101MSDCF\DSC00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2918883" cy="218916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5" name="Picture 2" descr="F:\cfif\S7301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2057400" cy="2743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0600" y="3429000"/>
            <a:ext cx="4395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Наши участники  конкурсов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0480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победители конкурсов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H:\изображения\фото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971800" cy="3962400"/>
          </a:xfrm>
          <a:prstGeom prst="rect">
            <a:avLst/>
          </a:prstGeom>
          <a:noFill/>
        </p:spPr>
      </p:pic>
      <p:pic>
        <p:nvPicPr>
          <p:cNvPr id="3074" name="Picture 2" descr="C:\Users\ваня\Desktop\Новая папка (2)\IMG_20150526_100643_3CS.jpg"/>
          <p:cNvPicPr>
            <a:picLocks noChangeAspect="1" noChangeArrowheads="1"/>
          </p:cNvPicPr>
          <p:nvPr/>
        </p:nvPicPr>
        <p:blipFill>
          <a:blip r:embed="rId3" cstate="print"/>
          <a:srcRect l="15000" r="15000"/>
          <a:stretch>
            <a:fillRect/>
          </a:stretch>
        </p:blipFill>
        <p:spPr bwMode="auto">
          <a:xfrm>
            <a:off x="3810000" y="2286000"/>
            <a:ext cx="4648200" cy="398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ня\Desktop\Новая папка (2)\S7302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3251200" cy="2438400"/>
          </a:xfrm>
          <a:prstGeom prst="ellipse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</p:pic>
      <p:pic>
        <p:nvPicPr>
          <p:cNvPr id="4099" name="Picture 3" descr="C:\Users\ваня\Desktop\Новая папка (2)\S7302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946400" cy="2209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0" name="Picture 4" descr="C:\Users\ваня\Desktop\Новая папка (2)\S7303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91000"/>
            <a:ext cx="3276600" cy="245745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1" name="Picture 5" descr="C:\Users\ваня\Desktop\Новая папка (2)\S7303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3200400" cy="2400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2" descr="C:\Users\ваня\Desktop\Новая папка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752600"/>
            <a:ext cx="3886200" cy="290348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ня\Desktop\БАРАХЛО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09600"/>
            <a:ext cx="3200400" cy="25194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проект</a:t>
            </a: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наши герои – наши ветераны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70- </a:t>
            </a:r>
            <a:r>
              <a:rPr lang="ru-RU" dirty="0" err="1" smtClean="0"/>
              <a:t>летию</a:t>
            </a:r>
            <a:r>
              <a:rPr lang="ru-RU" dirty="0" smtClean="0"/>
              <a:t> празднования Великой Победы в Великой Отечественной войне</a:t>
            </a:r>
            <a:endParaRPr lang="ru-RU" dirty="0"/>
          </a:p>
        </p:txBody>
      </p:sp>
      <p:pic>
        <p:nvPicPr>
          <p:cNvPr id="5" name="Picture 2" descr="H:\изображения\фото0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267200"/>
            <a:ext cx="1676400" cy="22352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2719250" cy="203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ваня\Desktop\Новая папка\фото0635.jpg"/>
          <p:cNvPicPr>
            <a:picLocks noChangeAspect="1" noChangeArrowheads="1"/>
          </p:cNvPicPr>
          <p:nvPr/>
        </p:nvPicPr>
        <p:blipFill>
          <a:blip r:embed="rId6" cstate="print"/>
          <a:srcRect t="12957" r="-780" b="7139"/>
          <a:stretch>
            <a:fillRect/>
          </a:stretch>
        </p:blipFill>
        <p:spPr bwMode="auto">
          <a:xfrm>
            <a:off x="228600" y="1524000"/>
            <a:ext cx="1905000" cy="201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953000"/>
            <a:ext cx="2242214" cy="168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img1.liveinternet.ru/images/attach/b/4/112/812/112812829_112798631_0_c930c_902165d1_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349976" cy="13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ваня\Desktop\Новая папка\фото06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609600"/>
            <a:ext cx="2209800" cy="18288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392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Методическая литература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L:\DCIM\Camera\IMG_20150525_191633_1CS.jpg"/>
          <p:cNvPicPr>
            <a:picLocks noChangeAspect="1" noChangeArrowheads="1"/>
          </p:cNvPicPr>
          <p:nvPr/>
        </p:nvPicPr>
        <p:blipFill>
          <a:blip r:embed="rId2" cstate="print"/>
          <a:srcRect l="9091" r="10909" b="15152"/>
          <a:stretch>
            <a:fillRect/>
          </a:stretch>
        </p:blipFill>
        <p:spPr bwMode="auto">
          <a:xfrm>
            <a:off x="228599" y="1905000"/>
            <a:ext cx="3712029" cy="2362200"/>
          </a:xfrm>
          <a:prstGeom prst="rect">
            <a:avLst/>
          </a:prstGeom>
          <a:noFill/>
        </p:spPr>
      </p:pic>
      <p:pic>
        <p:nvPicPr>
          <p:cNvPr id="5123" name="Picture 3" descr="H:\изображения\фото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8360" y="4037277"/>
            <a:ext cx="2417762" cy="3223683"/>
          </a:xfrm>
          <a:prstGeom prst="rect">
            <a:avLst/>
          </a:prstGeom>
          <a:noFill/>
        </p:spPr>
      </p:pic>
      <p:pic>
        <p:nvPicPr>
          <p:cNvPr id="5124" name="Picture 4" descr="H:\изображения\фото0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123019" y="1447227"/>
            <a:ext cx="2874264" cy="383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259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</dc:creator>
  <cp:lastModifiedBy>ADMIN</cp:lastModifiedBy>
  <cp:revision>31</cp:revision>
  <dcterms:created xsi:type="dcterms:W3CDTF">2015-05-26T08:16:04Z</dcterms:created>
  <dcterms:modified xsi:type="dcterms:W3CDTF">2018-03-10T20:31:27Z</dcterms:modified>
</cp:coreProperties>
</file>